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31"/>
  </p:notesMasterIdLst>
  <p:sldIdLst>
    <p:sldId id="262" r:id="rId2"/>
    <p:sldId id="292" r:id="rId3"/>
    <p:sldId id="293" r:id="rId4"/>
    <p:sldId id="258" r:id="rId5"/>
    <p:sldId id="257" r:id="rId6"/>
    <p:sldId id="259" r:id="rId7"/>
    <p:sldId id="264" r:id="rId8"/>
    <p:sldId id="294" r:id="rId9"/>
    <p:sldId id="281" r:id="rId10"/>
    <p:sldId id="282" r:id="rId11"/>
    <p:sldId id="273" r:id="rId12"/>
    <p:sldId id="296" r:id="rId13"/>
    <p:sldId id="274" r:id="rId14"/>
    <p:sldId id="275" r:id="rId15"/>
    <p:sldId id="256" r:id="rId16"/>
    <p:sldId id="299" r:id="rId17"/>
    <p:sldId id="278" r:id="rId18"/>
    <p:sldId id="279" r:id="rId19"/>
    <p:sldId id="280" r:id="rId20"/>
    <p:sldId id="300" r:id="rId21"/>
    <p:sldId id="283" r:id="rId22"/>
    <p:sldId id="284" r:id="rId23"/>
    <p:sldId id="285" r:id="rId24"/>
    <p:sldId id="302" r:id="rId25"/>
    <p:sldId id="287" r:id="rId26"/>
    <p:sldId id="288" r:id="rId27"/>
    <p:sldId id="289" r:id="rId28"/>
    <p:sldId id="305" r:id="rId29"/>
    <p:sldId id="291" r:id="rId30"/>
  </p:sldIdLst>
  <p:sldSz cx="14630400" cy="8229600"/>
  <p:notesSz cx="6858000" cy="9144000"/>
  <p:embeddedFontLst>
    <p:embeddedFont>
      <p:font typeface="Mystery Quest" panose="02000000000000000000" pitchFamily="2" charset="0"/>
      <p:regular r:id="rId32"/>
    </p:embeddedFont>
    <p:embeddedFont>
      <p:font typeface="Kalam Light" panose="02000000000000000000" pitchFamily="2" charset="0"/>
      <p:regular r:id="rId33"/>
    </p:embeddedFont>
    <p:embeddedFont>
      <p:font typeface="Calibri" panose="020F0502020204030204" pitchFamily="34" charset="0"/>
      <p:regular r:id="rId34"/>
      <p:bold r:id="rId35"/>
      <p:italic r:id="rId36"/>
      <p:boldItalic r:id="rId37"/>
    </p:embeddedFont>
  </p:embeddedFontLst>
  <p:defaultTextStyle>
    <a:defPPr>
      <a:defRPr lang="en-US"/>
    </a:defPPr>
    <a:lvl1pPr marL="0" algn="l" defTabSz="1306220" rtl="0" eaLnBrk="1" latinLnBrk="0" hangingPunct="1">
      <a:defRPr sz="2600" kern="1200">
        <a:solidFill>
          <a:schemeClr val="tx1"/>
        </a:solidFill>
        <a:latin typeface="+mn-lt"/>
        <a:ea typeface="+mn-ea"/>
        <a:cs typeface="+mn-cs"/>
      </a:defRPr>
    </a:lvl1pPr>
    <a:lvl2pPr marL="653110" algn="l" defTabSz="1306220" rtl="0" eaLnBrk="1" latinLnBrk="0" hangingPunct="1">
      <a:defRPr sz="2600" kern="1200">
        <a:solidFill>
          <a:schemeClr val="tx1"/>
        </a:solidFill>
        <a:latin typeface="+mn-lt"/>
        <a:ea typeface="+mn-ea"/>
        <a:cs typeface="+mn-cs"/>
      </a:defRPr>
    </a:lvl2pPr>
    <a:lvl3pPr marL="1306220" algn="l" defTabSz="1306220" rtl="0" eaLnBrk="1" latinLnBrk="0" hangingPunct="1">
      <a:defRPr sz="2600" kern="1200">
        <a:solidFill>
          <a:schemeClr val="tx1"/>
        </a:solidFill>
        <a:latin typeface="+mn-lt"/>
        <a:ea typeface="+mn-ea"/>
        <a:cs typeface="+mn-cs"/>
      </a:defRPr>
    </a:lvl3pPr>
    <a:lvl4pPr marL="1959331" algn="l" defTabSz="1306220" rtl="0" eaLnBrk="1" latinLnBrk="0" hangingPunct="1">
      <a:defRPr sz="2600" kern="1200">
        <a:solidFill>
          <a:schemeClr val="tx1"/>
        </a:solidFill>
        <a:latin typeface="+mn-lt"/>
        <a:ea typeface="+mn-ea"/>
        <a:cs typeface="+mn-cs"/>
      </a:defRPr>
    </a:lvl4pPr>
    <a:lvl5pPr marL="2612441" algn="l" defTabSz="1306220" rtl="0" eaLnBrk="1" latinLnBrk="0" hangingPunct="1">
      <a:defRPr sz="2600" kern="1200">
        <a:solidFill>
          <a:schemeClr val="tx1"/>
        </a:solidFill>
        <a:latin typeface="+mn-lt"/>
        <a:ea typeface="+mn-ea"/>
        <a:cs typeface="+mn-cs"/>
      </a:defRPr>
    </a:lvl5pPr>
    <a:lvl6pPr marL="3265551" algn="l" defTabSz="1306220" rtl="0" eaLnBrk="1" latinLnBrk="0" hangingPunct="1">
      <a:defRPr sz="2600" kern="1200">
        <a:solidFill>
          <a:schemeClr val="tx1"/>
        </a:solidFill>
        <a:latin typeface="+mn-lt"/>
        <a:ea typeface="+mn-ea"/>
        <a:cs typeface="+mn-cs"/>
      </a:defRPr>
    </a:lvl6pPr>
    <a:lvl7pPr marL="3918661" algn="l" defTabSz="1306220" rtl="0" eaLnBrk="1" latinLnBrk="0" hangingPunct="1">
      <a:defRPr sz="2600" kern="1200">
        <a:solidFill>
          <a:schemeClr val="tx1"/>
        </a:solidFill>
        <a:latin typeface="+mn-lt"/>
        <a:ea typeface="+mn-ea"/>
        <a:cs typeface="+mn-cs"/>
      </a:defRPr>
    </a:lvl7pPr>
    <a:lvl8pPr marL="4571771" algn="l" defTabSz="1306220" rtl="0" eaLnBrk="1" latinLnBrk="0" hangingPunct="1">
      <a:defRPr sz="2600" kern="1200">
        <a:solidFill>
          <a:schemeClr val="tx1"/>
        </a:solidFill>
        <a:latin typeface="+mn-lt"/>
        <a:ea typeface="+mn-ea"/>
        <a:cs typeface="+mn-cs"/>
      </a:defRPr>
    </a:lvl8pPr>
    <a:lvl9pPr marL="5224882" algn="l" defTabSz="1306220" rtl="0" eaLnBrk="1" latinLnBrk="0" hangingPunct="1">
      <a:defRPr sz="26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and Introduction" id="{A6ECD6DC-219A-4E6C-B7DF-3C0A1713676F}">
          <p14:sldIdLst>
            <p14:sldId id="262"/>
            <p14:sldId id="292"/>
            <p14:sldId id="293"/>
            <p14:sldId id="258"/>
          </p14:sldIdLst>
        </p14:section>
        <p14:section name="1" id="{FAD82340-26B1-4664-A5EA-4EA1A95CCE1A}">
          <p14:sldIdLst>
            <p14:sldId id="257"/>
            <p14:sldId id="259"/>
            <p14:sldId id="264"/>
            <p14:sldId id="294"/>
          </p14:sldIdLst>
        </p14:section>
        <p14:section name="2" id="{A1C1EA50-0CA0-45D9-8D0A-84EB70E8B2B6}">
          <p14:sldIdLst>
            <p14:sldId id="281"/>
            <p14:sldId id="282"/>
            <p14:sldId id="273"/>
            <p14:sldId id="296"/>
          </p14:sldIdLst>
        </p14:section>
        <p14:section name="3" id="{1A934225-906A-4E84-86C1-2DED209830AB}">
          <p14:sldIdLst>
            <p14:sldId id="274"/>
            <p14:sldId id="275"/>
            <p14:sldId id="256"/>
            <p14:sldId id="299"/>
          </p14:sldIdLst>
        </p14:section>
        <p14:section name="4" id="{1D5CD1E6-CEF1-4B1F-AD62-C708E7722F3E}">
          <p14:sldIdLst>
            <p14:sldId id="278"/>
            <p14:sldId id="279"/>
            <p14:sldId id="280"/>
            <p14:sldId id="300"/>
          </p14:sldIdLst>
        </p14:section>
        <p14:section name="5" id="{3D70C8E7-678F-4C87-9944-2F752FAF3E13}">
          <p14:sldIdLst>
            <p14:sldId id="283"/>
            <p14:sldId id="284"/>
            <p14:sldId id="285"/>
            <p14:sldId id="302"/>
          </p14:sldIdLst>
        </p14:section>
        <p14:section name="6" id="{86F8A48D-9F19-4368-8F72-B746847AEA29}">
          <p14:sldIdLst>
            <p14:sldId id="287"/>
            <p14:sldId id="288"/>
            <p14:sldId id="289"/>
            <p14:sldId id="305"/>
          </p14:sldIdLst>
        </p14:section>
        <p14:section name="Credits" id="{F3D631E6-201F-405C-AB5A-EC16ACE5F726}">
          <p14:sldIdLst>
            <p14:sldId id="291"/>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FF"/>
    <a:srgbClr val="996600"/>
    <a:srgbClr val="F3D79F"/>
    <a:srgbClr val="E6AF00"/>
    <a:srgbClr val="E269FF"/>
    <a:srgbClr val="76600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2503" autoAdjust="0"/>
  </p:normalViewPr>
  <p:slideViewPr>
    <p:cSldViewPr snapToGrid="0">
      <p:cViewPr varScale="1">
        <p:scale>
          <a:sx n="53" d="100"/>
          <a:sy n="53" d="100"/>
        </p:scale>
        <p:origin x="-86" y="-403"/>
      </p:cViewPr>
      <p:guideLst>
        <p:guide orient="horz" pos="2592"/>
        <p:guide pos="4608"/>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font" Target="fonts/font3.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1.fntdata"/><Relationship Id="rId37" Type="http://schemas.openxmlformats.org/officeDocument/2006/relationships/font" Target="fonts/font6.fntdata"/><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5.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4.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2.fntdata"/><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7338528-2FCF-45EC-8AE5-968CA5CDAE38}" type="datetimeFigureOut">
              <a:rPr lang="en-US" smtClean="0"/>
              <a:t>4/11/2023</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C1ADFA0-0953-48D6-A9E0-921D180D422D}" type="slidenum">
              <a:rPr lang="en-US" smtClean="0"/>
              <a:t>‹#›</a:t>
            </a:fld>
            <a:endParaRPr lang="en-US"/>
          </a:p>
        </p:txBody>
      </p:sp>
    </p:spTree>
    <p:extLst>
      <p:ext uri="{BB962C8B-B14F-4D97-AF65-F5344CB8AC3E}">
        <p14:creationId xmlns:p14="http://schemas.microsoft.com/office/powerpoint/2010/main" val="27427951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Game and template</a:t>
            </a:r>
            <a:r>
              <a:rPr lang="en-US" baseline="0" dirty="0" smtClean="0"/>
              <a:t> design by Adam Groff.  Game templates available at adamzero.wixsite.com/main.  This template may be used, shared and redistributed for educational purposes, but may not be sold or posted to a site that seeks to profit from it (either through a subscription fee or a request for donations), by anyone other than its creator.  All images and sounds are used in accordance with their respective licenses.</a:t>
            </a:r>
            <a:r>
              <a:rPr lang="en-US" sz="1200" b="0" dirty="0" smtClean="0">
                <a:solidFill>
                  <a:schemeClr val="bg1"/>
                </a:solidFill>
                <a:effectLst>
                  <a:glow rad="139700">
                    <a:schemeClr val="tx1">
                      <a:alpha val="40000"/>
                    </a:schemeClr>
                  </a:glow>
                </a:effectLst>
                <a:latin typeface="+mn-lt"/>
                <a:cs typeface="Calibri" panose="020F0502020204030204" pitchFamily="34" charset="0"/>
              </a:rPr>
              <a:t>  Sounds</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may be re-used / redistributed according to their respective licenses.  Images may not be re-used without an appropriate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Freepik</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membership.</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Image Credits: All images from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Freepik</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(premium license); Castle background-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VuSang</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Patterned tiles- user32601828; Scroll-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xamtiw</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Chest, gem, evil staff, spell book, magic wand, magic staff, poison, potion, torch-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onidesign</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bag of gold, wizard hat-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gungungunsyah</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Brick wall- Arthur Hidden; Broom- user22773135; Cauldron-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daryadanik</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Doors-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doomu</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Lens flare, magic circles, magic light-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Vuang</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Paper fragments-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creativeveila</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Quill-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NichelyArt</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Ring-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xvector</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Skull book-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freepik</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(anonymous); Stone podium- Shades3d; Title chest, hat-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orakaikistudio</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Sound Credits: Title theme- ‘The Wizard’ by Alexander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Nakarada</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(www.serpentsoundstudios.com) (CCBY4.0); All other sounds from freesound.org; Celesta chime-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nicholasdaryl</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(CC0); Door handle- leady (CCBY3.0); Gleam glow-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newagesoup</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(CC0); Jingle achievement-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littlerobotsoundfactory</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(CCBY4.0); Magic-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richerlandtv</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(CCBY4.0); Magic whoosh-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eminyildirim</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(CCBY4.0); Metal chest-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noxsound</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(CC0); Metal ring-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cosmicembers</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(CCBY4.0); Mystery song-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AdamGoik</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(CCBY4.0); Pages- herkules92 (CC0); Piano harp-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phonsupf</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(CC0); Quill- nickh69 (CC0); Squeaky door-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castironcarousel</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(CC0); Unrolling scroll-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spookymodem</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(CC0); Warlock dark magic-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eminyildirim</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(CCBY4.0); Whoosh-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qubodup</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(CC0).</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Fonts from Google Fonts (Creative Commons):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Kalam</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Light (embedded),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Cinzel</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Decorative, Marcellus SC, Mystery Quest.</a:t>
            </a:r>
            <a:endParaRPr lang="en-US" dirty="0" smtClean="0"/>
          </a:p>
        </p:txBody>
      </p:sp>
      <p:sp>
        <p:nvSpPr>
          <p:cNvPr id="4" name="Slide Number Placeholder 3"/>
          <p:cNvSpPr>
            <a:spLocks noGrp="1"/>
          </p:cNvSpPr>
          <p:nvPr>
            <p:ph type="sldNum" sz="quarter" idx="10"/>
          </p:nvPr>
        </p:nvSpPr>
        <p:spPr/>
        <p:txBody>
          <a:bodyPr/>
          <a:lstStyle/>
          <a:p>
            <a:fld id="{DC1ADFA0-0953-48D6-A9E0-921D180D422D}" type="slidenum">
              <a:rPr lang="en-US" smtClean="0"/>
              <a:t>1</a:t>
            </a:fld>
            <a:endParaRPr lang="en-US"/>
          </a:p>
        </p:txBody>
      </p:sp>
    </p:spTree>
    <p:extLst>
      <p:ext uri="{BB962C8B-B14F-4D97-AF65-F5344CB8AC3E}">
        <p14:creationId xmlns:p14="http://schemas.microsoft.com/office/powerpoint/2010/main" val="25844930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ALT </a:t>
            </a:r>
            <a:r>
              <a:rPr lang="en-US" dirty="0" smtClean="0"/>
              <a:t>[+4, -2, +1] </a:t>
            </a:r>
            <a:r>
              <a:rPr lang="en-US" dirty="0" smtClean="0"/>
              <a:t>Answer / Reward Slide: Write the word or sentence (where it says</a:t>
            </a:r>
            <a:r>
              <a:rPr lang="en-US" baseline="0" dirty="0" smtClean="0"/>
              <a:t> ‘Answer’ / ‘Answer sentence here’).  Teams that wrote the correct answer can choose which of the three treasure chests they want to open.  Once all teams have chosen, click on each chest to see how many points all teams that chose that chest will receive. NOTE- deleting, moving, or altering animations for objects may cause problems with the animation sequences.  Game and template design by Adam Groff.</a:t>
            </a:r>
            <a:endParaRPr lang="en-US" dirty="0"/>
          </a:p>
        </p:txBody>
      </p:sp>
      <p:sp>
        <p:nvSpPr>
          <p:cNvPr id="4" name="Slide Number Placeholder 3"/>
          <p:cNvSpPr>
            <a:spLocks noGrp="1"/>
          </p:cNvSpPr>
          <p:nvPr>
            <p:ph type="sldNum" sz="quarter" idx="10"/>
          </p:nvPr>
        </p:nvSpPr>
        <p:spPr/>
        <p:txBody>
          <a:bodyPr/>
          <a:lstStyle/>
          <a:p>
            <a:fld id="{DC1ADFA0-0953-48D6-A9E0-921D180D422D}" type="slidenum">
              <a:rPr lang="en-US" smtClean="0"/>
              <a:t>12</a:t>
            </a:fld>
            <a:endParaRPr lang="en-US"/>
          </a:p>
        </p:txBody>
      </p:sp>
    </p:spTree>
    <p:extLst>
      <p:ext uri="{BB962C8B-B14F-4D97-AF65-F5344CB8AC3E}">
        <p14:creationId xmlns:p14="http://schemas.microsoft.com/office/powerpoint/2010/main" val="24512460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Game</a:t>
            </a:r>
            <a:r>
              <a:rPr lang="en-US" baseline="0" dirty="0" smtClean="0"/>
              <a:t> Slide: Clicking once will reveal the first ‘fragment’ (word[s] / letter[s]), then clicking again will hide it and move the wand to the second position.  Click again to reveal the second fragment, and so on until the last fragment is hidden.  Clicking once more will advance to the next slide (the writing prompt / timer ‘scroll’). </a:t>
            </a:r>
            <a:r>
              <a:rPr lang="en-US" dirty="0" smtClean="0"/>
              <a:t>Click on the text boxes to edit them for your lesson content. </a:t>
            </a:r>
            <a:r>
              <a:rPr lang="en-US" baseline="0" dirty="0" smtClean="0"/>
              <a:t>NOTE- deleting, moving, or altering animations for objects may cause problems with the animation sequences.  Game and template design by Adam Groff.</a:t>
            </a:r>
            <a:endParaRPr lang="en-US" dirty="0"/>
          </a:p>
        </p:txBody>
      </p:sp>
      <p:sp>
        <p:nvSpPr>
          <p:cNvPr id="4" name="Slide Number Placeholder 3"/>
          <p:cNvSpPr>
            <a:spLocks noGrp="1"/>
          </p:cNvSpPr>
          <p:nvPr>
            <p:ph type="sldNum" sz="quarter" idx="10"/>
          </p:nvPr>
        </p:nvSpPr>
        <p:spPr/>
        <p:txBody>
          <a:bodyPr/>
          <a:lstStyle/>
          <a:p>
            <a:fld id="{DC1ADFA0-0953-48D6-A9E0-921D180D422D}" type="slidenum">
              <a:rPr lang="en-US" smtClean="0"/>
              <a:t>13</a:t>
            </a:fld>
            <a:endParaRPr lang="en-US"/>
          </a:p>
        </p:txBody>
      </p:sp>
    </p:spTree>
    <p:extLst>
      <p:ext uri="{BB962C8B-B14F-4D97-AF65-F5344CB8AC3E}">
        <p14:creationId xmlns:p14="http://schemas.microsoft.com/office/powerpoint/2010/main" val="23096339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Writing Prompt / Timer Scroll: ‘Write the answer!’ is a</a:t>
            </a:r>
            <a:r>
              <a:rPr lang="en-US" baseline="0" dirty="0" smtClean="0"/>
              <a:t>n instruction to the students during the game, not to you prepping it ;) Game and template design by Adam Groff.</a:t>
            </a:r>
            <a:endParaRPr lang="en-US" dirty="0" smtClean="0"/>
          </a:p>
        </p:txBody>
      </p:sp>
      <p:sp>
        <p:nvSpPr>
          <p:cNvPr id="4" name="Slide Number Placeholder 3"/>
          <p:cNvSpPr>
            <a:spLocks noGrp="1"/>
          </p:cNvSpPr>
          <p:nvPr>
            <p:ph type="sldNum" sz="quarter" idx="10"/>
          </p:nvPr>
        </p:nvSpPr>
        <p:spPr/>
        <p:txBody>
          <a:bodyPr/>
          <a:lstStyle/>
          <a:p>
            <a:fld id="{DC1ADFA0-0953-48D6-A9E0-921D180D422D}" type="slidenum">
              <a:rPr lang="en-US" smtClean="0"/>
              <a:t>14</a:t>
            </a:fld>
            <a:endParaRPr lang="en-US"/>
          </a:p>
        </p:txBody>
      </p:sp>
    </p:spTree>
    <p:extLst>
      <p:ext uri="{BB962C8B-B14F-4D97-AF65-F5344CB8AC3E}">
        <p14:creationId xmlns:p14="http://schemas.microsoft.com/office/powerpoint/2010/main" val="30322640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[+5, +3, -3] Answer / Reward Slide: Write the word or sentence (where it says</a:t>
            </a:r>
            <a:r>
              <a:rPr lang="en-US" baseline="0" dirty="0" smtClean="0"/>
              <a:t> ‘Answer’ / ‘Answer sentence here’).  Teams that wrote the correct answer can choose which of the three treasure chests they want to open.  Once all teams have chosen, click on each chest to see how many points all teams that chose that chest will receive. NOTE- deleting, moving, or altering animations for objects may cause problems with the animation sequences.  Game and template design by Adam Groff.</a:t>
            </a:r>
            <a:endParaRPr lang="en-US" dirty="0" smtClean="0"/>
          </a:p>
        </p:txBody>
      </p:sp>
      <p:sp>
        <p:nvSpPr>
          <p:cNvPr id="4" name="Slide Number Placeholder 3"/>
          <p:cNvSpPr>
            <a:spLocks noGrp="1"/>
          </p:cNvSpPr>
          <p:nvPr>
            <p:ph type="sldNum" sz="quarter" idx="10"/>
          </p:nvPr>
        </p:nvSpPr>
        <p:spPr/>
        <p:txBody>
          <a:bodyPr/>
          <a:lstStyle/>
          <a:p>
            <a:fld id="{DC1ADFA0-0953-48D6-A9E0-921D180D422D}" type="slidenum">
              <a:rPr lang="en-US" smtClean="0"/>
              <a:t>15</a:t>
            </a:fld>
            <a:endParaRPr lang="en-US"/>
          </a:p>
        </p:txBody>
      </p:sp>
    </p:spTree>
    <p:extLst>
      <p:ext uri="{BB962C8B-B14F-4D97-AF65-F5344CB8AC3E}">
        <p14:creationId xmlns:p14="http://schemas.microsoft.com/office/powerpoint/2010/main" val="24512460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ALT [-1, +2, +5] </a:t>
            </a:r>
            <a:r>
              <a:rPr lang="en-US" dirty="0" smtClean="0"/>
              <a:t>Answer / Reward Slide: Write the word or sentence (where it says</a:t>
            </a:r>
            <a:r>
              <a:rPr lang="en-US" baseline="0" dirty="0" smtClean="0"/>
              <a:t> ‘Answer’ / ‘Answer sentence here’).  Teams that wrote the correct answer can choose which of the three treasure chests they want to open.  Once all teams have chosen, click on each chest to see how many points all teams that chose that chest will receive. NOTE- deleting, moving, or altering animations for objects may cause problems with the animation sequences.  Game and template design by Adam Groff.</a:t>
            </a:r>
            <a:endParaRPr lang="en-US" dirty="0" smtClean="0"/>
          </a:p>
        </p:txBody>
      </p:sp>
      <p:sp>
        <p:nvSpPr>
          <p:cNvPr id="4" name="Slide Number Placeholder 3"/>
          <p:cNvSpPr>
            <a:spLocks noGrp="1"/>
          </p:cNvSpPr>
          <p:nvPr>
            <p:ph type="sldNum" sz="quarter" idx="10"/>
          </p:nvPr>
        </p:nvSpPr>
        <p:spPr/>
        <p:txBody>
          <a:bodyPr/>
          <a:lstStyle/>
          <a:p>
            <a:fld id="{DC1ADFA0-0953-48D6-A9E0-921D180D422D}" type="slidenum">
              <a:rPr lang="en-US" smtClean="0"/>
              <a:t>16</a:t>
            </a:fld>
            <a:endParaRPr lang="en-US"/>
          </a:p>
        </p:txBody>
      </p:sp>
    </p:spTree>
    <p:extLst>
      <p:ext uri="{BB962C8B-B14F-4D97-AF65-F5344CB8AC3E}">
        <p14:creationId xmlns:p14="http://schemas.microsoft.com/office/powerpoint/2010/main" val="24512460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Game</a:t>
            </a:r>
            <a:r>
              <a:rPr lang="en-US" baseline="0" dirty="0" smtClean="0"/>
              <a:t> Slide: Clicking once will reveal the first ‘fragment’ (word[s] / letter[s]), then clicking again will hide it and move the wand to the second position.  Click again to reveal the second fragment, and so on until the last fragment is hidden.  Clicking once more will advance to the next slide (the writing prompt / timer ‘scroll’). </a:t>
            </a:r>
            <a:r>
              <a:rPr lang="en-US" dirty="0" smtClean="0"/>
              <a:t>Click on the text boxes to edit them for your lesson content. </a:t>
            </a:r>
            <a:r>
              <a:rPr lang="en-US" baseline="0" dirty="0" smtClean="0"/>
              <a:t>NOTE- deleting, moving, or altering animations for objects may cause problems with the animation sequences.  Game and template design by Adam Groff.</a:t>
            </a:r>
            <a:endParaRPr lang="en-US" dirty="0"/>
          </a:p>
        </p:txBody>
      </p:sp>
      <p:sp>
        <p:nvSpPr>
          <p:cNvPr id="4" name="Slide Number Placeholder 3"/>
          <p:cNvSpPr>
            <a:spLocks noGrp="1"/>
          </p:cNvSpPr>
          <p:nvPr>
            <p:ph type="sldNum" sz="quarter" idx="10"/>
          </p:nvPr>
        </p:nvSpPr>
        <p:spPr/>
        <p:txBody>
          <a:bodyPr/>
          <a:lstStyle/>
          <a:p>
            <a:fld id="{DC1ADFA0-0953-48D6-A9E0-921D180D422D}" type="slidenum">
              <a:rPr lang="en-US" smtClean="0"/>
              <a:t>17</a:t>
            </a:fld>
            <a:endParaRPr lang="en-US"/>
          </a:p>
        </p:txBody>
      </p:sp>
    </p:spTree>
    <p:extLst>
      <p:ext uri="{BB962C8B-B14F-4D97-AF65-F5344CB8AC3E}">
        <p14:creationId xmlns:p14="http://schemas.microsoft.com/office/powerpoint/2010/main" val="23096339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Writing Prompt / Timer Scroll: ‘Write the answer!’ is a</a:t>
            </a:r>
            <a:r>
              <a:rPr lang="en-US" baseline="0" dirty="0" smtClean="0"/>
              <a:t>n instruction to the students during the game, not to you prepping it ;) Game and template design by Adam Groff.</a:t>
            </a:r>
            <a:endParaRPr lang="en-US" dirty="0" smtClean="0"/>
          </a:p>
        </p:txBody>
      </p:sp>
      <p:sp>
        <p:nvSpPr>
          <p:cNvPr id="4" name="Slide Number Placeholder 3"/>
          <p:cNvSpPr>
            <a:spLocks noGrp="1"/>
          </p:cNvSpPr>
          <p:nvPr>
            <p:ph type="sldNum" sz="quarter" idx="10"/>
          </p:nvPr>
        </p:nvSpPr>
        <p:spPr/>
        <p:txBody>
          <a:bodyPr/>
          <a:lstStyle/>
          <a:p>
            <a:fld id="{DC1ADFA0-0953-48D6-A9E0-921D180D422D}" type="slidenum">
              <a:rPr lang="en-US" smtClean="0"/>
              <a:t>18</a:t>
            </a:fld>
            <a:endParaRPr lang="en-US"/>
          </a:p>
        </p:txBody>
      </p:sp>
    </p:spTree>
    <p:extLst>
      <p:ext uri="{BB962C8B-B14F-4D97-AF65-F5344CB8AC3E}">
        <p14:creationId xmlns:p14="http://schemas.microsoft.com/office/powerpoint/2010/main" val="30322640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[+1, +5, -2] Answer / Reward Slide: Write the word or sentence (where it says</a:t>
            </a:r>
            <a:r>
              <a:rPr lang="en-US" baseline="0" dirty="0" smtClean="0"/>
              <a:t> ‘Answer’ / ‘Answer sentence here’).  Teams that wrote the correct answer can choose which of the three treasure chests they want to open.  Once all teams have chosen, click on each chest to see how many points all teams that chose that chest will receive. NOTE- deleting, moving, or altering animations for objects may cause problems with the animation sequences.  Game and template design by Adam Groff.</a:t>
            </a:r>
            <a:endParaRPr lang="en-US" dirty="0" smtClean="0"/>
          </a:p>
        </p:txBody>
      </p:sp>
      <p:sp>
        <p:nvSpPr>
          <p:cNvPr id="4" name="Slide Number Placeholder 3"/>
          <p:cNvSpPr>
            <a:spLocks noGrp="1"/>
          </p:cNvSpPr>
          <p:nvPr>
            <p:ph type="sldNum" sz="quarter" idx="10"/>
          </p:nvPr>
        </p:nvSpPr>
        <p:spPr/>
        <p:txBody>
          <a:bodyPr/>
          <a:lstStyle/>
          <a:p>
            <a:fld id="{DC1ADFA0-0953-48D6-A9E0-921D180D422D}" type="slidenum">
              <a:rPr lang="en-US" smtClean="0"/>
              <a:t>19</a:t>
            </a:fld>
            <a:endParaRPr lang="en-US"/>
          </a:p>
        </p:txBody>
      </p:sp>
    </p:spTree>
    <p:extLst>
      <p:ext uri="{BB962C8B-B14F-4D97-AF65-F5344CB8AC3E}">
        <p14:creationId xmlns:p14="http://schemas.microsoft.com/office/powerpoint/2010/main" val="24512460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ALT [+3,</a:t>
            </a:r>
            <a:r>
              <a:rPr lang="en-US" baseline="0" dirty="0" smtClean="0"/>
              <a:t> +4, -3</a:t>
            </a:r>
            <a:r>
              <a:rPr lang="en-US" dirty="0" smtClean="0"/>
              <a:t>] </a:t>
            </a:r>
            <a:r>
              <a:rPr lang="en-US" dirty="0" smtClean="0"/>
              <a:t>Answer / Reward Slide: Write the word or sentence (where it says</a:t>
            </a:r>
            <a:r>
              <a:rPr lang="en-US" baseline="0" dirty="0" smtClean="0"/>
              <a:t> ‘Answer’ / ‘Answer sentence here’).  Teams that wrote the correct answer can choose which of the three treasure chests they want to open.  Once all teams have chosen, click on each chest to see how many points all teams that chose that chest will receive. NOTE- deleting, moving, or altering animations for objects may cause problems with the animation sequences.  Game and template design by Adam Groff.</a:t>
            </a:r>
            <a:endParaRPr lang="en-US" dirty="0" smtClean="0"/>
          </a:p>
        </p:txBody>
      </p:sp>
      <p:sp>
        <p:nvSpPr>
          <p:cNvPr id="4" name="Slide Number Placeholder 3"/>
          <p:cNvSpPr>
            <a:spLocks noGrp="1"/>
          </p:cNvSpPr>
          <p:nvPr>
            <p:ph type="sldNum" sz="quarter" idx="10"/>
          </p:nvPr>
        </p:nvSpPr>
        <p:spPr/>
        <p:txBody>
          <a:bodyPr/>
          <a:lstStyle/>
          <a:p>
            <a:fld id="{DC1ADFA0-0953-48D6-A9E0-921D180D422D}" type="slidenum">
              <a:rPr lang="en-US" smtClean="0"/>
              <a:t>20</a:t>
            </a:fld>
            <a:endParaRPr lang="en-US"/>
          </a:p>
        </p:txBody>
      </p:sp>
    </p:spTree>
    <p:extLst>
      <p:ext uri="{BB962C8B-B14F-4D97-AF65-F5344CB8AC3E}">
        <p14:creationId xmlns:p14="http://schemas.microsoft.com/office/powerpoint/2010/main" val="24512460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Game</a:t>
            </a:r>
            <a:r>
              <a:rPr lang="en-US" baseline="0" dirty="0" smtClean="0"/>
              <a:t> Slide: Clicking once will reveal the first ‘fragment’ (word[s] / letter[s]), then clicking again will hide it and move the wand to the second position.  Click again to reveal the second fragment, and so on until the last fragment is hidden.  Clicking once more will advance to the next slide (the writing prompt / timer ‘scroll’). </a:t>
            </a:r>
            <a:r>
              <a:rPr lang="en-US" dirty="0" smtClean="0"/>
              <a:t>Click on the text boxes to edit them for your lesson content. </a:t>
            </a:r>
            <a:r>
              <a:rPr lang="en-US" baseline="0" dirty="0" smtClean="0"/>
              <a:t>NOTE- deleting, moving, or altering animations for objects may cause problems with the animation sequences.  Game and template design by Adam Groff.</a:t>
            </a:r>
            <a:endParaRPr lang="en-US" dirty="0"/>
          </a:p>
        </p:txBody>
      </p:sp>
      <p:sp>
        <p:nvSpPr>
          <p:cNvPr id="4" name="Slide Number Placeholder 3"/>
          <p:cNvSpPr>
            <a:spLocks noGrp="1"/>
          </p:cNvSpPr>
          <p:nvPr>
            <p:ph type="sldNum" sz="quarter" idx="10"/>
          </p:nvPr>
        </p:nvSpPr>
        <p:spPr/>
        <p:txBody>
          <a:bodyPr/>
          <a:lstStyle/>
          <a:p>
            <a:fld id="{DC1ADFA0-0953-48D6-A9E0-921D180D422D}" type="slidenum">
              <a:rPr lang="en-US" smtClean="0"/>
              <a:t>21</a:t>
            </a:fld>
            <a:endParaRPr lang="en-US"/>
          </a:p>
        </p:txBody>
      </p:sp>
    </p:spTree>
    <p:extLst>
      <p:ext uri="{BB962C8B-B14F-4D97-AF65-F5344CB8AC3E}">
        <p14:creationId xmlns:p14="http://schemas.microsoft.com/office/powerpoint/2010/main" val="23096339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Instructions Slide:</a:t>
            </a:r>
            <a:r>
              <a:rPr lang="en-US" baseline="0" dirty="0" smtClean="0"/>
              <a:t> This game plays like the old ‘Sleeping Elephants’, where groups of students must work together to make a word or sentence from the individual fragments each student is allowed to see.  I find it easiest to assign each student in a group a number between 1 and 4 (the ideal group size is 4, but it can work with 3 or 5), then tell everyone to close their eyes and have one’s, two’s, three’s, and four’s open their eyes in turn as you display the corresponding fragment.  This version of the concept gives groups 1 minute to write the whole answer on a whiteboard, after which each group that did so correctly can choose from 3 treasure chests (by writing 1, 2, or 3 on their whiteboard) and get points accordingly. Game and template design by Adam Groff.</a:t>
            </a:r>
            <a:endParaRPr lang="en-US" dirty="0" smtClean="0"/>
          </a:p>
        </p:txBody>
      </p:sp>
      <p:sp>
        <p:nvSpPr>
          <p:cNvPr id="4" name="Slide Number Placeholder 3"/>
          <p:cNvSpPr>
            <a:spLocks noGrp="1"/>
          </p:cNvSpPr>
          <p:nvPr>
            <p:ph type="sldNum" sz="quarter" idx="10"/>
          </p:nvPr>
        </p:nvSpPr>
        <p:spPr/>
        <p:txBody>
          <a:bodyPr/>
          <a:lstStyle/>
          <a:p>
            <a:fld id="{DC1ADFA0-0953-48D6-A9E0-921D180D422D}" type="slidenum">
              <a:rPr lang="en-US" smtClean="0"/>
              <a:t>4</a:t>
            </a:fld>
            <a:endParaRPr lang="en-US"/>
          </a:p>
        </p:txBody>
      </p:sp>
    </p:spTree>
    <p:extLst>
      <p:ext uri="{BB962C8B-B14F-4D97-AF65-F5344CB8AC3E}">
        <p14:creationId xmlns:p14="http://schemas.microsoft.com/office/powerpoint/2010/main" val="21192262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Writing Prompt / Timer Scroll: ‘Write the answer!’ is a</a:t>
            </a:r>
            <a:r>
              <a:rPr lang="en-US" baseline="0" dirty="0" smtClean="0"/>
              <a:t>n instruction to the students during the game, not to you prepping it ;) Game and template design by Adam Groff.</a:t>
            </a:r>
            <a:endParaRPr lang="en-US" dirty="0" smtClean="0"/>
          </a:p>
        </p:txBody>
      </p:sp>
      <p:sp>
        <p:nvSpPr>
          <p:cNvPr id="4" name="Slide Number Placeholder 3"/>
          <p:cNvSpPr>
            <a:spLocks noGrp="1"/>
          </p:cNvSpPr>
          <p:nvPr>
            <p:ph type="sldNum" sz="quarter" idx="10"/>
          </p:nvPr>
        </p:nvSpPr>
        <p:spPr/>
        <p:txBody>
          <a:bodyPr/>
          <a:lstStyle/>
          <a:p>
            <a:fld id="{DC1ADFA0-0953-48D6-A9E0-921D180D422D}" type="slidenum">
              <a:rPr lang="en-US" smtClean="0"/>
              <a:t>22</a:t>
            </a:fld>
            <a:endParaRPr lang="en-US"/>
          </a:p>
        </p:txBody>
      </p:sp>
    </p:spTree>
    <p:extLst>
      <p:ext uri="{BB962C8B-B14F-4D97-AF65-F5344CB8AC3E}">
        <p14:creationId xmlns:p14="http://schemas.microsoft.com/office/powerpoint/2010/main" val="30322640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[+3, -1, +2] Answer / Reward Slide: Write the word or sentence (where it says</a:t>
            </a:r>
            <a:r>
              <a:rPr lang="en-US" baseline="0" dirty="0" smtClean="0"/>
              <a:t> ‘Answer’ / ‘Answer sentence here’).  Teams that wrote the correct answer can choose which of the three treasure chests they want to open.  Once all teams have chosen, click on each chest to see how many points all teams that chose that chest will receive. NOTE- deleting, moving, or altering animations for objects may cause problems with the animation sequences.  Game and template design by Adam Groff.</a:t>
            </a:r>
            <a:endParaRPr lang="en-US" dirty="0" smtClean="0"/>
          </a:p>
        </p:txBody>
      </p:sp>
      <p:sp>
        <p:nvSpPr>
          <p:cNvPr id="4" name="Slide Number Placeholder 3"/>
          <p:cNvSpPr>
            <a:spLocks noGrp="1"/>
          </p:cNvSpPr>
          <p:nvPr>
            <p:ph type="sldNum" sz="quarter" idx="10"/>
          </p:nvPr>
        </p:nvSpPr>
        <p:spPr/>
        <p:txBody>
          <a:bodyPr/>
          <a:lstStyle/>
          <a:p>
            <a:fld id="{DC1ADFA0-0953-48D6-A9E0-921D180D422D}" type="slidenum">
              <a:rPr lang="en-US" smtClean="0"/>
              <a:t>23</a:t>
            </a:fld>
            <a:endParaRPr lang="en-US"/>
          </a:p>
        </p:txBody>
      </p:sp>
    </p:spTree>
    <p:extLst>
      <p:ext uri="{BB962C8B-B14F-4D97-AF65-F5344CB8AC3E}">
        <p14:creationId xmlns:p14="http://schemas.microsoft.com/office/powerpoint/2010/main" val="24512460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ALT [-2, +3, +2] </a:t>
            </a:r>
            <a:r>
              <a:rPr lang="en-US" dirty="0" smtClean="0"/>
              <a:t>Answer / Reward Slide: Write the word or sentence (where it says</a:t>
            </a:r>
            <a:r>
              <a:rPr lang="en-US" baseline="0" dirty="0" smtClean="0"/>
              <a:t> ‘Answer’ / ‘Answer sentence here’).  Teams that wrote the correct answer can choose which of the three treasure chests they want to open.  Once all teams have chosen, click on each chest to see how many points all teams that chose that chest will receive. NOTE- deleting, moving, or altering animations for objects may cause problems with the animation sequences.  Game and template design by Adam Groff.</a:t>
            </a:r>
            <a:endParaRPr lang="en-US" dirty="0" smtClean="0"/>
          </a:p>
        </p:txBody>
      </p:sp>
      <p:sp>
        <p:nvSpPr>
          <p:cNvPr id="4" name="Slide Number Placeholder 3"/>
          <p:cNvSpPr>
            <a:spLocks noGrp="1"/>
          </p:cNvSpPr>
          <p:nvPr>
            <p:ph type="sldNum" sz="quarter" idx="10"/>
          </p:nvPr>
        </p:nvSpPr>
        <p:spPr/>
        <p:txBody>
          <a:bodyPr/>
          <a:lstStyle/>
          <a:p>
            <a:fld id="{DC1ADFA0-0953-48D6-A9E0-921D180D422D}" type="slidenum">
              <a:rPr lang="en-US" smtClean="0"/>
              <a:t>24</a:t>
            </a:fld>
            <a:endParaRPr lang="en-US"/>
          </a:p>
        </p:txBody>
      </p:sp>
    </p:spTree>
    <p:extLst>
      <p:ext uri="{BB962C8B-B14F-4D97-AF65-F5344CB8AC3E}">
        <p14:creationId xmlns:p14="http://schemas.microsoft.com/office/powerpoint/2010/main" val="24512460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Game</a:t>
            </a:r>
            <a:r>
              <a:rPr lang="en-US" baseline="0" dirty="0" smtClean="0"/>
              <a:t> Slide: Clicking once will reveal the first ‘fragment’ (word[s] / letter[s]), then clicking again will hide it and move the wand to the second position.  Click again to reveal the second fragment, and so on until the last fragment is hidden.  Clicking once more will advance to the next slide (the writing prompt / timer ‘scroll’). </a:t>
            </a:r>
            <a:r>
              <a:rPr lang="en-US" dirty="0" smtClean="0"/>
              <a:t>Click on the text boxes to edit them for your lesson content. </a:t>
            </a:r>
            <a:r>
              <a:rPr lang="en-US" baseline="0" dirty="0" smtClean="0"/>
              <a:t>NOTE- deleting, moving, or altering animations for objects may cause problems with the animation sequences.  Game and template design by Adam Groff.</a:t>
            </a:r>
            <a:endParaRPr lang="en-US" dirty="0"/>
          </a:p>
        </p:txBody>
      </p:sp>
      <p:sp>
        <p:nvSpPr>
          <p:cNvPr id="4" name="Slide Number Placeholder 3"/>
          <p:cNvSpPr>
            <a:spLocks noGrp="1"/>
          </p:cNvSpPr>
          <p:nvPr>
            <p:ph type="sldNum" sz="quarter" idx="10"/>
          </p:nvPr>
        </p:nvSpPr>
        <p:spPr/>
        <p:txBody>
          <a:bodyPr/>
          <a:lstStyle/>
          <a:p>
            <a:fld id="{DC1ADFA0-0953-48D6-A9E0-921D180D422D}" type="slidenum">
              <a:rPr lang="en-US" smtClean="0"/>
              <a:t>25</a:t>
            </a:fld>
            <a:endParaRPr lang="en-US"/>
          </a:p>
        </p:txBody>
      </p:sp>
    </p:spTree>
    <p:extLst>
      <p:ext uri="{BB962C8B-B14F-4D97-AF65-F5344CB8AC3E}">
        <p14:creationId xmlns:p14="http://schemas.microsoft.com/office/powerpoint/2010/main" val="23096339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Writing Prompt / Timer Scroll: ‘Write the answer!’ is a</a:t>
            </a:r>
            <a:r>
              <a:rPr lang="en-US" baseline="0" dirty="0" smtClean="0"/>
              <a:t>n instruction to the students during the game, not to you prepping it ;) Game and template design by Adam Groff.</a:t>
            </a:r>
            <a:endParaRPr lang="en-US" dirty="0" smtClean="0"/>
          </a:p>
        </p:txBody>
      </p:sp>
      <p:sp>
        <p:nvSpPr>
          <p:cNvPr id="4" name="Slide Number Placeholder 3"/>
          <p:cNvSpPr>
            <a:spLocks noGrp="1"/>
          </p:cNvSpPr>
          <p:nvPr>
            <p:ph type="sldNum" sz="quarter" idx="10"/>
          </p:nvPr>
        </p:nvSpPr>
        <p:spPr/>
        <p:txBody>
          <a:bodyPr/>
          <a:lstStyle/>
          <a:p>
            <a:fld id="{DC1ADFA0-0953-48D6-A9E0-921D180D422D}" type="slidenum">
              <a:rPr lang="en-US" smtClean="0"/>
              <a:t>26</a:t>
            </a:fld>
            <a:endParaRPr lang="en-US"/>
          </a:p>
        </p:txBody>
      </p:sp>
    </p:spTree>
    <p:extLst>
      <p:ext uri="{BB962C8B-B14F-4D97-AF65-F5344CB8AC3E}">
        <p14:creationId xmlns:p14="http://schemas.microsoft.com/office/powerpoint/2010/main" val="30322640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[-3, +4,</a:t>
            </a:r>
            <a:r>
              <a:rPr lang="en-US" baseline="0" dirty="0" smtClean="0"/>
              <a:t> +5</a:t>
            </a:r>
            <a:r>
              <a:rPr lang="en-US" dirty="0" smtClean="0"/>
              <a:t>] Answer / Reward Slide: Write the word or sentence (where it says</a:t>
            </a:r>
            <a:r>
              <a:rPr lang="en-US" baseline="0" dirty="0" smtClean="0"/>
              <a:t> ‘Answer’ / ‘Answer sentence here’).  Teams that wrote the correct answer can choose which of the three treasure chests they want to open.  Once all teams have chosen, click on each chest to see how many points all teams that chose that chest will receive. NOTE- deleting, moving, or altering animations for objects may cause problems with the animation sequences.  Game and template design by Adam Groff.</a:t>
            </a:r>
            <a:endParaRPr lang="en-US" dirty="0" smtClean="0"/>
          </a:p>
        </p:txBody>
      </p:sp>
      <p:sp>
        <p:nvSpPr>
          <p:cNvPr id="4" name="Slide Number Placeholder 3"/>
          <p:cNvSpPr>
            <a:spLocks noGrp="1"/>
          </p:cNvSpPr>
          <p:nvPr>
            <p:ph type="sldNum" sz="quarter" idx="10"/>
          </p:nvPr>
        </p:nvSpPr>
        <p:spPr/>
        <p:txBody>
          <a:bodyPr/>
          <a:lstStyle/>
          <a:p>
            <a:fld id="{DC1ADFA0-0953-48D6-A9E0-921D180D422D}" type="slidenum">
              <a:rPr lang="en-US" smtClean="0"/>
              <a:t>27</a:t>
            </a:fld>
            <a:endParaRPr lang="en-US"/>
          </a:p>
        </p:txBody>
      </p:sp>
    </p:spTree>
    <p:extLst>
      <p:ext uri="{BB962C8B-B14F-4D97-AF65-F5344CB8AC3E}">
        <p14:creationId xmlns:p14="http://schemas.microsoft.com/office/powerpoint/2010/main" val="245124607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ALT [-1, +1, +4] </a:t>
            </a:r>
            <a:r>
              <a:rPr lang="en-US" dirty="0" smtClean="0"/>
              <a:t>Answer / Reward Slide: Write the word or sentence (where it says</a:t>
            </a:r>
            <a:r>
              <a:rPr lang="en-US" baseline="0" dirty="0" smtClean="0"/>
              <a:t> ‘Answer’ / ‘Answer sentence here’).  Teams that wrote the correct answer can choose which of the three treasure chests they want to open.  Once all teams have chosen, click on each chest to see how many points all teams that chose that chest will receive. NOTE- deleting, moving, or altering animations for objects may cause problems with the animation sequences.  Game and template design by Adam Groff.</a:t>
            </a:r>
            <a:endParaRPr lang="en-US" dirty="0" smtClean="0"/>
          </a:p>
        </p:txBody>
      </p:sp>
      <p:sp>
        <p:nvSpPr>
          <p:cNvPr id="4" name="Slide Number Placeholder 3"/>
          <p:cNvSpPr>
            <a:spLocks noGrp="1"/>
          </p:cNvSpPr>
          <p:nvPr>
            <p:ph type="sldNum" sz="quarter" idx="10"/>
          </p:nvPr>
        </p:nvSpPr>
        <p:spPr/>
        <p:txBody>
          <a:bodyPr/>
          <a:lstStyle/>
          <a:p>
            <a:fld id="{DC1ADFA0-0953-48D6-A9E0-921D180D422D}" type="slidenum">
              <a:rPr lang="en-US" smtClean="0"/>
              <a:t>28</a:t>
            </a:fld>
            <a:endParaRPr lang="en-US"/>
          </a:p>
        </p:txBody>
      </p:sp>
    </p:spTree>
    <p:extLst>
      <p:ext uri="{BB962C8B-B14F-4D97-AF65-F5344CB8AC3E}">
        <p14:creationId xmlns:p14="http://schemas.microsoft.com/office/powerpoint/2010/main" val="24512460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Game and template</a:t>
            </a:r>
            <a:r>
              <a:rPr lang="en-US" baseline="0" dirty="0" smtClean="0"/>
              <a:t> design by Adam Groff.  Game templates available at adamzero.wixsite.com/main.  This template may be used, shared and redistributed for educational purposes, but may not be sold or posted to a site that seeks to profit from it (either through a subscription fee or a request for donations), by anyone other than its creator.  All images and sounds are used in accordance with their respective licenses.</a:t>
            </a:r>
            <a:r>
              <a:rPr lang="en-US" sz="1200" b="0" dirty="0" smtClean="0">
                <a:solidFill>
                  <a:schemeClr val="bg1"/>
                </a:solidFill>
                <a:effectLst>
                  <a:glow rad="139700">
                    <a:schemeClr val="tx1">
                      <a:alpha val="40000"/>
                    </a:schemeClr>
                  </a:glow>
                </a:effectLst>
                <a:latin typeface="+mn-lt"/>
                <a:cs typeface="Calibri" panose="020F0502020204030204" pitchFamily="34" charset="0"/>
              </a:rPr>
              <a:t>  Sounds</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may be re-used / redistributed according to their respective licenses.  Images may not be re-used without an appropriate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Freepik</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membership.</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Image Credits: All images from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Freepik</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(premium license); Castle background-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VuSang</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Patterned tiles- user32601828; Scroll-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xamtiw</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Chest, gem, evil staff, spell book, magic wand, magic staff, poison, potion, torch-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onidesign</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bag of gold, wizard hat-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gungungunsyah</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Brick wall- Arthur Hidden; Broom- user22773135; Cauldron-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daryadanik</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Doors-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doomu</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Lens flare, magic circles, magic light-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Vuang</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Paper fragments-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creativeveila</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Quill-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NichelyArt</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Ring-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xvector</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Skull book-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freepik</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(anonymous); Stone podium- Shades3d; Title chest, hat-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orakaikistudio</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Sound Credits: Title theme- ‘The Wizard’ by Alexander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Nakarada</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(www.serpentsoundstudios.com) (CCBY4.0); All other sounds from freesound.org; Celesta chime-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nicholasdaryl</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(CC0); Door handle- leady (CCBY3.0); Gleam glow-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newagesoup</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(CC0); Jingle achievement-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littlerobotsoundfactory</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(CCBY4.0); Magic-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richerlandtv</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(CCBY4.0); Magic whoosh-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eminyildirim</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(CCBY4.0); Metal chest-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noxsound</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(CC0); Metal ring-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cosmicembers</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(CCBY4.0); Mystery song-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AdamGoik</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(CCBY4.0); Pages- herkules92 (CC0); Piano harp-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phonsupf</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(CC0); Quill- nickh69 (CC0); Squeaky door-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castironcarousel</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(CC0); Unrolling scroll-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spookymodem</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(CC0); Warlock dark magic-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eminyildirim</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(CCBY4.0); Whoosh-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qubodup</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(CC0).</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Fonts from Google Fonts (Creative Commons):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Kalam</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Light (embedded),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Cinzel</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Decorative, Marcellus SC, Mystery Quest.</a:t>
            </a:r>
            <a:endParaRPr lang="en-US" dirty="0" smtClean="0"/>
          </a:p>
        </p:txBody>
      </p:sp>
      <p:sp>
        <p:nvSpPr>
          <p:cNvPr id="4" name="Slide Number Placeholder 3"/>
          <p:cNvSpPr>
            <a:spLocks noGrp="1"/>
          </p:cNvSpPr>
          <p:nvPr>
            <p:ph type="sldNum" sz="quarter" idx="10"/>
          </p:nvPr>
        </p:nvSpPr>
        <p:spPr/>
        <p:txBody>
          <a:bodyPr/>
          <a:lstStyle/>
          <a:p>
            <a:fld id="{DC1ADFA0-0953-48D6-A9E0-921D180D422D}" type="slidenum">
              <a:rPr lang="en-US" smtClean="0"/>
              <a:t>29</a:t>
            </a:fld>
            <a:endParaRPr lang="en-US"/>
          </a:p>
        </p:txBody>
      </p:sp>
    </p:spTree>
    <p:extLst>
      <p:ext uri="{BB962C8B-B14F-4D97-AF65-F5344CB8AC3E}">
        <p14:creationId xmlns:p14="http://schemas.microsoft.com/office/powerpoint/2010/main" val="5235159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Game</a:t>
            </a:r>
            <a:r>
              <a:rPr lang="en-US" baseline="0" dirty="0" smtClean="0"/>
              <a:t> Slide: Clicking once will reveal the first ‘fragment’ (word[s] / letter[s]), then clicking again will hide it and move the wand to the second position.  Click again to reveal the second fragment, and so on until the last fragment is hidden.  Clicking once more will advance to the next slide (the writing prompt / timer ‘scroll’). </a:t>
            </a:r>
            <a:r>
              <a:rPr lang="en-US" dirty="0" smtClean="0"/>
              <a:t>Click on the text boxes to edit them for your lesson content. </a:t>
            </a:r>
            <a:r>
              <a:rPr lang="en-US" baseline="0" dirty="0" smtClean="0"/>
              <a:t>NOTE- deleting, moving, or altering animations for objects may cause problems with the animation sequences.  Game and template design by Adam Groff.</a:t>
            </a:r>
            <a:endParaRPr lang="en-US" dirty="0"/>
          </a:p>
        </p:txBody>
      </p:sp>
      <p:sp>
        <p:nvSpPr>
          <p:cNvPr id="4" name="Slide Number Placeholder 3"/>
          <p:cNvSpPr>
            <a:spLocks noGrp="1"/>
          </p:cNvSpPr>
          <p:nvPr>
            <p:ph type="sldNum" sz="quarter" idx="10"/>
          </p:nvPr>
        </p:nvSpPr>
        <p:spPr/>
        <p:txBody>
          <a:bodyPr/>
          <a:lstStyle/>
          <a:p>
            <a:fld id="{DC1ADFA0-0953-48D6-A9E0-921D180D422D}" type="slidenum">
              <a:rPr lang="en-US" smtClean="0"/>
              <a:t>5</a:t>
            </a:fld>
            <a:endParaRPr lang="en-US"/>
          </a:p>
        </p:txBody>
      </p:sp>
    </p:spTree>
    <p:extLst>
      <p:ext uri="{BB962C8B-B14F-4D97-AF65-F5344CB8AC3E}">
        <p14:creationId xmlns:p14="http://schemas.microsoft.com/office/powerpoint/2010/main" val="23096339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Writing Prompt / Timer Scroll: ‘Write the answer!’ is a</a:t>
            </a:r>
            <a:r>
              <a:rPr lang="en-US" baseline="0" dirty="0" smtClean="0"/>
              <a:t>n instruction to the students during the game, not to you prepping it ;) Game and template design by Adam Groff.</a:t>
            </a:r>
            <a:endParaRPr lang="en-US" dirty="0" smtClean="0"/>
          </a:p>
        </p:txBody>
      </p:sp>
      <p:sp>
        <p:nvSpPr>
          <p:cNvPr id="4" name="Slide Number Placeholder 3"/>
          <p:cNvSpPr>
            <a:spLocks noGrp="1"/>
          </p:cNvSpPr>
          <p:nvPr>
            <p:ph type="sldNum" sz="quarter" idx="10"/>
          </p:nvPr>
        </p:nvSpPr>
        <p:spPr/>
        <p:txBody>
          <a:bodyPr/>
          <a:lstStyle/>
          <a:p>
            <a:fld id="{DC1ADFA0-0953-48D6-A9E0-921D180D422D}" type="slidenum">
              <a:rPr lang="en-US" smtClean="0"/>
              <a:t>6</a:t>
            </a:fld>
            <a:endParaRPr lang="en-US"/>
          </a:p>
        </p:txBody>
      </p:sp>
    </p:spTree>
    <p:extLst>
      <p:ext uri="{BB962C8B-B14F-4D97-AF65-F5344CB8AC3E}">
        <p14:creationId xmlns:p14="http://schemas.microsoft.com/office/powerpoint/2010/main" val="30322640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 +1, +4] Answer / Reward Slide: Write the word or sentence (where it says</a:t>
            </a:r>
            <a:r>
              <a:rPr lang="en-US" baseline="0" dirty="0" smtClean="0"/>
              <a:t> ‘Answer’ / ‘Answer sentence here’).  Teams that wrote the correct answer can choose which of the three treasure chests they want to open.  Once all teams have chosen, click on each chest to see how many points all teams that chose that chest will receive. NOTE- deleting, moving, or altering animations for objects may cause problems with the animation sequences.  Game and template design by Adam Groff.</a:t>
            </a:r>
            <a:endParaRPr lang="en-US" dirty="0"/>
          </a:p>
        </p:txBody>
      </p:sp>
      <p:sp>
        <p:nvSpPr>
          <p:cNvPr id="4" name="Slide Number Placeholder 3"/>
          <p:cNvSpPr>
            <a:spLocks noGrp="1"/>
          </p:cNvSpPr>
          <p:nvPr>
            <p:ph type="sldNum" sz="quarter" idx="10"/>
          </p:nvPr>
        </p:nvSpPr>
        <p:spPr/>
        <p:txBody>
          <a:bodyPr/>
          <a:lstStyle/>
          <a:p>
            <a:fld id="{DC1ADFA0-0953-48D6-A9E0-921D180D422D}" type="slidenum">
              <a:rPr lang="en-US" smtClean="0"/>
              <a:t>7</a:t>
            </a:fld>
            <a:endParaRPr lang="en-US"/>
          </a:p>
        </p:txBody>
      </p:sp>
    </p:spTree>
    <p:extLst>
      <p:ext uri="{BB962C8B-B14F-4D97-AF65-F5344CB8AC3E}">
        <p14:creationId xmlns:p14="http://schemas.microsoft.com/office/powerpoint/2010/main" val="24512460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ALT [+5, +2, +3] Answer / Reward Slide: Write the word or sentence (where it says</a:t>
            </a:r>
            <a:r>
              <a:rPr lang="en-US" baseline="0" dirty="0" smtClean="0"/>
              <a:t> ‘Answer’ / ‘Answer sentence here’).  Teams that wrote the correct answer can choose which of the three treasure chests they want to open.  Once all teams have chosen, click on each chest to see how many points all teams that chose that chest will receive. NOTE- deleting, moving, or altering animations for objects may cause problems with the animation sequences.  Game and template design by Adam Groff.</a:t>
            </a:r>
            <a:endParaRPr lang="en-US" dirty="0"/>
          </a:p>
        </p:txBody>
      </p:sp>
      <p:sp>
        <p:nvSpPr>
          <p:cNvPr id="4" name="Slide Number Placeholder 3"/>
          <p:cNvSpPr>
            <a:spLocks noGrp="1"/>
          </p:cNvSpPr>
          <p:nvPr>
            <p:ph type="sldNum" sz="quarter" idx="10"/>
          </p:nvPr>
        </p:nvSpPr>
        <p:spPr/>
        <p:txBody>
          <a:bodyPr/>
          <a:lstStyle/>
          <a:p>
            <a:fld id="{DC1ADFA0-0953-48D6-A9E0-921D180D422D}" type="slidenum">
              <a:rPr lang="en-US" smtClean="0"/>
              <a:t>8</a:t>
            </a:fld>
            <a:endParaRPr lang="en-US"/>
          </a:p>
        </p:txBody>
      </p:sp>
    </p:spTree>
    <p:extLst>
      <p:ext uri="{BB962C8B-B14F-4D97-AF65-F5344CB8AC3E}">
        <p14:creationId xmlns:p14="http://schemas.microsoft.com/office/powerpoint/2010/main" val="24512460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Game</a:t>
            </a:r>
            <a:r>
              <a:rPr lang="en-US" baseline="0" dirty="0" smtClean="0"/>
              <a:t> Slide: Clicking once will reveal the first ‘fragment’ (word[s] / letter[s]), then clicking again will hide it and move the wand to the second position.  Click again to reveal the second fragment, and so on until the last fragment is hidden.  Clicking once more will advance to the next slide (the writing prompt / timer ‘scroll’). </a:t>
            </a:r>
            <a:r>
              <a:rPr lang="en-US" dirty="0" smtClean="0"/>
              <a:t>Click on the text boxes to edit them for your lesson content. </a:t>
            </a:r>
            <a:r>
              <a:rPr lang="en-US" baseline="0" dirty="0" smtClean="0"/>
              <a:t>NOTE- deleting, moving, or altering animations for objects may cause problems with the animation sequences.  Game and template design by Adam Groff.</a:t>
            </a:r>
            <a:endParaRPr lang="en-US" dirty="0"/>
          </a:p>
        </p:txBody>
      </p:sp>
      <p:sp>
        <p:nvSpPr>
          <p:cNvPr id="4" name="Slide Number Placeholder 3"/>
          <p:cNvSpPr>
            <a:spLocks noGrp="1"/>
          </p:cNvSpPr>
          <p:nvPr>
            <p:ph type="sldNum" sz="quarter" idx="10"/>
          </p:nvPr>
        </p:nvSpPr>
        <p:spPr/>
        <p:txBody>
          <a:bodyPr/>
          <a:lstStyle/>
          <a:p>
            <a:fld id="{DC1ADFA0-0953-48D6-A9E0-921D180D422D}" type="slidenum">
              <a:rPr lang="en-US" smtClean="0"/>
              <a:t>9</a:t>
            </a:fld>
            <a:endParaRPr lang="en-US"/>
          </a:p>
        </p:txBody>
      </p:sp>
    </p:spTree>
    <p:extLst>
      <p:ext uri="{BB962C8B-B14F-4D97-AF65-F5344CB8AC3E}">
        <p14:creationId xmlns:p14="http://schemas.microsoft.com/office/powerpoint/2010/main" val="23096339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Writing Prompt / Timer Scroll: ‘Write the answer!’ is a</a:t>
            </a:r>
            <a:r>
              <a:rPr lang="en-US" baseline="0" dirty="0" smtClean="0"/>
              <a:t>n instruction to the students during the game, not to you prepping it ;) Game and template design by Adam Groff.</a:t>
            </a:r>
            <a:endParaRPr lang="en-US" dirty="0" smtClean="0"/>
          </a:p>
        </p:txBody>
      </p:sp>
      <p:sp>
        <p:nvSpPr>
          <p:cNvPr id="4" name="Slide Number Placeholder 3"/>
          <p:cNvSpPr>
            <a:spLocks noGrp="1"/>
          </p:cNvSpPr>
          <p:nvPr>
            <p:ph type="sldNum" sz="quarter" idx="10"/>
          </p:nvPr>
        </p:nvSpPr>
        <p:spPr/>
        <p:txBody>
          <a:bodyPr/>
          <a:lstStyle/>
          <a:p>
            <a:fld id="{DC1ADFA0-0953-48D6-A9E0-921D180D422D}" type="slidenum">
              <a:rPr lang="en-US" smtClean="0"/>
              <a:t>10</a:t>
            </a:fld>
            <a:endParaRPr lang="en-US"/>
          </a:p>
        </p:txBody>
      </p:sp>
    </p:spTree>
    <p:extLst>
      <p:ext uri="{BB962C8B-B14F-4D97-AF65-F5344CB8AC3E}">
        <p14:creationId xmlns:p14="http://schemas.microsoft.com/office/powerpoint/2010/main" val="30322640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[-1, +4, +3] Answer / Reward Slide: Write the word or sentence (where it says</a:t>
            </a:r>
            <a:r>
              <a:rPr lang="en-US" baseline="0" dirty="0" smtClean="0"/>
              <a:t> ‘Answer’ / ‘Answer sentence here’).  Teams that wrote the correct answer can choose which of the three treasure chests they want to open.  Once all teams have chosen, click on each chest to see how many points all teams that chose that chest will receive. NOTE- deleting, moving, or altering animations for objects may cause problems with the animation sequences.  Game and template design by Adam Groff.</a:t>
            </a:r>
            <a:endParaRPr lang="en-US" dirty="0" smtClean="0"/>
          </a:p>
        </p:txBody>
      </p:sp>
      <p:sp>
        <p:nvSpPr>
          <p:cNvPr id="4" name="Slide Number Placeholder 3"/>
          <p:cNvSpPr>
            <a:spLocks noGrp="1"/>
          </p:cNvSpPr>
          <p:nvPr>
            <p:ph type="sldNum" sz="quarter" idx="10"/>
          </p:nvPr>
        </p:nvSpPr>
        <p:spPr/>
        <p:txBody>
          <a:bodyPr/>
          <a:lstStyle/>
          <a:p>
            <a:fld id="{DC1ADFA0-0953-48D6-A9E0-921D180D422D}" type="slidenum">
              <a:rPr lang="en-US" smtClean="0"/>
              <a:t>11</a:t>
            </a:fld>
            <a:endParaRPr lang="en-US"/>
          </a:p>
        </p:txBody>
      </p:sp>
    </p:spTree>
    <p:extLst>
      <p:ext uri="{BB962C8B-B14F-4D97-AF65-F5344CB8AC3E}">
        <p14:creationId xmlns:p14="http://schemas.microsoft.com/office/powerpoint/2010/main" val="24512460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97280" y="2556511"/>
            <a:ext cx="12435840" cy="1764030"/>
          </a:xfrm>
        </p:spPr>
        <p:txBody>
          <a:bodyPr/>
          <a:lstStyle/>
          <a:p>
            <a:r>
              <a:rPr lang="en-US" smtClean="0"/>
              <a:t>Click to edit Master title style</a:t>
            </a:r>
            <a:endParaRPr lang="en-US"/>
          </a:p>
        </p:txBody>
      </p:sp>
      <p:sp>
        <p:nvSpPr>
          <p:cNvPr id="3" name="Subtitle 2"/>
          <p:cNvSpPr>
            <a:spLocks noGrp="1"/>
          </p:cNvSpPr>
          <p:nvPr>
            <p:ph type="subTitle" idx="1"/>
          </p:nvPr>
        </p:nvSpPr>
        <p:spPr>
          <a:xfrm>
            <a:off x="2194560" y="4663440"/>
            <a:ext cx="10241280" cy="2103120"/>
          </a:xfrm>
        </p:spPr>
        <p:txBody>
          <a:bodyPr/>
          <a:lstStyle>
            <a:lvl1pPr marL="0" indent="0" algn="ctr">
              <a:buNone/>
              <a:defRPr>
                <a:solidFill>
                  <a:schemeClr val="tx1">
                    <a:tint val="75000"/>
                  </a:schemeClr>
                </a:solidFill>
              </a:defRPr>
            </a:lvl1pPr>
            <a:lvl2pPr marL="653110" indent="0" algn="ctr">
              <a:buNone/>
              <a:defRPr>
                <a:solidFill>
                  <a:schemeClr val="tx1">
                    <a:tint val="75000"/>
                  </a:schemeClr>
                </a:solidFill>
              </a:defRPr>
            </a:lvl2pPr>
            <a:lvl3pPr marL="1306220" indent="0" algn="ctr">
              <a:buNone/>
              <a:defRPr>
                <a:solidFill>
                  <a:schemeClr val="tx1">
                    <a:tint val="75000"/>
                  </a:schemeClr>
                </a:solidFill>
              </a:defRPr>
            </a:lvl3pPr>
            <a:lvl4pPr marL="1959331" indent="0" algn="ctr">
              <a:buNone/>
              <a:defRPr>
                <a:solidFill>
                  <a:schemeClr val="tx1">
                    <a:tint val="75000"/>
                  </a:schemeClr>
                </a:solidFill>
              </a:defRPr>
            </a:lvl4pPr>
            <a:lvl5pPr marL="2612441" indent="0" algn="ctr">
              <a:buNone/>
              <a:defRPr>
                <a:solidFill>
                  <a:schemeClr val="tx1">
                    <a:tint val="75000"/>
                  </a:schemeClr>
                </a:solidFill>
              </a:defRPr>
            </a:lvl5pPr>
            <a:lvl6pPr marL="3265551" indent="0" algn="ctr">
              <a:buNone/>
              <a:defRPr>
                <a:solidFill>
                  <a:schemeClr val="tx1">
                    <a:tint val="75000"/>
                  </a:schemeClr>
                </a:solidFill>
              </a:defRPr>
            </a:lvl6pPr>
            <a:lvl7pPr marL="3918661" indent="0" algn="ctr">
              <a:buNone/>
              <a:defRPr>
                <a:solidFill>
                  <a:schemeClr val="tx1">
                    <a:tint val="75000"/>
                  </a:schemeClr>
                </a:solidFill>
              </a:defRPr>
            </a:lvl7pPr>
            <a:lvl8pPr marL="4571771" indent="0" algn="ctr">
              <a:buNone/>
              <a:defRPr>
                <a:solidFill>
                  <a:schemeClr val="tx1">
                    <a:tint val="75000"/>
                  </a:schemeClr>
                </a:solidFill>
              </a:defRPr>
            </a:lvl8pPr>
            <a:lvl9pPr marL="5224882"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607040" y="329566"/>
            <a:ext cx="3291840" cy="702183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731520" y="329566"/>
            <a:ext cx="9631680" cy="702183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5701" y="5288281"/>
            <a:ext cx="12435840" cy="1634490"/>
          </a:xfrm>
        </p:spPr>
        <p:txBody>
          <a:bodyPr anchor="t"/>
          <a:lstStyle>
            <a:lvl1pPr algn="l">
              <a:defRPr sz="5700" b="1" cap="all"/>
            </a:lvl1pPr>
          </a:lstStyle>
          <a:p>
            <a:r>
              <a:rPr lang="en-US" smtClean="0"/>
              <a:t>Click to edit Master title style</a:t>
            </a:r>
            <a:endParaRPr lang="en-US"/>
          </a:p>
        </p:txBody>
      </p:sp>
      <p:sp>
        <p:nvSpPr>
          <p:cNvPr id="3" name="Text Placeholder 2"/>
          <p:cNvSpPr>
            <a:spLocks noGrp="1"/>
          </p:cNvSpPr>
          <p:nvPr>
            <p:ph type="body" idx="1"/>
          </p:nvPr>
        </p:nvSpPr>
        <p:spPr>
          <a:xfrm>
            <a:off x="1155701" y="3488056"/>
            <a:ext cx="12435840" cy="1800224"/>
          </a:xfrm>
        </p:spPr>
        <p:txBody>
          <a:bodyPr anchor="b"/>
          <a:lstStyle>
            <a:lvl1pPr marL="0" indent="0">
              <a:buNone/>
              <a:defRPr sz="2900">
                <a:solidFill>
                  <a:schemeClr val="tx1">
                    <a:tint val="75000"/>
                  </a:schemeClr>
                </a:solidFill>
              </a:defRPr>
            </a:lvl1pPr>
            <a:lvl2pPr marL="653110" indent="0">
              <a:buNone/>
              <a:defRPr sz="2600">
                <a:solidFill>
                  <a:schemeClr val="tx1">
                    <a:tint val="75000"/>
                  </a:schemeClr>
                </a:solidFill>
              </a:defRPr>
            </a:lvl2pPr>
            <a:lvl3pPr marL="1306220" indent="0">
              <a:buNone/>
              <a:defRPr sz="2300">
                <a:solidFill>
                  <a:schemeClr val="tx1">
                    <a:tint val="75000"/>
                  </a:schemeClr>
                </a:solidFill>
              </a:defRPr>
            </a:lvl3pPr>
            <a:lvl4pPr marL="1959331" indent="0">
              <a:buNone/>
              <a:defRPr sz="2000">
                <a:solidFill>
                  <a:schemeClr val="tx1">
                    <a:tint val="75000"/>
                  </a:schemeClr>
                </a:solidFill>
              </a:defRPr>
            </a:lvl4pPr>
            <a:lvl5pPr marL="2612441" indent="0">
              <a:buNone/>
              <a:defRPr sz="2000">
                <a:solidFill>
                  <a:schemeClr val="tx1">
                    <a:tint val="75000"/>
                  </a:schemeClr>
                </a:solidFill>
              </a:defRPr>
            </a:lvl5pPr>
            <a:lvl6pPr marL="3265551" indent="0">
              <a:buNone/>
              <a:defRPr sz="2000">
                <a:solidFill>
                  <a:schemeClr val="tx1">
                    <a:tint val="75000"/>
                  </a:schemeClr>
                </a:solidFill>
              </a:defRPr>
            </a:lvl6pPr>
            <a:lvl7pPr marL="3918661" indent="0">
              <a:buNone/>
              <a:defRPr sz="2000">
                <a:solidFill>
                  <a:schemeClr val="tx1">
                    <a:tint val="75000"/>
                  </a:schemeClr>
                </a:solidFill>
              </a:defRPr>
            </a:lvl7pPr>
            <a:lvl8pPr marL="4571771" indent="0">
              <a:buNone/>
              <a:defRPr sz="2000">
                <a:solidFill>
                  <a:schemeClr val="tx1">
                    <a:tint val="75000"/>
                  </a:schemeClr>
                </a:solidFill>
              </a:defRPr>
            </a:lvl8pPr>
            <a:lvl9pPr marL="5224882" indent="0">
              <a:buNone/>
              <a:defRPr sz="20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31520" y="1920240"/>
            <a:ext cx="6461760" cy="5431156"/>
          </a:xfrm>
        </p:spPr>
        <p:txBody>
          <a:bodyPr/>
          <a:lstStyle>
            <a:lvl1pPr>
              <a:defRPr sz="4000"/>
            </a:lvl1pPr>
            <a:lvl2pPr>
              <a:defRPr sz="3400"/>
            </a:lvl2pPr>
            <a:lvl3pPr>
              <a:defRPr sz="2900"/>
            </a:lvl3pPr>
            <a:lvl4pPr>
              <a:defRPr sz="2600"/>
            </a:lvl4pPr>
            <a:lvl5pPr>
              <a:defRPr sz="2600"/>
            </a:lvl5pPr>
            <a:lvl6pPr>
              <a:defRPr sz="2600"/>
            </a:lvl6pPr>
            <a:lvl7pPr>
              <a:defRPr sz="2600"/>
            </a:lvl7pPr>
            <a:lvl8pPr>
              <a:defRPr sz="2600"/>
            </a:lvl8pPr>
            <a:lvl9pPr>
              <a:defRPr sz="2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7437120" y="1920240"/>
            <a:ext cx="6461760" cy="5431156"/>
          </a:xfrm>
        </p:spPr>
        <p:txBody>
          <a:bodyPr/>
          <a:lstStyle>
            <a:lvl1pPr>
              <a:defRPr sz="4000"/>
            </a:lvl1pPr>
            <a:lvl2pPr>
              <a:defRPr sz="3400"/>
            </a:lvl2pPr>
            <a:lvl3pPr>
              <a:defRPr sz="2900"/>
            </a:lvl3pPr>
            <a:lvl4pPr>
              <a:defRPr sz="2600"/>
            </a:lvl4pPr>
            <a:lvl5pPr>
              <a:defRPr sz="2600"/>
            </a:lvl5pPr>
            <a:lvl6pPr>
              <a:defRPr sz="2600"/>
            </a:lvl6pPr>
            <a:lvl7pPr>
              <a:defRPr sz="2600"/>
            </a:lvl7pPr>
            <a:lvl8pPr>
              <a:defRPr sz="2600"/>
            </a:lvl8pPr>
            <a:lvl9pPr>
              <a:defRPr sz="2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4/11/2023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731520" y="1842136"/>
            <a:ext cx="6464301" cy="767714"/>
          </a:xfrm>
        </p:spPr>
        <p:txBody>
          <a:bodyPr anchor="b"/>
          <a:lstStyle>
            <a:lvl1pPr marL="0" indent="0">
              <a:buNone/>
              <a:defRPr sz="3400" b="1"/>
            </a:lvl1pPr>
            <a:lvl2pPr marL="653110" indent="0">
              <a:buNone/>
              <a:defRPr sz="2900" b="1"/>
            </a:lvl2pPr>
            <a:lvl3pPr marL="1306220" indent="0">
              <a:buNone/>
              <a:defRPr sz="2600" b="1"/>
            </a:lvl3pPr>
            <a:lvl4pPr marL="1959331" indent="0">
              <a:buNone/>
              <a:defRPr sz="2300" b="1"/>
            </a:lvl4pPr>
            <a:lvl5pPr marL="2612441" indent="0">
              <a:buNone/>
              <a:defRPr sz="2300" b="1"/>
            </a:lvl5pPr>
            <a:lvl6pPr marL="3265551" indent="0">
              <a:buNone/>
              <a:defRPr sz="2300" b="1"/>
            </a:lvl6pPr>
            <a:lvl7pPr marL="3918661" indent="0">
              <a:buNone/>
              <a:defRPr sz="2300" b="1"/>
            </a:lvl7pPr>
            <a:lvl8pPr marL="4571771" indent="0">
              <a:buNone/>
              <a:defRPr sz="2300" b="1"/>
            </a:lvl8pPr>
            <a:lvl9pPr marL="5224882" indent="0">
              <a:buNone/>
              <a:defRPr sz="2300" b="1"/>
            </a:lvl9pPr>
          </a:lstStyle>
          <a:p>
            <a:pPr lvl="0"/>
            <a:r>
              <a:rPr lang="en-US" smtClean="0"/>
              <a:t>Click to edit Master text styles</a:t>
            </a:r>
          </a:p>
        </p:txBody>
      </p:sp>
      <p:sp>
        <p:nvSpPr>
          <p:cNvPr id="4" name="Content Placeholder 3"/>
          <p:cNvSpPr>
            <a:spLocks noGrp="1"/>
          </p:cNvSpPr>
          <p:nvPr>
            <p:ph sz="half" idx="2"/>
          </p:nvPr>
        </p:nvSpPr>
        <p:spPr>
          <a:xfrm>
            <a:off x="731520" y="2609850"/>
            <a:ext cx="6464301" cy="4741546"/>
          </a:xfrm>
        </p:spPr>
        <p:txBody>
          <a:bodyPr/>
          <a:lstStyle>
            <a:lvl1pPr>
              <a:defRPr sz="3400"/>
            </a:lvl1pPr>
            <a:lvl2pPr>
              <a:defRPr sz="2900"/>
            </a:lvl2pPr>
            <a:lvl3pPr>
              <a:defRPr sz="26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7432041" y="1842136"/>
            <a:ext cx="6466840" cy="767714"/>
          </a:xfrm>
        </p:spPr>
        <p:txBody>
          <a:bodyPr anchor="b"/>
          <a:lstStyle>
            <a:lvl1pPr marL="0" indent="0">
              <a:buNone/>
              <a:defRPr sz="3400" b="1"/>
            </a:lvl1pPr>
            <a:lvl2pPr marL="653110" indent="0">
              <a:buNone/>
              <a:defRPr sz="2900" b="1"/>
            </a:lvl2pPr>
            <a:lvl3pPr marL="1306220" indent="0">
              <a:buNone/>
              <a:defRPr sz="2600" b="1"/>
            </a:lvl3pPr>
            <a:lvl4pPr marL="1959331" indent="0">
              <a:buNone/>
              <a:defRPr sz="2300" b="1"/>
            </a:lvl4pPr>
            <a:lvl5pPr marL="2612441" indent="0">
              <a:buNone/>
              <a:defRPr sz="2300" b="1"/>
            </a:lvl5pPr>
            <a:lvl6pPr marL="3265551" indent="0">
              <a:buNone/>
              <a:defRPr sz="2300" b="1"/>
            </a:lvl6pPr>
            <a:lvl7pPr marL="3918661" indent="0">
              <a:buNone/>
              <a:defRPr sz="2300" b="1"/>
            </a:lvl7pPr>
            <a:lvl8pPr marL="4571771" indent="0">
              <a:buNone/>
              <a:defRPr sz="2300" b="1"/>
            </a:lvl8pPr>
            <a:lvl9pPr marL="5224882" indent="0">
              <a:buNone/>
              <a:defRPr sz="2300" b="1"/>
            </a:lvl9pPr>
          </a:lstStyle>
          <a:p>
            <a:pPr lvl="0"/>
            <a:r>
              <a:rPr lang="en-US" smtClean="0"/>
              <a:t>Click to edit Master text styles</a:t>
            </a:r>
          </a:p>
        </p:txBody>
      </p:sp>
      <p:sp>
        <p:nvSpPr>
          <p:cNvPr id="6" name="Content Placeholder 5"/>
          <p:cNvSpPr>
            <a:spLocks noGrp="1"/>
          </p:cNvSpPr>
          <p:nvPr>
            <p:ph sz="quarter" idx="4"/>
          </p:nvPr>
        </p:nvSpPr>
        <p:spPr>
          <a:xfrm>
            <a:off x="7432041" y="2609850"/>
            <a:ext cx="6466840" cy="4741546"/>
          </a:xfrm>
        </p:spPr>
        <p:txBody>
          <a:bodyPr/>
          <a:lstStyle>
            <a:lvl1pPr>
              <a:defRPr sz="3400"/>
            </a:lvl1pPr>
            <a:lvl2pPr>
              <a:defRPr sz="2900"/>
            </a:lvl2pPr>
            <a:lvl3pPr>
              <a:defRPr sz="26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4/11/2023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4/11/2023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4/11/2023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31521" y="327660"/>
            <a:ext cx="4813301" cy="1394460"/>
          </a:xfrm>
        </p:spPr>
        <p:txBody>
          <a:bodyPr anchor="b"/>
          <a:lstStyle>
            <a:lvl1pPr algn="l">
              <a:defRPr sz="2900" b="1"/>
            </a:lvl1pPr>
          </a:lstStyle>
          <a:p>
            <a:r>
              <a:rPr lang="en-US" smtClean="0"/>
              <a:t>Click to edit Master title style</a:t>
            </a:r>
            <a:endParaRPr lang="en-US"/>
          </a:p>
        </p:txBody>
      </p:sp>
      <p:sp>
        <p:nvSpPr>
          <p:cNvPr id="3" name="Content Placeholder 2"/>
          <p:cNvSpPr>
            <a:spLocks noGrp="1"/>
          </p:cNvSpPr>
          <p:nvPr>
            <p:ph idx="1"/>
          </p:nvPr>
        </p:nvSpPr>
        <p:spPr>
          <a:xfrm>
            <a:off x="5720080" y="327660"/>
            <a:ext cx="8178800" cy="7023736"/>
          </a:xfrm>
        </p:spPr>
        <p:txBody>
          <a:bodyPr/>
          <a:lstStyle>
            <a:lvl1pPr>
              <a:defRPr sz="4600"/>
            </a:lvl1pPr>
            <a:lvl2pPr>
              <a:defRPr sz="4000"/>
            </a:lvl2pPr>
            <a:lvl3pPr>
              <a:defRPr sz="3400"/>
            </a:lvl3pPr>
            <a:lvl4pPr>
              <a:defRPr sz="2900"/>
            </a:lvl4pPr>
            <a:lvl5pPr>
              <a:defRPr sz="2900"/>
            </a:lvl5pPr>
            <a:lvl6pPr>
              <a:defRPr sz="2900"/>
            </a:lvl6pPr>
            <a:lvl7pPr>
              <a:defRPr sz="2900"/>
            </a:lvl7pPr>
            <a:lvl8pPr>
              <a:defRPr sz="2900"/>
            </a:lvl8pPr>
            <a:lvl9pPr>
              <a:defRPr sz="2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731521" y="1722120"/>
            <a:ext cx="4813301" cy="5629276"/>
          </a:xfrm>
        </p:spPr>
        <p:txBody>
          <a:bodyPr/>
          <a:lstStyle>
            <a:lvl1pPr marL="0" indent="0">
              <a:buNone/>
              <a:defRPr sz="2000"/>
            </a:lvl1pPr>
            <a:lvl2pPr marL="653110" indent="0">
              <a:buNone/>
              <a:defRPr sz="1700"/>
            </a:lvl2pPr>
            <a:lvl3pPr marL="1306220" indent="0">
              <a:buNone/>
              <a:defRPr sz="1400"/>
            </a:lvl3pPr>
            <a:lvl4pPr marL="1959331" indent="0">
              <a:buNone/>
              <a:defRPr sz="1300"/>
            </a:lvl4pPr>
            <a:lvl5pPr marL="2612441" indent="0">
              <a:buNone/>
              <a:defRPr sz="1300"/>
            </a:lvl5pPr>
            <a:lvl6pPr marL="3265551" indent="0">
              <a:buNone/>
              <a:defRPr sz="1300"/>
            </a:lvl6pPr>
            <a:lvl7pPr marL="3918661" indent="0">
              <a:buNone/>
              <a:defRPr sz="1300"/>
            </a:lvl7pPr>
            <a:lvl8pPr marL="4571771" indent="0">
              <a:buNone/>
              <a:defRPr sz="1300"/>
            </a:lvl8pPr>
            <a:lvl9pPr marL="5224882" indent="0">
              <a:buNone/>
              <a:defRPr sz="13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4/11/2023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67661" y="5760720"/>
            <a:ext cx="8778240" cy="680086"/>
          </a:xfrm>
        </p:spPr>
        <p:txBody>
          <a:bodyPr anchor="b"/>
          <a:lstStyle>
            <a:lvl1pPr algn="l">
              <a:defRPr sz="2900" b="1"/>
            </a:lvl1pPr>
          </a:lstStyle>
          <a:p>
            <a:r>
              <a:rPr lang="en-US" smtClean="0"/>
              <a:t>Click to edit Master title style</a:t>
            </a:r>
            <a:endParaRPr lang="en-US"/>
          </a:p>
        </p:txBody>
      </p:sp>
      <p:sp>
        <p:nvSpPr>
          <p:cNvPr id="3" name="Picture Placeholder 2"/>
          <p:cNvSpPr>
            <a:spLocks noGrp="1"/>
          </p:cNvSpPr>
          <p:nvPr>
            <p:ph type="pic" idx="1"/>
          </p:nvPr>
        </p:nvSpPr>
        <p:spPr>
          <a:xfrm>
            <a:off x="2867661" y="735330"/>
            <a:ext cx="8778240" cy="4937760"/>
          </a:xfrm>
        </p:spPr>
        <p:txBody>
          <a:bodyPr/>
          <a:lstStyle>
            <a:lvl1pPr marL="0" indent="0">
              <a:buNone/>
              <a:defRPr sz="4600"/>
            </a:lvl1pPr>
            <a:lvl2pPr marL="653110" indent="0">
              <a:buNone/>
              <a:defRPr sz="4000"/>
            </a:lvl2pPr>
            <a:lvl3pPr marL="1306220" indent="0">
              <a:buNone/>
              <a:defRPr sz="3400"/>
            </a:lvl3pPr>
            <a:lvl4pPr marL="1959331" indent="0">
              <a:buNone/>
              <a:defRPr sz="2900"/>
            </a:lvl4pPr>
            <a:lvl5pPr marL="2612441" indent="0">
              <a:buNone/>
              <a:defRPr sz="2900"/>
            </a:lvl5pPr>
            <a:lvl6pPr marL="3265551" indent="0">
              <a:buNone/>
              <a:defRPr sz="2900"/>
            </a:lvl6pPr>
            <a:lvl7pPr marL="3918661" indent="0">
              <a:buNone/>
              <a:defRPr sz="2900"/>
            </a:lvl7pPr>
            <a:lvl8pPr marL="4571771" indent="0">
              <a:buNone/>
              <a:defRPr sz="2900"/>
            </a:lvl8pPr>
            <a:lvl9pPr marL="5224882" indent="0">
              <a:buNone/>
              <a:defRPr sz="2900"/>
            </a:lvl9pPr>
          </a:lstStyle>
          <a:p>
            <a:endParaRPr lang="en-US"/>
          </a:p>
        </p:txBody>
      </p:sp>
      <p:sp>
        <p:nvSpPr>
          <p:cNvPr id="4" name="Text Placeholder 3"/>
          <p:cNvSpPr>
            <a:spLocks noGrp="1"/>
          </p:cNvSpPr>
          <p:nvPr>
            <p:ph type="body" sz="half" idx="2"/>
          </p:nvPr>
        </p:nvSpPr>
        <p:spPr>
          <a:xfrm>
            <a:off x="2867661" y="6440806"/>
            <a:ext cx="8778240" cy="965834"/>
          </a:xfrm>
        </p:spPr>
        <p:txBody>
          <a:bodyPr/>
          <a:lstStyle>
            <a:lvl1pPr marL="0" indent="0">
              <a:buNone/>
              <a:defRPr sz="2000"/>
            </a:lvl1pPr>
            <a:lvl2pPr marL="653110" indent="0">
              <a:buNone/>
              <a:defRPr sz="1700"/>
            </a:lvl2pPr>
            <a:lvl3pPr marL="1306220" indent="0">
              <a:buNone/>
              <a:defRPr sz="1400"/>
            </a:lvl3pPr>
            <a:lvl4pPr marL="1959331" indent="0">
              <a:buNone/>
              <a:defRPr sz="1300"/>
            </a:lvl4pPr>
            <a:lvl5pPr marL="2612441" indent="0">
              <a:buNone/>
              <a:defRPr sz="1300"/>
            </a:lvl5pPr>
            <a:lvl6pPr marL="3265551" indent="0">
              <a:buNone/>
              <a:defRPr sz="1300"/>
            </a:lvl6pPr>
            <a:lvl7pPr marL="3918661" indent="0">
              <a:buNone/>
              <a:defRPr sz="1300"/>
            </a:lvl7pPr>
            <a:lvl8pPr marL="4571771" indent="0">
              <a:buNone/>
              <a:defRPr sz="1300"/>
            </a:lvl8pPr>
            <a:lvl9pPr marL="5224882" indent="0">
              <a:buNone/>
              <a:defRPr sz="13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4/11/2023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1520" y="329566"/>
            <a:ext cx="13167360" cy="1371600"/>
          </a:xfrm>
          <a:prstGeom prst="rect">
            <a:avLst/>
          </a:prstGeom>
        </p:spPr>
        <p:txBody>
          <a:bodyPr vert="horz" lIns="130622" tIns="65311" rIns="130622" bIns="65311"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731520" y="1920240"/>
            <a:ext cx="13167360" cy="5431156"/>
          </a:xfrm>
          <a:prstGeom prst="rect">
            <a:avLst/>
          </a:prstGeom>
        </p:spPr>
        <p:txBody>
          <a:bodyPr vert="horz" lIns="130622" tIns="65311" rIns="130622" bIns="65311"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731520" y="7627621"/>
            <a:ext cx="3413760" cy="438150"/>
          </a:xfrm>
          <a:prstGeom prst="rect">
            <a:avLst/>
          </a:prstGeom>
        </p:spPr>
        <p:txBody>
          <a:bodyPr vert="horz" lIns="130622" tIns="65311" rIns="130622" bIns="65311" rtlCol="0" anchor="ctr"/>
          <a:lstStyle>
            <a:lvl1pPr algn="l">
              <a:defRPr sz="1700">
                <a:solidFill>
                  <a:schemeClr val="tx1">
                    <a:tint val="75000"/>
                  </a:schemeClr>
                </a:solidFill>
              </a:defRPr>
            </a:lvl1pPr>
          </a:lstStyle>
          <a:p>
            <a:fld id="{1D8BD707-D9CF-40AE-B4C6-C98DA3205C09}" type="datetimeFigureOut">
              <a:rPr lang="en-US" smtClean="0"/>
              <a:pPr/>
              <a:t>4/11/2023</a:t>
            </a:fld>
            <a:endParaRPr lang="en-US"/>
          </a:p>
        </p:txBody>
      </p:sp>
      <p:sp>
        <p:nvSpPr>
          <p:cNvPr id="5" name="Footer Placeholder 4"/>
          <p:cNvSpPr>
            <a:spLocks noGrp="1"/>
          </p:cNvSpPr>
          <p:nvPr>
            <p:ph type="ftr" sz="quarter" idx="3"/>
          </p:nvPr>
        </p:nvSpPr>
        <p:spPr>
          <a:xfrm>
            <a:off x="4998720" y="7627621"/>
            <a:ext cx="4632960" cy="438150"/>
          </a:xfrm>
          <a:prstGeom prst="rect">
            <a:avLst/>
          </a:prstGeom>
        </p:spPr>
        <p:txBody>
          <a:bodyPr vert="horz" lIns="130622" tIns="65311" rIns="130622" bIns="65311" rtlCol="0" anchor="ctr"/>
          <a:lstStyle>
            <a:lvl1pPr algn="ctr">
              <a:defRPr sz="1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0485120" y="7627621"/>
            <a:ext cx="3413760" cy="438150"/>
          </a:xfrm>
          <a:prstGeom prst="rect">
            <a:avLst/>
          </a:prstGeom>
        </p:spPr>
        <p:txBody>
          <a:bodyPr vert="horz" lIns="130622" tIns="65311" rIns="130622" bIns="65311" rtlCol="0" anchor="ctr"/>
          <a:lstStyle>
            <a:lvl1pPr algn="r">
              <a:defRPr sz="17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306220" rtl="0" eaLnBrk="1" latinLnBrk="0" hangingPunct="1">
        <a:spcBef>
          <a:spcPct val="0"/>
        </a:spcBef>
        <a:buNone/>
        <a:defRPr sz="6300" kern="1200">
          <a:solidFill>
            <a:schemeClr val="tx1"/>
          </a:solidFill>
          <a:latin typeface="+mj-lt"/>
          <a:ea typeface="+mj-ea"/>
          <a:cs typeface="+mj-cs"/>
        </a:defRPr>
      </a:lvl1pPr>
    </p:titleStyle>
    <p:bodyStyle>
      <a:lvl1pPr marL="489833" indent="-489833" algn="l" defTabSz="1306220" rtl="0" eaLnBrk="1" latinLnBrk="0" hangingPunct="1">
        <a:spcBef>
          <a:spcPct val="20000"/>
        </a:spcBef>
        <a:buFont typeface="Arial" pitchFamily="34" charset="0"/>
        <a:buChar char="•"/>
        <a:defRPr sz="4600" kern="1200">
          <a:solidFill>
            <a:schemeClr val="tx1"/>
          </a:solidFill>
          <a:latin typeface="+mn-lt"/>
          <a:ea typeface="+mn-ea"/>
          <a:cs typeface="+mn-cs"/>
        </a:defRPr>
      </a:lvl1pPr>
      <a:lvl2pPr marL="1061304" indent="-408194" algn="l" defTabSz="1306220" rtl="0" eaLnBrk="1" latinLnBrk="0" hangingPunct="1">
        <a:spcBef>
          <a:spcPct val="20000"/>
        </a:spcBef>
        <a:buFont typeface="Arial" pitchFamily="34" charset="0"/>
        <a:buChar char="–"/>
        <a:defRPr sz="4000" kern="1200">
          <a:solidFill>
            <a:schemeClr val="tx1"/>
          </a:solidFill>
          <a:latin typeface="+mn-lt"/>
          <a:ea typeface="+mn-ea"/>
          <a:cs typeface="+mn-cs"/>
        </a:defRPr>
      </a:lvl2pPr>
      <a:lvl3pPr marL="1632776" indent="-326555" algn="l" defTabSz="1306220" rtl="0" eaLnBrk="1" latinLnBrk="0" hangingPunct="1">
        <a:spcBef>
          <a:spcPct val="20000"/>
        </a:spcBef>
        <a:buFont typeface="Arial" pitchFamily="34" charset="0"/>
        <a:buChar char="•"/>
        <a:defRPr sz="3400" kern="1200">
          <a:solidFill>
            <a:schemeClr val="tx1"/>
          </a:solidFill>
          <a:latin typeface="+mn-lt"/>
          <a:ea typeface="+mn-ea"/>
          <a:cs typeface="+mn-cs"/>
        </a:defRPr>
      </a:lvl3pPr>
      <a:lvl4pPr marL="2285886" indent="-326555" algn="l" defTabSz="1306220" rtl="0" eaLnBrk="1" latinLnBrk="0" hangingPunct="1">
        <a:spcBef>
          <a:spcPct val="20000"/>
        </a:spcBef>
        <a:buFont typeface="Arial" pitchFamily="34" charset="0"/>
        <a:buChar char="–"/>
        <a:defRPr sz="2900" kern="1200">
          <a:solidFill>
            <a:schemeClr val="tx1"/>
          </a:solidFill>
          <a:latin typeface="+mn-lt"/>
          <a:ea typeface="+mn-ea"/>
          <a:cs typeface="+mn-cs"/>
        </a:defRPr>
      </a:lvl4pPr>
      <a:lvl5pPr marL="2938996" indent="-326555" algn="l" defTabSz="1306220" rtl="0" eaLnBrk="1" latinLnBrk="0" hangingPunct="1">
        <a:spcBef>
          <a:spcPct val="20000"/>
        </a:spcBef>
        <a:buFont typeface="Arial" pitchFamily="34" charset="0"/>
        <a:buChar char="»"/>
        <a:defRPr sz="2900" kern="1200">
          <a:solidFill>
            <a:schemeClr val="tx1"/>
          </a:solidFill>
          <a:latin typeface="+mn-lt"/>
          <a:ea typeface="+mn-ea"/>
          <a:cs typeface="+mn-cs"/>
        </a:defRPr>
      </a:lvl5pPr>
      <a:lvl6pPr marL="3592106" indent="-326555" algn="l" defTabSz="1306220" rtl="0" eaLnBrk="1" latinLnBrk="0" hangingPunct="1">
        <a:spcBef>
          <a:spcPct val="20000"/>
        </a:spcBef>
        <a:buFont typeface="Arial" pitchFamily="34" charset="0"/>
        <a:buChar char="•"/>
        <a:defRPr sz="2900" kern="1200">
          <a:solidFill>
            <a:schemeClr val="tx1"/>
          </a:solidFill>
          <a:latin typeface="+mn-lt"/>
          <a:ea typeface="+mn-ea"/>
          <a:cs typeface="+mn-cs"/>
        </a:defRPr>
      </a:lvl6pPr>
      <a:lvl7pPr marL="4245216" indent="-326555" algn="l" defTabSz="1306220" rtl="0" eaLnBrk="1" latinLnBrk="0" hangingPunct="1">
        <a:spcBef>
          <a:spcPct val="20000"/>
        </a:spcBef>
        <a:buFont typeface="Arial" pitchFamily="34" charset="0"/>
        <a:buChar char="•"/>
        <a:defRPr sz="2900" kern="1200">
          <a:solidFill>
            <a:schemeClr val="tx1"/>
          </a:solidFill>
          <a:latin typeface="+mn-lt"/>
          <a:ea typeface="+mn-ea"/>
          <a:cs typeface="+mn-cs"/>
        </a:defRPr>
      </a:lvl7pPr>
      <a:lvl8pPr marL="4898327" indent="-326555" algn="l" defTabSz="1306220" rtl="0" eaLnBrk="1" latinLnBrk="0" hangingPunct="1">
        <a:spcBef>
          <a:spcPct val="20000"/>
        </a:spcBef>
        <a:buFont typeface="Arial" pitchFamily="34" charset="0"/>
        <a:buChar char="•"/>
        <a:defRPr sz="2900" kern="1200">
          <a:solidFill>
            <a:schemeClr val="tx1"/>
          </a:solidFill>
          <a:latin typeface="+mn-lt"/>
          <a:ea typeface="+mn-ea"/>
          <a:cs typeface="+mn-cs"/>
        </a:defRPr>
      </a:lvl8pPr>
      <a:lvl9pPr marL="5551437" indent="-326555" algn="l" defTabSz="1306220" rtl="0" eaLnBrk="1" latinLnBrk="0" hangingPunct="1">
        <a:spcBef>
          <a:spcPct val="20000"/>
        </a:spcBef>
        <a:buFont typeface="Arial" pitchFamily="34" charset="0"/>
        <a:buChar char="•"/>
        <a:defRPr sz="2900" kern="1200">
          <a:solidFill>
            <a:schemeClr val="tx1"/>
          </a:solidFill>
          <a:latin typeface="+mn-lt"/>
          <a:ea typeface="+mn-ea"/>
          <a:cs typeface="+mn-cs"/>
        </a:defRPr>
      </a:lvl9pPr>
    </p:bodyStyle>
    <p:otherStyle>
      <a:defPPr>
        <a:defRPr lang="en-US"/>
      </a:defPPr>
      <a:lvl1pPr marL="0" algn="l" defTabSz="1306220" rtl="0" eaLnBrk="1" latinLnBrk="0" hangingPunct="1">
        <a:defRPr sz="2600" kern="1200">
          <a:solidFill>
            <a:schemeClr val="tx1"/>
          </a:solidFill>
          <a:latin typeface="+mn-lt"/>
          <a:ea typeface="+mn-ea"/>
          <a:cs typeface="+mn-cs"/>
        </a:defRPr>
      </a:lvl1pPr>
      <a:lvl2pPr marL="653110" algn="l" defTabSz="1306220" rtl="0" eaLnBrk="1" latinLnBrk="0" hangingPunct="1">
        <a:defRPr sz="2600" kern="1200">
          <a:solidFill>
            <a:schemeClr val="tx1"/>
          </a:solidFill>
          <a:latin typeface="+mn-lt"/>
          <a:ea typeface="+mn-ea"/>
          <a:cs typeface="+mn-cs"/>
        </a:defRPr>
      </a:lvl2pPr>
      <a:lvl3pPr marL="1306220" algn="l" defTabSz="1306220" rtl="0" eaLnBrk="1" latinLnBrk="0" hangingPunct="1">
        <a:defRPr sz="2600" kern="1200">
          <a:solidFill>
            <a:schemeClr val="tx1"/>
          </a:solidFill>
          <a:latin typeface="+mn-lt"/>
          <a:ea typeface="+mn-ea"/>
          <a:cs typeface="+mn-cs"/>
        </a:defRPr>
      </a:lvl3pPr>
      <a:lvl4pPr marL="1959331" algn="l" defTabSz="1306220" rtl="0" eaLnBrk="1" latinLnBrk="0" hangingPunct="1">
        <a:defRPr sz="2600" kern="1200">
          <a:solidFill>
            <a:schemeClr val="tx1"/>
          </a:solidFill>
          <a:latin typeface="+mn-lt"/>
          <a:ea typeface="+mn-ea"/>
          <a:cs typeface="+mn-cs"/>
        </a:defRPr>
      </a:lvl4pPr>
      <a:lvl5pPr marL="2612441" algn="l" defTabSz="1306220" rtl="0" eaLnBrk="1" latinLnBrk="0" hangingPunct="1">
        <a:defRPr sz="2600" kern="1200">
          <a:solidFill>
            <a:schemeClr val="tx1"/>
          </a:solidFill>
          <a:latin typeface="+mn-lt"/>
          <a:ea typeface="+mn-ea"/>
          <a:cs typeface="+mn-cs"/>
        </a:defRPr>
      </a:lvl5pPr>
      <a:lvl6pPr marL="3265551" algn="l" defTabSz="1306220" rtl="0" eaLnBrk="1" latinLnBrk="0" hangingPunct="1">
        <a:defRPr sz="2600" kern="1200">
          <a:solidFill>
            <a:schemeClr val="tx1"/>
          </a:solidFill>
          <a:latin typeface="+mn-lt"/>
          <a:ea typeface="+mn-ea"/>
          <a:cs typeface="+mn-cs"/>
        </a:defRPr>
      </a:lvl6pPr>
      <a:lvl7pPr marL="3918661" algn="l" defTabSz="1306220" rtl="0" eaLnBrk="1" latinLnBrk="0" hangingPunct="1">
        <a:defRPr sz="2600" kern="1200">
          <a:solidFill>
            <a:schemeClr val="tx1"/>
          </a:solidFill>
          <a:latin typeface="+mn-lt"/>
          <a:ea typeface="+mn-ea"/>
          <a:cs typeface="+mn-cs"/>
        </a:defRPr>
      </a:lvl7pPr>
      <a:lvl8pPr marL="4571771" algn="l" defTabSz="1306220" rtl="0" eaLnBrk="1" latinLnBrk="0" hangingPunct="1">
        <a:defRPr sz="2600" kern="1200">
          <a:solidFill>
            <a:schemeClr val="tx1"/>
          </a:solidFill>
          <a:latin typeface="+mn-lt"/>
          <a:ea typeface="+mn-ea"/>
          <a:cs typeface="+mn-cs"/>
        </a:defRPr>
      </a:lvl8pPr>
      <a:lvl9pPr marL="5224882" algn="l" defTabSz="1306220" rtl="0" eaLnBrk="1" latinLnBrk="0" hangingPunct="1">
        <a:defRPr sz="2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audio" Target="../media/media4.mp3"/><Relationship Id="rId13" Type="http://schemas.openxmlformats.org/officeDocument/2006/relationships/image" Target="../media/image1.png"/><Relationship Id="rId18" Type="http://schemas.openxmlformats.org/officeDocument/2006/relationships/image" Target="../media/image5.png"/><Relationship Id="rId26" Type="http://schemas.openxmlformats.org/officeDocument/2006/relationships/image" Target="../media/image12.png"/><Relationship Id="rId3" Type="http://schemas.microsoft.com/office/2007/relationships/media" Target="../media/media2.mp3"/><Relationship Id="rId21" Type="http://schemas.openxmlformats.org/officeDocument/2006/relationships/image" Target="../media/image7.png"/><Relationship Id="rId7" Type="http://schemas.microsoft.com/office/2007/relationships/media" Target="../media/media4.mp3"/><Relationship Id="rId12" Type="http://schemas.openxmlformats.org/officeDocument/2006/relationships/notesSlide" Target="../notesSlides/notesSlide1.xml"/><Relationship Id="rId17" Type="http://schemas.microsoft.com/office/2007/relationships/hdphoto" Target="../media/hdphoto1.wdp"/><Relationship Id="rId25" Type="http://schemas.openxmlformats.org/officeDocument/2006/relationships/image" Target="../media/image11.png"/><Relationship Id="rId2" Type="http://schemas.openxmlformats.org/officeDocument/2006/relationships/audio" Target="../media/media1.mp3"/><Relationship Id="rId16" Type="http://schemas.openxmlformats.org/officeDocument/2006/relationships/image" Target="../media/image4.png"/><Relationship Id="rId20" Type="http://schemas.openxmlformats.org/officeDocument/2006/relationships/image" Target="../media/image6.png"/><Relationship Id="rId1" Type="http://schemas.microsoft.com/office/2007/relationships/media" Target="../media/media1.mp3"/><Relationship Id="rId6" Type="http://schemas.openxmlformats.org/officeDocument/2006/relationships/audio" Target="../media/media3.mp3"/><Relationship Id="rId11" Type="http://schemas.openxmlformats.org/officeDocument/2006/relationships/slideLayout" Target="../slideLayouts/slideLayout7.xml"/><Relationship Id="rId24" Type="http://schemas.openxmlformats.org/officeDocument/2006/relationships/image" Target="../media/image10.png"/><Relationship Id="rId5" Type="http://schemas.microsoft.com/office/2007/relationships/media" Target="../media/media3.mp3"/><Relationship Id="rId15" Type="http://schemas.openxmlformats.org/officeDocument/2006/relationships/image" Target="../media/image3.png"/><Relationship Id="rId23" Type="http://schemas.openxmlformats.org/officeDocument/2006/relationships/image" Target="../media/image9.png"/><Relationship Id="rId10" Type="http://schemas.openxmlformats.org/officeDocument/2006/relationships/audio" Target="../media/media5.mp3"/><Relationship Id="rId19" Type="http://schemas.microsoft.com/office/2007/relationships/hdphoto" Target="../media/hdphoto2.wdp"/><Relationship Id="rId4" Type="http://schemas.openxmlformats.org/officeDocument/2006/relationships/audio" Target="../media/media2.mp3"/><Relationship Id="rId9" Type="http://schemas.microsoft.com/office/2007/relationships/media" Target="../media/media5.mp3"/><Relationship Id="rId14" Type="http://schemas.openxmlformats.org/officeDocument/2006/relationships/image" Target="../media/image2.png"/><Relationship Id="rId22" Type="http://schemas.openxmlformats.org/officeDocument/2006/relationships/image" Target="../media/image8.png"/></Relationships>
</file>

<file path=ppt/slides/_rels/slide10.xml.rels><?xml version="1.0" encoding="UTF-8" standalone="yes"?>
<Relationships xmlns="http://schemas.openxmlformats.org/package/2006/relationships"><Relationship Id="rId8" Type="http://schemas.openxmlformats.org/officeDocument/2006/relationships/notesSlide" Target="../notesSlides/notesSlide8.xml"/><Relationship Id="rId13" Type="http://schemas.openxmlformats.org/officeDocument/2006/relationships/image" Target="../media/image17.png"/><Relationship Id="rId3" Type="http://schemas.microsoft.com/office/2007/relationships/media" Target="../media/media11.mp3"/><Relationship Id="rId7" Type="http://schemas.openxmlformats.org/officeDocument/2006/relationships/slideLayout" Target="../slideLayouts/slideLayout7.xml"/><Relationship Id="rId12" Type="http://schemas.openxmlformats.org/officeDocument/2006/relationships/image" Target="../media/image12.png"/><Relationship Id="rId2" Type="http://schemas.openxmlformats.org/officeDocument/2006/relationships/audio" Target="../media/media10.mp3"/><Relationship Id="rId1" Type="http://schemas.microsoft.com/office/2007/relationships/media" Target="../media/media10.mp3"/><Relationship Id="rId6" Type="http://schemas.openxmlformats.org/officeDocument/2006/relationships/audio" Target="../media/media12.mp3"/><Relationship Id="rId11" Type="http://schemas.openxmlformats.org/officeDocument/2006/relationships/image" Target="../media/image36.png"/><Relationship Id="rId5" Type="http://schemas.microsoft.com/office/2007/relationships/media" Target="../media/media12.mp3"/><Relationship Id="rId10" Type="http://schemas.openxmlformats.org/officeDocument/2006/relationships/image" Target="../media/image35.png"/><Relationship Id="rId4" Type="http://schemas.openxmlformats.org/officeDocument/2006/relationships/audio" Target="../media/media11.mp3"/><Relationship Id="rId9" Type="http://schemas.openxmlformats.org/officeDocument/2006/relationships/image" Target="../media/image34.png"/></Relationships>
</file>

<file path=ppt/slides/_rels/slide11.xml.rels><?xml version="1.0" encoding="UTF-8" standalone="yes"?>
<Relationships xmlns="http://schemas.openxmlformats.org/package/2006/relationships"><Relationship Id="rId13" Type="http://schemas.microsoft.com/office/2007/relationships/media" Target="../media/media15.mp3"/><Relationship Id="rId18" Type="http://schemas.openxmlformats.org/officeDocument/2006/relationships/audio" Target="../media/media16.mp3"/><Relationship Id="rId26" Type="http://schemas.microsoft.com/office/2007/relationships/hdphoto" Target="../media/hdphoto3.wdp"/><Relationship Id="rId39" Type="http://schemas.openxmlformats.org/officeDocument/2006/relationships/image" Target="../media/image50.png"/><Relationship Id="rId21" Type="http://schemas.openxmlformats.org/officeDocument/2006/relationships/image" Target="../media/image12.png"/><Relationship Id="rId34" Type="http://schemas.microsoft.com/office/2007/relationships/hdphoto" Target="../media/hdphoto11.wdp"/><Relationship Id="rId42" Type="http://schemas.openxmlformats.org/officeDocument/2006/relationships/image" Target="../media/image23.png"/><Relationship Id="rId47" Type="http://schemas.microsoft.com/office/2007/relationships/hdphoto" Target="../media/hdphoto15.wdp"/><Relationship Id="rId50" Type="http://schemas.openxmlformats.org/officeDocument/2006/relationships/image" Target="../media/image52.png"/><Relationship Id="rId55" Type="http://schemas.openxmlformats.org/officeDocument/2006/relationships/image" Target="../media/image56.png"/><Relationship Id="rId7" Type="http://schemas.microsoft.com/office/2007/relationships/media" Target="../media/media13.mp3"/><Relationship Id="rId2" Type="http://schemas.openxmlformats.org/officeDocument/2006/relationships/audio" Target="../media/media5.mp3"/><Relationship Id="rId16" Type="http://schemas.openxmlformats.org/officeDocument/2006/relationships/audio" Target="../media/media10.mp3"/><Relationship Id="rId29" Type="http://schemas.microsoft.com/office/2007/relationships/hdphoto" Target="../media/hdphoto4.wdp"/><Relationship Id="rId11" Type="http://schemas.microsoft.com/office/2007/relationships/media" Target="../media/media4.mp3"/><Relationship Id="rId24" Type="http://schemas.microsoft.com/office/2007/relationships/hdphoto" Target="../media/hdphoto7.wdp"/><Relationship Id="rId32" Type="http://schemas.openxmlformats.org/officeDocument/2006/relationships/image" Target="../media/image24.jpg"/><Relationship Id="rId37" Type="http://schemas.microsoft.com/office/2007/relationships/hdphoto" Target="../media/hdphoto12.wdp"/><Relationship Id="rId40" Type="http://schemas.openxmlformats.org/officeDocument/2006/relationships/image" Target="../media/image40.png"/><Relationship Id="rId45" Type="http://schemas.openxmlformats.org/officeDocument/2006/relationships/image" Target="../media/image38.png"/><Relationship Id="rId53" Type="http://schemas.openxmlformats.org/officeDocument/2006/relationships/image" Target="../media/image55.png"/><Relationship Id="rId58" Type="http://schemas.openxmlformats.org/officeDocument/2006/relationships/image" Target="../media/image35.png"/><Relationship Id="rId5" Type="http://schemas.microsoft.com/office/2007/relationships/media" Target="../media/media8.mp3"/><Relationship Id="rId19" Type="http://schemas.openxmlformats.org/officeDocument/2006/relationships/slideLayout" Target="../slideLayouts/slideLayout7.xml"/><Relationship Id="rId4" Type="http://schemas.openxmlformats.org/officeDocument/2006/relationships/audio" Target="../media/media7.mp3"/><Relationship Id="rId9" Type="http://schemas.microsoft.com/office/2007/relationships/media" Target="../media/media18.mp3"/><Relationship Id="rId14" Type="http://schemas.openxmlformats.org/officeDocument/2006/relationships/audio" Target="../media/media15.mp3"/><Relationship Id="rId22" Type="http://schemas.openxmlformats.org/officeDocument/2006/relationships/image" Target="../media/image28.png"/><Relationship Id="rId27" Type="http://schemas.openxmlformats.org/officeDocument/2006/relationships/image" Target="../media/image39.png"/><Relationship Id="rId30" Type="http://schemas.openxmlformats.org/officeDocument/2006/relationships/image" Target="../media/image26.png"/><Relationship Id="rId35" Type="http://schemas.openxmlformats.org/officeDocument/2006/relationships/image" Target="../media/image47.png"/><Relationship Id="rId43" Type="http://schemas.openxmlformats.org/officeDocument/2006/relationships/image" Target="../media/image25.png"/><Relationship Id="rId48" Type="http://schemas.openxmlformats.org/officeDocument/2006/relationships/image" Target="../media/image63.png"/><Relationship Id="rId56" Type="http://schemas.openxmlformats.org/officeDocument/2006/relationships/image" Target="../media/image57.png"/><Relationship Id="rId8" Type="http://schemas.openxmlformats.org/officeDocument/2006/relationships/audio" Target="../media/media13.mp3"/><Relationship Id="rId51" Type="http://schemas.openxmlformats.org/officeDocument/2006/relationships/image" Target="../media/image53.png"/><Relationship Id="rId3" Type="http://schemas.microsoft.com/office/2007/relationships/media" Target="../media/media7.mp3"/><Relationship Id="rId12" Type="http://schemas.openxmlformats.org/officeDocument/2006/relationships/audio" Target="../media/media4.mp3"/><Relationship Id="rId17" Type="http://schemas.microsoft.com/office/2007/relationships/media" Target="../media/media16.mp3"/><Relationship Id="rId25" Type="http://schemas.openxmlformats.org/officeDocument/2006/relationships/image" Target="../media/image21.png"/><Relationship Id="rId33" Type="http://schemas.openxmlformats.org/officeDocument/2006/relationships/image" Target="../media/image46.png"/><Relationship Id="rId38" Type="http://schemas.openxmlformats.org/officeDocument/2006/relationships/image" Target="../media/image49.png"/><Relationship Id="rId46" Type="http://schemas.openxmlformats.org/officeDocument/2006/relationships/image" Target="../media/image62.png"/><Relationship Id="rId20" Type="http://schemas.openxmlformats.org/officeDocument/2006/relationships/notesSlide" Target="../notesSlides/notesSlide9.xml"/><Relationship Id="rId41" Type="http://schemas.openxmlformats.org/officeDocument/2006/relationships/image" Target="../media/image42.png"/><Relationship Id="rId54" Type="http://schemas.openxmlformats.org/officeDocument/2006/relationships/image" Target="../media/image6.png"/><Relationship Id="rId1" Type="http://schemas.microsoft.com/office/2007/relationships/media" Target="../media/media5.mp3"/><Relationship Id="rId6" Type="http://schemas.openxmlformats.org/officeDocument/2006/relationships/audio" Target="../media/media8.mp3"/><Relationship Id="rId15" Type="http://schemas.microsoft.com/office/2007/relationships/media" Target="../media/media10.mp3"/><Relationship Id="rId23" Type="http://schemas.openxmlformats.org/officeDocument/2006/relationships/image" Target="../media/image37.png"/><Relationship Id="rId28" Type="http://schemas.openxmlformats.org/officeDocument/2006/relationships/image" Target="../media/image22.png"/><Relationship Id="rId36" Type="http://schemas.openxmlformats.org/officeDocument/2006/relationships/image" Target="../media/image48.png"/><Relationship Id="rId49" Type="http://schemas.openxmlformats.org/officeDocument/2006/relationships/image" Target="../media/image51.jpg"/><Relationship Id="rId57" Type="http://schemas.openxmlformats.org/officeDocument/2006/relationships/image" Target="../media/image34.png"/><Relationship Id="rId10" Type="http://schemas.openxmlformats.org/officeDocument/2006/relationships/audio" Target="../media/media18.mp3"/><Relationship Id="rId31" Type="http://schemas.microsoft.com/office/2007/relationships/hdphoto" Target="../media/hdphoto6.wdp"/><Relationship Id="rId44" Type="http://schemas.microsoft.com/office/2007/relationships/hdphoto" Target="../media/hdphoto5.wdp"/><Relationship Id="rId52" Type="http://schemas.openxmlformats.org/officeDocument/2006/relationships/image" Target="../media/image54.png"/></Relationships>
</file>

<file path=ppt/slides/_rels/slide12.xml.rels><?xml version="1.0" encoding="UTF-8" standalone="yes"?>
<Relationships xmlns="http://schemas.openxmlformats.org/package/2006/relationships"><Relationship Id="rId13" Type="http://schemas.microsoft.com/office/2007/relationships/media" Target="../media/media15.mp3"/><Relationship Id="rId18" Type="http://schemas.openxmlformats.org/officeDocument/2006/relationships/audio" Target="../media/media16.mp3"/><Relationship Id="rId26" Type="http://schemas.microsoft.com/office/2007/relationships/hdphoto" Target="../media/hdphoto3.wdp"/><Relationship Id="rId39" Type="http://schemas.openxmlformats.org/officeDocument/2006/relationships/image" Target="../media/image62.png"/><Relationship Id="rId21" Type="http://schemas.openxmlformats.org/officeDocument/2006/relationships/image" Target="../media/image12.png"/><Relationship Id="rId34" Type="http://schemas.microsoft.com/office/2007/relationships/hdphoto" Target="../media/hdphoto11.wdp"/><Relationship Id="rId42" Type="http://schemas.openxmlformats.org/officeDocument/2006/relationships/image" Target="../media/image27.png"/><Relationship Id="rId47" Type="http://schemas.openxmlformats.org/officeDocument/2006/relationships/image" Target="../media/image45.png"/><Relationship Id="rId50" Type="http://schemas.microsoft.com/office/2007/relationships/hdphoto" Target="../media/hdphoto12.wdp"/><Relationship Id="rId55" Type="http://schemas.openxmlformats.org/officeDocument/2006/relationships/image" Target="../media/image55.png"/><Relationship Id="rId7" Type="http://schemas.microsoft.com/office/2007/relationships/media" Target="../media/media13.mp3"/><Relationship Id="rId2" Type="http://schemas.openxmlformats.org/officeDocument/2006/relationships/audio" Target="../media/media5.mp3"/><Relationship Id="rId16" Type="http://schemas.openxmlformats.org/officeDocument/2006/relationships/audio" Target="../media/media10.mp3"/><Relationship Id="rId29" Type="http://schemas.microsoft.com/office/2007/relationships/hdphoto" Target="../media/hdphoto4.wdp"/><Relationship Id="rId11" Type="http://schemas.microsoft.com/office/2007/relationships/media" Target="../media/media4.mp3"/><Relationship Id="rId24" Type="http://schemas.microsoft.com/office/2007/relationships/hdphoto" Target="../media/hdphoto7.wdp"/><Relationship Id="rId32" Type="http://schemas.openxmlformats.org/officeDocument/2006/relationships/image" Target="../media/image24.jpg"/><Relationship Id="rId37" Type="http://schemas.openxmlformats.org/officeDocument/2006/relationships/image" Target="../media/image50.png"/><Relationship Id="rId40" Type="http://schemas.microsoft.com/office/2007/relationships/hdphoto" Target="../media/hdphoto15.wdp"/><Relationship Id="rId45" Type="http://schemas.openxmlformats.org/officeDocument/2006/relationships/image" Target="../media/image43.png"/><Relationship Id="rId53" Type="http://schemas.openxmlformats.org/officeDocument/2006/relationships/image" Target="../media/image53.png"/><Relationship Id="rId58" Type="http://schemas.openxmlformats.org/officeDocument/2006/relationships/image" Target="../media/image57.png"/><Relationship Id="rId5" Type="http://schemas.microsoft.com/office/2007/relationships/media" Target="../media/media8.mp3"/><Relationship Id="rId19" Type="http://schemas.openxmlformats.org/officeDocument/2006/relationships/slideLayout" Target="../slideLayouts/slideLayout7.xml"/><Relationship Id="rId4" Type="http://schemas.openxmlformats.org/officeDocument/2006/relationships/audio" Target="../media/media7.mp3"/><Relationship Id="rId9" Type="http://schemas.microsoft.com/office/2007/relationships/media" Target="../media/media14.mp3"/><Relationship Id="rId14" Type="http://schemas.openxmlformats.org/officeDocument/2006/relationships/audio" Target="../media/media15.mp3"/><Relationship Id="rId22" Type="http://schemas.openxmlformats.org/officeDocument/2006/relationships/image" Target="../media/image28.png"/><Relationship Id="rId27" Type="http://schemas.openxmlformats.org/officeDocument/2006/relationships/image" Target="../media/image38.png"/><Relationship Id="rId30" Type="http://schemas.openxmlformats.org/officeDocument/2006/relationships/image" Target="../media/image26.png"/><Relationship Id="rId35" Type="http://schemas.openxmlformats.org/officeDocument/2006/relationships/image" Target="../media/image47.png"/><Relationship Id="rId43" Type="http://schemas.openxmlformats.org/officeDocument/2006/relationships/image" Target="../media/image64.png"/><Relationship Id="rId48" Type="http://schemas.microsoft.com/office/2007/relationships/hdphoto" Target="../media/hdphoto10.wdp"/><Relationship Id="rId56" Type="http://schemas.openxmlformats.org/officeDocument/2006/relationships/image" Target="../media/image6.png"/><Relationship Id="rId8" Type="http://schemas.openxmlformats.org/officeDocument/2006/relationships/audio" Target="../media/media13.mp3"/><Relationship Id="rId51" Type="http://schemas.openxmlformats.org/officeDocument/2006/relationships/image" Target="../media/image51.jpg"/><Relationship Id="rId3" Type="http://schemas.microsoft.com/office/2007/relationships/media" Target="../media/media7.mp3"/><Relationship Id="rId12" Type="http://schemas.openxmlformats.org/officeDocument/2006/relationships/audio" Target="../media/media4.mp3"/><Relationship Id="rId17" Type="http://schemas.microsoft.com/office/2007/relationships/media" Target="../media/media16.mp3"/><Relationship Id="rId25" Type="http://schemas.openxmlformats.org/officeDocument/2006/relationships/image" Target="../media/image21.png"/><Relationship Id="rId33" Type="http://schemas.openxmlformats.org/officeDocument/2006/relationships/image" Target="../media/image46.png"/><Relationship Id="rId38" Type="http://schemas.openxmlformats.org/officeDocument/2006/relationships/image" Target="../media/image39.png"/><Relationship Id="rId46" Type="http://schemas.microsoft.com/office/2007/relationships/hdphoto" Target="../media/hdphoto8.wdp"/><Relationship Id="rId59" Type="http://schemas.openxmlformats.org/officeDocument/2006/relationships/image" Target="../media/image34.png"/><Relationship Id="rId20" Type="http://schemas.openxmlformats.org/officeDocument/2006/relationships/notesSlide" Target="../notesSlides/notesSlide10.xml"/><Relationship Id="rId41" Type="http://schemas.openxmlformats.org/officeDocument/2006/relationships/image" Target="../media/image23.png"/><Relationship Id="rId54" Type="http://schemas.openxmlformats.org/officeDocument/2006/relationships/image" Target="../media/image54.png"/><Relationship Id="rId1" Type="http://schemas.microsoft.com/office/2007/relationships/media" Target="../media/media5.mp3"/><Relationship Id="rId6" Type="http://schemas.openxmlformats.org/officeDocument/2006/relationships/audio" Target="../media/media8.mp3"/><Relationship Id="rId15" Type="http://schemas.microsoft.com/office/2007/relationships/media" Target="../media/media10.mp3"/><Relationship Id="rId23" Type="http://schemas.openxmlformats.org/officeDocument/2006/relationships/image" Target="../media/image37.png"/><Relationship Id="rId28" Type="http://schemas.openxmlformats.org/officeDocument/2006/relationships/image" Target="../media/image22.png"/><Relationship Id="rId36" Type="http://schemas.openxmlformats.org/officeDocument/2006/relationships/image" Target="../media/image49.png"/><Relationship Id="rId49" Type="http://schemas.openxmlformats.org/officeDocument/2006/relationships/image" Target="../media/image48.png"/><Relationship Id="rId57" Type="http://schemas.openxmlformats.org/officeDocument/2006/relationships/image" Target="../media/image56.png"/><Relationship Id="rId10" Type="http://schemas.openxmlformats.org/officeDocument/2006/relationships/audio" Target="../media/media14.mp3"/><Relationship Id="rId31" Type="http://schemas.microsoft.com/office/2007/relationships/hdphoto" Target="../media/hdphoto6.wdp"/><Relationship Id="rId44" Type="http://schemas.openxmlformats.org/officeDocument/2006/relationships/image" Target="../media/image40.png"/><Relationship Id="rId52" Type="http://schemas.openxmlformats.org/officeDocument/2006/relationships/image" Target="../media/image52.png"/><Relationship Id="rId60" Type="http://schemas.openxmlformats.org/officeDocument/2006/relationships/image" Target="../media/image35.png"/></Relationships>
</file>

<file path=ppt/slides/_rels/slide13.xml.rels><?xml version="1.0" encoding="UTF-8" standalone="yes"?>
<Relationships xmlns="http://schemas.openxmlformats.org/package/2006/relationships"><Relationship Id="rId8" Type="http://schemas.openxmlformats.org/officeDocument/2006/relationships/notesSlide" Target="../notesSlides/notesSlide11.xml"/><Relationship Id="rId13" Type="http://schemas.openxmlformats.org/officeDocument/2006/relationships/image" Target="../media/image2.png"/><Relationship Id="rId18" Type="http://schemas.openxmlformats.org/officeDocument/2006/relationships/image" Target="../media/image33.png"/><Relationship Id="rId3" Type="http://schemas.microsoft.com/office/2007/relationships/media" Target="../media/media3.mp3"/><Relationship Id="rId7" Type="http://schemas.openxmlformats.org/officeDocument/2006/relationships/slideLayout" Target="../slideLayouts/slideLayout7.xml"/><Relationship Id="rId12" Type="http://schemas.openxmlformats.org/officeDocument/2006/relationships/image" Target="../media/image4.png"/><Relationship Id="rId17" Type="http://schemas.openxmlformats.org/officeDocument/2006/relationships/image" Target="../media/image32.png"/><Relationship Id="rId2" Type="http://schemas.openxmlformats.org/officeDocument/2006/relationships/audio" Target="../media/media2.mp3"/><Relationship Id="rId16" Type="http://schemas.openxmlformats.org/officeDocument/2006/relationships/image" Target="../media/image31.png"/><Relationship Id="rId1" Type="http://schemas.microsoft.com/office/2007/relationships/media" Target="../media/media2.mp3"/><Relationship Id="rId6" Type="http://schemas.openxmlformats.org/officeDocument/2006/relationships/audio" Target="../media/media9.mp3"/><Relationship Id="rId11" Type="http://schemas.microsoft.com/office/2007/relationships/hdphoto" Target="../media/hdphoto1.wdp"/><Relationship Id="rId5" Type="http://schemas.microsoft.com/office/2007/relationships/media" Target="../media/media9.mp3"/><Relationship Id="rId15" Type="http://schemas.openxmlformats.org/officeDocument/2006/relationships/image" Target="../media/image30.png"/><Relationship Id="rId10" Type="http://schemas.openxmlformats.org/officeDocument/2006/relationships/image" Target="../media/image29.png"/><Relationship Id="rId19" Type="http://schemas.openxmlformats.org/officeDocument/2006/relationships/image" Target="../media/image12.png"/><Relationship Id="rId4" Type="http://schemas.openxmlformats.org/officeDocument/2006/relationships/audio" Target="../media/media3.mp3"/><Relationship Id="rId9" Type="http://schemas.openxmlformats.org/officeDocument/2006/relationships/image" Target="../media/image1.png"/><Relationship Id="rId14" Type="http://schemas.openxmlformats.org/officeDocument/2006/relationships/image" Target="../media/image3.png"/></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12.xml"/><Relationship Id="rId13" Type="http://schemas.openxmlformats.org/officeDocument/2006/relationships/image" Target="../media/image17.png"/><Relationship Id="rId3" Type="http://schemas.microsoft.com/office/2007/relationships/media" Target="../media/media11.mp3"/><Relationship Id="rId7" Type="http://schemas.openxmlformats.org/officeDocument/2006/relationships/slideLayout" Target="../slideLayouts/slideLayout7.xml"/><Relationship Id="rId12" Type="http://schemas.openxmlformats.org/officeDocument/2006/relationships/image" Target="../media/image12.png"/><Relationship Id="rId2" Type="http://schemas.openxmlformats.org/officeDocument/2006/relationships/audio" Target="../media/media10.mp3"/><Relationship Id="rId1" Type="http://schemas.microsoft.com/office/2007/relationships/media" Target="../media/media10.mp3"/><Relationship Id="rId6" Type="http://schemas.openxmlformats.org/officeDocument/2006/relationships/audio" Target="../media/media12.mp3"/><Relationship Id="rId11" Type="http://schemas.openxmlformats.org/officeDocument/2006/relationships/image" Target="../media/image36.png"/><Relationship Id="rId5" Type="http://schemas.microsoft.com/office/2007/relationships/media" Target="../media/media12.mp3"/><Relationship Id="rId10" Type="http://schemas.openxmlformats.org/officeDocument/2006/relationships/image" Target="../media/image35.png"/><Relationship Id="rId4" Type="http://schemas.openxmlformats.org/officeDocument/2006/relationships/audio" Target="../media/media11.mp3"/><Relationship Id="rId9" Type="http://schemas.openxmlformats.org/officeDocument/2006/relationships/image" Target="../media/image34.png"/></Relationships>
</file>

<file path=ppt/slides/_rels/slide15.xml.rels><?xml version="1.0" encoding="UTF-8" standalone="yes"?>
<Relationships xmlns="http://schemas.openxmlformats.org/package/2006/relationships"><Relationship Id="rId13" Type="http://schemas.microsoft.com/office/2007/relationships/media" Target="../media/media10.mp3"/><Relationship Id="rId18" Type="http://schemas.openxmlformats.org/officeDocument/2006/relationships/notesSlide" Target="../notesSlides/notesSlide13.xml"/><Relationship Id="rId26" Type="http://schemas.openxmlformats.org/officeDocument/2006/relationships/image" Target="../media/image22.png"/><Relationship Id="rId39" Type="http://schemas.openxmlformats.org/officeDocument/2006/relationships/image" Target="../media/image49.png"/><Relationship Id="rId21" Type="http://schemas.openxmlformats.org/officeDocument/2006/relationships/image" Target="../media/image21.png"/><Relationship Id="rId34" Type="http://schemas.openxmlformats.org/officeDocument/2006/relationships/image" Target="../media/image66.png"/><Relationship Id="rId42" Type="http://schemas.openxmlformats.org/officeDocument/2006/relationships/image" Target="../media/image24.jpg"/><Relationship Id="rId47" Type="http://schemas.openxmlformats.org/officeDocument/2006/relationships/image" Target="../media/image26.png"/><Relationship Id="rId50" Type="http://schemas.openxmlformats.org/officeDocument/2006/relationships/image" Target="../media/image12.png"/><Relationship Id="rId55" Type="http://schemas.openxmlformats.org/officeDocument/2006/relationships/image" Target="../media/image53.png"/><Relationship Id="rId7" Type="http://schemas.microsoft.com/office/2007/relationships/media" Target="../media/media18.mp3"/><Relationship Id="rId2" Type="http://schemas.openxmlformats.org/officeDocument/2006/relationships/audio" Target="../media/media5.mp3"/><Relationship Id="rId16" Type="http://schemas.openxmlformats.org/officeDocument/2006/relationships/audio" Target="../media/media16.mp3"/><Relationship Id="rId29" Type="http://schemas.openxmlformats.org/officeDocument/2006/relationships/image" Target="../media/image58.png"/><Relationship Id="rId11" Type="http://schemas.microsoft.com/office/2007/relationships/media" Target="../media/media15.mp3"/><Relationship Id="rId24" Type="http://schemas.openxmlformats.org/officeDocument/2006/relationships/image" Target="../media/image39.png"/><Relationship Id="rId32" Type="http://schemas.openxmlformats.org/officeDocument/2006/relationships/image" Target="../media/image50.png"/><Relationship Id="rId37" Type="http://schemas.openxmlformats.org/officeDocument/2006/relationships/image" Target="../media/image59.png"/><Relationship Id="rId40" Type="http://schemas.openxmlformats.org/officeDocument/2006/relationships/image" Target="../media/image42.png"/><Relationship Id="rId45" Type="http://schemas.openxmlformats.org/officeDocument/2006/relationships/image" Target="../media/image25.png"/><Relationship Id="rId53" Type="http://schemas.openxmlformats.org/officeDocument/2006/relationships/image" Target="../media/image51.jpg"/><Relationship Id="rId58" Type="http://schemas.openxmlformats.org/officeDocument/2006/relationships/image" Target="../media/image6.png"/><Relationship Id="rId5" Type="http://schemas.microsoft.com/office/2007/relationships/media" Target="../media/media8.mp3"/><Relationship Id="rId61" Type="http://schemas.openxmlformats.org/officeDocument/2006/relationships/image" Target="../media/image34.png"/><Relationship Id="rId19" Type="http://schemas.openxmlformats.org/officeDocument/2006/relationships/image" Target="../media/image37.png"/><Relationship Id="rId14" Type="http://schemas.openxmlformats.org/officeDocument/2006/relationships/audio" Target="../media/media10.mp3"/><Relationship Id="rId22" Type="http://schemas.microsoft.com/office/2007/relationships/hdphoto" Target="../media/hdphoto3.wdp"/><Relationship Id="rId27" Type="http://schemas.microsoft.com/office/2007/relationships/hdphoto" Target="../media/hdphoto4.wdp"/><Relationship Id="rId30" Type="http://schemas.openxmlformats.org/officeDocument/2006/relationships/image" Target="../media/image65.png"/><Relationship Id="rId35" Type="http://schemas.openxmlformats.org/officeDocument/2006/relationships/image" Target="../media/image48.png"/><Relationship Id="rId43" Type="http://schemas.openxmlformats.org/officeDocument/2006/relationships/image" Target="../media/image60.png"/><Relationship Id="rId48" Type="http://schemas.microsoft.com/office/2007/relationships/hdphoto" Target="../media/hdphoto6.wdp"/><Relationship Id="rId56" Type="http://schemas.openxmlformats.org/officeDocument/2006/relationships/image" Target="../media/image54.png"/><Relationship Id="rId8" Type="http://schemas.openxmlformats.org/officeDocument/2006/relationships/audio" Target="../media/media18.mp3"/><Relationship Id="rId51" Type="http://schemas.openxmlformats.org/officeDocument/2006/relationships/image" Target="../media/image28.png"/><Relationship Id="rId3" Type="http://schemas.microsoft.com/office/2007/relationships/media" Target="../media/media7.mp3"/><Relationship Id="rId12" Type="http://schemas.openxmlformats.org/officeDocument/2006/relationships/audio" Target="../media/media15.mp3"/><Relationship Id="rId17" Type="http://schemas.openxmlformats.org/officeDocument/2006/relationships/slideLayout" Target="../slideLayouts/slideLayout7.xml"/><Relationship Id="rId25" Type="http://schemas.openxmlformats.org/officeDocument/2006/relationships/image" Target="../media/image40.png"/><Relationship Id="rId33" Type="http://schemas.openxmlformats.org/officeDocument/2006/relationships/image" Target="../media/image64.png"/><Relationship Id="rId38" Type="http://schemas.microsoft.com/office/2007/relationships/hdphoto" Target="../media/hdphoto13.wdp"/><Relationship Id="rId46" Type="http://schemas.microsoft.com/office/2007/relationships/hdphoto" Target="../media/hdphoto5.wdp"/><Relationship Id="rId59" Type="http://schemas.openxmlformats.org/officeDocument/2006/relationships/image" Target="../media/image56.png"/><Relationship Id="rId20" Type="http://schemas.microsoft.com/office/2007/relationships/hdphoto" Target="../media/hdphoto7.wdp"/><Relationship Id="rId41" Type="http://schemas.openxmlformats.org/officeDocument/2006/relationships/image" Target="../media/image23.png"/><Relationship Id="rId54" Type="http://schemas.openxmlformats.org/officeDocument/2006/relationships/image" Target="../media/image52.png"/><Relationship Id="rId62" Type="http://schemas.openxmlformats.org/officeDocument/2006/relationships/image" Target="../media/image35.png"/><Relationship Id="rId1" Type="http://schemas.microsoft.com/office/2007/relationships/media" Target="../media/media5.mp3"/><Relationship Id="rId6" Type="http://schemas.openxmlformats.org/officeDocument/2006/relationships/audio" Target="../media/media8.mp3"/><Relationship Id="rId15" Type="http://schemas.microsoft.com/office/2007/relationships/media" Target="../media/media16.mp3"/><Relationship Id="rId23" Type="http://schemas.openxmlformats.org/officeDocument/2006/relationships/image" Target="../media/image38.png"/><Relationship Id="rId28" Type="http://schemas.openxmlformats.org/officeDocument/2006/relationships/image" Target="../media/image41.png"/><Relationship Id="rId36" Type="http://schemas.microsoft.com/office/2007/relationships/hdphoto" Target="../media/hdphoto12.wdp"/><Relationship Id="rId49" Type="http://schemas.openxmlformats.org/officeDocument/2006/relationships/image" Target="../media/image67.png"/><Relationship Id="rId57" Type="http://schemas.openxmlformats.org/officeDocument/2006/relationships/image" Target="../media/image55.png"/><Relationship Id="rId10" Type="http://schemas.openxmlformats.org/officeDocument/2006/relationships/audio" Target="../media/media17.mp3"/><Relationship Id="rId31" Type="http://schemas.openxmlformats.org/officeDocument/2006/relationships/image" Target="../media/image47.png"/><Relationship Id="rId44" Type="http://schemas.microsoft.com/office/2007/relationships/hdphoto" Target="../media/hdphoto14.wdp"/><Relationship Id="rId52" Type="http://schemas.openxmlformats.org/officeDocument/2006/relationships/image" Target="../media/image61.png"/><Relationship Id="rId60" Type="http://schemas.openxmlformats.org/officeDocument/2006/relationships/image" Target="../media/image57.png"/><Relationship Id="rId4" Type="http://schemas.openxmlformats.org/officeDocument/2006/relationships/audio" Target="../media/media7.mp3"/><Relationship Id="rId9" Type="http://schemas.microsoft.com/office/2007/relationships/media" Target="../media/media17.mp3"/></Relationships>
</file>

<file path=ppt/slides/_rels/slide16.xml.rels><?xml version="1.0" encoding="UTF-8" standalone="yes"?>
<Relationships xmlns="http://schemas.openxmlformats.org/package/2006/relationships"><Relationship Id="rId13" Type="http://schemas.microsoft.com/office/2007/relationships/media" Target="../media/media15.mp3"/><Relationship Id="rId18" Type="http://schemas.openxmlformats.org/officeDocument/2006/relationships/audio" Target="../media/media16.mp3"/><Relationship Id="rId26" Type="http://schemas.microsoft.com/office/2007/relationships/hdphoto" Target="../media/hdphoto3.wdp"/><Relationship Id="rId39" Type="http://schemas.microsoft.com/office/2007/relationships/hdphoto" Target="../media/hdphoto9.wdp"/><Relationship Id="rId21" Type="http://schemas.openxmlformats.org/officeDocument/2006/relationships/image" Target="../media/image12.png"/><Relationship Id="rId34" Type="http://schemas.openxmlformats.org/officeDocument/2006/relationships/image" Target="../media/image63.png"/><Relationship Id="rId42" Type="http://schemas.openxmlformats.org/officeDocument/2006/relationships/image" Target="../media/image47.png"/><Relationship Id="rId47" Type="http://schemas.microsoft.com/office/2007/relationships/hdphoto" Target="../media/hdphoto14.wdp"/><Relationship Id="rId50" Type="http://schemas.openxmlformats.org/officeDocument/2006/relationships/image" Target="../media/image52.png"/><Relationship Id="rId55" Type="http://schemas.openxmlformats.org/officeDocument/2006/relationships/image" Target="../media/image56.png"/><Relationship Id="rId7" Type="http://schemas.microsoft.com/office/2007/relationships/media" Target="../media/media4.mp3"/><Relationship Id="rId2" Type="http://schemas.openxmlformats.org/officeDocument/2006/relationships/audio" Target="../media/media5.mp3"/><Relationship Id="rId16" Type="http://schemas.openxmlformats.org/officeDocument/2006/relationships/audio" Target="../media/media10.mp3"/><Relationship Id="rId29" Type="http://schemas.microsoft.com/office/2007/relationships/hdphoto" Target="../media/hdphoto4.wdp"/><Relationship Id="rId11" Type="http://schemas.microsoft.com/office/2007/relationships/media" Target="../media/media17.mp3"/><Relationship Id="rId24" Type="http://schemas.microsoft.com/office/2007/relationships/hdphoto" Target="../media/hdphoto7.wdp"/><Relationship Id="rId32" Type="http://schemas.openxmlformats.org/officeDocument/2006/relationships/image" Target="../media/image23.png"/><Relationship Id="rId37" Type="http://schemas.openxmlformats.org/officeDocument/2006/relationships/image" Target="../media/image42.png"/><Relationship Id="rId40" Type="http://schemas.openxmlformats.org/officeDocument/2006/relationships/image" Target="../media/image40.png"/><Relationship Id="rId45" Type="http://schemas.microsoft.com/office/2007/relationships/hdphoto" Target="../media/hdphoto13.wdp"/><Relationship Id="rId53" Type="http://schemas.openxmlformats.org/officeDocument/2006/relationships/image" Target="../media/image55.png"/><Relationship Id="rId58" Type="http://schemas.openxmlformats.org/officeDocument/2006/relationships/image" Target="../media/image35.png"/><Relationship Id="rId5" Type="http://schemas.microsoft.com/office/2007/relationships/media" Target="../media/media8.mp3"/><Relationship Id="rId19" Type="http://schemas.openxmlformats.org/officeDocument/2006/relationships/slideLayout" Target="../slideLayouts/slideLayout7.xml"/><Relationship Id="rId4" Type="http://schemas.openxmlformats.org/officeDocument/2006/relationships/audio" Target="../media/media7.mp3"/><Relationship Id="rId9" Type="http://schemas.microsoft.com/office/2007/relationships/media" Target="../media/media14.mp3"/><Relationship Id="rId14" Type="http://schemas.openxmlformats.org/officeDocument/2006/relationships/audio" Target="../media/media15.mp3"/><Relationship Id="rId22" Type="http://schemas.openxmlformats.org/officeDocument/2006/relationships/image" Target="../media/image28.png"/><Relationship Id="rId27" Type="http://schemas.openxmlformats.org/officeDocument/2006/relationships/image" Target="../media/image38.png"/><Relationship Id="rId30" Type="http://schemas.openxmlformats.org/officeDocument/2006/relationships/image" Target="../media/image62.png"/><Relationship Id="rId35" Type="http://schemas.openxmlformats.org/officeDocument/2006/relationships/image" Target="../media/image39.png"/><Relationship Id="rId43" Type="http://schemas.openxmlformats.org/officeDocument/2006/relationships/image" Target="../media/image50.png"/><Relationship Id="rId48" Type="http://schemas.openxmlformats.org/officeDocument/2006/relationships/image" Target="../media/image61.png"/><Relationship Id="rId56" Type="http://schemas.openxmlformats.org/officeDocument/2006/relationships/image" Target="../media/image57.png"/><Relationship Id="rId8" Type="http://schemas.openxmlformats.org/officeDocument/2006/relationships/audio" Target="../media/media4.mp3"/><Relationship Id="rId51" Type="http://schemas.openxmlformats.org/officeDocument/2006/relationships/image" Target="../media/image53.png"/><Relationship Id="rId3" Type="http://schemas.microsoft.com/office/2007/relationships/media" Target="../media/media7.mp3"/><Relationship Id="rId12" Type="http://schemas.openxmlformats.org/officeDocument/2006/relationships/audio" Target="../media/media17.mp3"/><Relationship Id="rId17" Type="http://schemas.microsoft.com/office/2007/relationships/media" Target="../media/media16.mp3"/><Relationship Id="rId25" Type="http://schemas.openxmlformats.org/officeDocument/2006/relationships/image" Target="../media/image21.png"/><Relationship Id="rId33" Type="http://schemas.openxmlformats.org/officeDocument/2006/relationships/image" Target="../media/image24.jpg"/><Relationship Id="rId38" Type="http://schemas.openxmlformats.org/officeDocument/2006/relationships/image" Target="../media/image44.png"/><Relationship Id="rId46" Type="http://schemas.openxmlformats.org/officeDocument/2006/relationships/image" Target="../media/image60.png"/><Relationship Id="rId20" Type="http://schemas.openxmlformats.org/officeDocument/2006/relationships/notesSlide" Target="../notesSlides/notesSlide14.xml"/><Relationship Id="rId41" Type="http://schemas.openxmlformats.org/officeDocument/2006/relationships/image" Target="../media/image58.png"/><Relationship Id="rId54" Type="http://schemas.openxmlformats.org/officeDocument/2006/relationships/image" Target="../media/image6.png"/><Relationship Id="rId1" Type="http://schemas.microsoft.com/office/2007/relationships/media" Target="../media/media5.mp3"/><Relationship Id="rId6" Type="http://schemas.openxmlformats.org/officeDocument/2006/relationships/audio" Target="../media/media8.mp3"/><Relationship Id="rId15" Type="http://schemas.microsoft.com/office/2007/relationships/media" Target="../media/media10.mp3"/><Relationship Id="rId23" Type="http://schemas.openxmlformats.org/officeDocument/2006/relationships/image" Target="../media/image37.png"/><Relationship Id="rId28" Type="http://schemas.openxmlformats.org/officeDocument/2006/relationships/image" Target="../media/image22.png"/><Relationship Id="rId36" Type="http://schemas.openxmlformats.org/officeDocument/2006/relationships/image" Target="../media/image41.png"/><Relationship Id="rId49" Type="http://schemas.openxmlformats.org/officeDocument/2006/relationships/image" Target="../media/image51.jpg"/><Relationship Id="rId57" Type="http://schemas.openxmlformats.org/officeDocument/2006/relationships/image" Target="../media/image34.png"/><Relationship Id="rId10" Type="http://schemas.openxmlformats.org/officeDocument/2006/relationships/audio" Target="../media/media14.mp3"/><Relationship Id="rId31" Type="http://schemas.microsoft.com/office/2007/relationships/hdphoto" Target="../media/hdphoto15.wdp"/><Relationship Id="rId44" Type="http://schemas.openxmlformats.org/officeDocument/2006/relationships/image" Target="../media/image59.png"/><Relationship Id="rId52" Type="http://schemas.openxmlformats.org/officeDocument/2006/relationships/image" Target="../media/image54.png"/></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15.xml"/><Relationship Id="rId13" Type="http://schemas.openxmlformats.org/officeDocument/2006/relationships/image" Target="../media/image2.png"/><Relationship Id="rId18" Type="http://schemas.openxmlformats.org/officeDocument/2006/relationships/image" Target="../media/image33.png"/><Relationship Id="rId3" Type="http://schemas.microsoft.com/office/2007/relationships/media" Target="../media/media3.mp3"/><Relationship Id="rId7" Type="http://schemas.openxmlformats.org/officeDocument/2006/relationships/slideLayout" Target="../slideLayouts/slideLayout7.xml"/><Relationship Id="rId12" Type="http://schemas.openxmlformats.org/officeDocument/2006/relationships/image" Target="../media/image4.png"/><Relationship Id="rId17" Type="http://schemas.openxmlformats.org/officeDocument/2006/relationships/image" Target="../media/image32.png"/><Relationship Id="rId2" Type="http://schemas.openxmlformats.org/officeDocument/2006/relationships/audio" Target="../media/media2.mp3"/><Relationship Id="rId16" Type="http://schemas.openxmlformats.org/officeDocument/2006/relationships/image" Target="../media/image31.png"/><Relationship Id="rId1" Type="http://schemas.microsoft.com/office/2007/relationships/media" Target="../media/media2.mp3"/><Relationship Id="rId6" Type="http://schemas.openxmlformats.org/officeDocument/2006/relationships/audio" Target="../media/media9.mp3"/><Relationship Id="rId11" Type="http://schemas.microsoft.com/office/2007/relationships/hdphoto" Target="../media/hdphoto1.wdp"/><Relationship Id="rId5" Type="http://schemas.microsoft.com/office/2007/relationships/media" Target="../media/media9.mp3"/><Relationship Id="rId15" Type="http://schemas.openxmlformats.org/officeDocument/2006/relationships/image" Target="../media/image30.png"/><Relationship Id="rId10" Type="http://schemas.openxmlformats.org/officeDocument/2006/relationships/image" Target="../media/image29.png"/><Relationship Id="rId19" Type="http://schemas.openxmlformats.org/officeDocument/2006/relationships/image" Target="../media/image12.png"/><Relationship Id="rId4" Type="http://schemas.openxmlformats.org/officeDocument/2006/relationships/audio" Target="../media/media3.mp3"/><Relationship Id="rId9" Type="http://schemas.openxmlformats.org/officeDocument/2006/relationships/image" Target="../media/image1.png"/><Relationship Id="rId14" Type="http://schemas.openxmlformats.org/officeDocument/2006/relationships/image" Target="../media/image3.png"/></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6.xml"/><Relationship Id="rId13" Type="http://schemas.openxmlformats.org/officeDocument/2006/relationships/image" Target="../media/image17.png"/><Relationship Id="rId3" Type="http://schemas.microsoft.com/office/2007/relationships/media" Target="../media/media11.mp3"/><Relationship Id="rId7" Type="http://schemas.openxmlformats.org/officeDocument/2006/relationships/slideLayout" Target="../slideLayouts/slideLayout7.xml"/><Relationship Id="rId12" Type="http://schemas.openxmlformats.org/officeDocument/2006/relationships/image" Target="../media/image12.png"/><Relationship Id="rId2" Type="http://schemas.openxmlformats.org/officeDocument/2006/relationships/audio" Target="../media/media10.mp3"/><Relationship Id="rId1" Type="http://schemas.microsoft.com/office/2007/relationships/media" Target="../media/media10.mp3"/><Relationship Id="rId6" Type="http://schemas.openxmlformats.org/officeDocument/2006/relationships/audio" Target="../media/media12.mp3"/><Relationship Id="rId11" Type="http://schemas.openxmlformats.org/officeDocument/2006/relationships/image" Target="../media/image36.png"/><Relationship Id="rId5" Type="http://schemas.microsoft.com/office/2007/relationships/media" Target="../media/media12.mp3"/><Relationship Id="rId10" Type="http://schemas.openxmlformats.org/officeDocument/2006/relationships/image" Target="../media/image35.png"/><Relationship Id="rId4" Type="http://schemas.openxmlformats.org/officeDocument/2006/relationships/audio" Target="../media/media11.mp3"/><Relationship Id="rId9" Type="http://schemas.openxmlformats.org/officeDocument/2006/relationships/image" Target="../media/image34.png"/></Relationships>
</file>

<file path=ppt/slides/_rels/slide19.xml.rels><?xml version="1.0" encoding="UTF-8" standalone="yes"?>
<Relationships xmlns="http://schemas.openxmlformats.org/package/2006/relationships"><Relationship Id="rId13" Type="http://schemas.microsoft.com/office/2007/relationships/media" Target="../media/media15.mp3"/><Relationship Id="rId18" Type="http://schemas.openxmlformats.org/officeDocument/2006/relationships/audio" Target="../media/media16.mp3"/><Relationship Id="rId26" Type="http://schemas.microsoft.com/office/2007/relationships/hdphoto" Target="../media/hdphoto3.wdp"/><Relationship Id="rId39" Type="http://schemas.openxmlformats.org/officeDocument/2006/relationships/image" Target="../media/image47.png"/><Relationship Id="rId21" Type="http://schemas.openxmlformats.org/officeDocument/2006/relationships/image" Target="../media/image12.png"/><Relationship Id="rId34" Type="http://schemas.openxmlformats.org/officeDocument/2006/relationships/image" Target="../media/image45.png"/><Relationship Id="rId42" Type="http://schemas.microsoft.com/office/2007/relationships/hdphoto" Target="../media/hdphoto13.wdp"/><Relationship Id="rId47" Type="http://schemas.openxmlformats.org/officeDocument/2006/relationships/image" Target="../media/image62.png"/><Relationship Id="rId50" Type="http://schemas.openxmlformats.org/officeDocument/2006/relationships/image" Target="../media/image64.png"/><Relationship Id="rId55" Type="http://schemas.openxmlformats.org/officeDocument/2006/relationships/image" Target="../media/image55.png"/><Relationship Id="rId7" Type="http://schemas.microsoft.com/office/2007/relationships/media" Target="../media/media4.mp3"/><Relationship Id="rId2" Type="http://schemas.openxmlformats.org/officeDocument/2006/relationships/audio" Target="../media/media5.mp3"/><Relationship Id="rId16" Type="http://schemas.openxmlformats.org/officeDocument/2006/relationships/audio" Target="../media/media10.mp3"/><Relationship Id="rId29" Type="http://schemas.microsoft.com/office/2007/relationships/hdphoto" Target="../media/hdphoto4.wdp"/><Relationship Id="rId11" Type="http://schemas.microsoft.com/office/2007/relationships/media" Target="../media/media14.mp3"/><Relationship Id="rId24" Type="http://schemas.microsoft.com/office/2007/relationships/hdphoto" Target="../media/hdphoto7.wdp"/><Relationship Id="rId32" Type="http://schemas.openxmlformats.org/officeDocument/2006/relationships/image" Target="../media/image23.png"/><Relationship Id="rId37" Type="http://schemas.openxmlformats.org/officeDocument/2006/relationships/image" Target="../media/image41.png"/><Relationship Id="rId40" Type="http://schemas.openxmlformats.org/officeDocument/2006/relationships/image" Target="../media/image50.png"/><Relationship Id="rId45" Type="http://schemas.openxmlformats.org/officeDocument/2006/relationships/image" Target="../media/image61.png"/><Relationship Id="rId53" Type="http://schemas.openxmlformats.org/officeDocument/2006/relationships/image" Target="../media/image53.png"/><Relationship Id="rId58" Type="http://schemas.openxmlformats.org/officeDocument/2006/relationships/image" Target="../media/image57.png"/><Relationship Id="rId5" Type="http://schemas.microsoft.com/office/2007/relationships/media" Target="../media/media8.mp3"/><Relationship Id="rId19" Type="http://schemas.openxmlformats.org/officeDocument/2006/relationships/slideLayout" Target="../slideLayouts/slideLayout7.xml"/><Relationship Id="rId4" Type="http://schemas.openxmlformats.org/officeDocument/2006/relationships/audio" Target="../media/media7.mp3"/><Relationship Id="rId9" Type="http://schemas.microsoft.com/office/2007/relationships/media" Target="../media/media17.mp3"/><Relationship Id="rId14" Type="http://schemas.openxmlformats.org/officeDocument/2006/relationships/audio" Target="../media/media15.mp3"/><Relationship Id="rId22" Type="http://schemas.openxmlformats.org/officeDocument/2006/relationships/image" Target="../media/image28.png"/><Relationship Id="rId27" Type="http://schemas.openxmlformats.org/officeDocument/2006/relationships/image" Target="../media/image38.png"/><Relationship Id="rId30" Type="http://schemas.openxmlformats.org/officeDocument/2006/relationships/image" Target="../media/image43.png"/><Relationship Id="rId35" Type="http://schemas.microsoft.com/office/2007/relationships/hdphoto" Target="../media/hdphoto10.wdp"/><Relationship Id="rId43" Type="http://schemas.openxmlformats.org/officeDocument/2006/relationships/image" Target="../media/image60.png"/><Relationship Id="rId48" Type="http://schemas.microsoft.com/office/2007/relationships/hdphoto" Target="../media/hdphoto15.wdp"/><Relationship Id="rId56" Type="http://schemas.openxmlformats.org/officeDocument/2006/relationships/image" Target="../media/image6.png"/><Relationship Id="rId8" Type="http://schemas.openxmlformats.org/officeDocument/2006/relationships/audio" Target="../media/media4.mp3"/><Relationship Id="rId51" Type="http://schemas.openxmlformats.org/officeDocument/2006/relationships/image" Target="../media/image51.jpg"/><Relationship Id="rId3" Type="http://schemas.microsoft.com/office/2007/relationships/media" Target="../media/media7.mp3"/><Relationship Id="rId12" Type="http://schemas.openxmlformats.org/officeDocument/2006/relationships/audio" Target="../media/media14.mp3"/><Relationship Id="rId17" Type="http://schemas.microsoft.com/office/2007/relationships/media" Target="../media/media16.mp3"/><Relationship Id="rId25" Type="http://schemas.openxmlformats.org/officeDocument/2006/relationships/image" Target="../media/image21.png"/><Relationship Id="rId33" Type="http://schemas.openxmlformats.org/officeDocument/2006/relationships/image" Target="../media/image24.jpg"/><Relationship Id="rId38" Type="http://schemas.openxmlformats.org/officeDocument/2006/relationships/image" Target="../media/image58.png"/><Relationship Id="rId46" Type="http://schemas.openxmlformats.org/officeDocument/2006/relationships/image" Target="../media/image40.png"/><Relationship Id="rId59" Type="http://schemas.openxmlformats.org/officeDocument/2006/relationships/image" Target="../media/image34.png"/><Relationship Id="rId20" Type="http://schemas.openxmlformats.org/officeDocument/2006/relationships/notesSlide" Target="../notesSlides/notesSlide17.xml"/><Relationship Id="rId41" Type="http://schemas.openxmlformats.org/officeDocument/2006/relationships/image" Target="../media/image59.png"/><Relationship Id="rId54" Type="http://schemas.openxmlformats.org/officeDocument/2006/relationships/image" Target="../media/image54.png"/><Relationship Id="rId1" Type="http://schemas.microsoft.com/office/2007/relationships/media" Target="../media/media5.mp3"/><Relationship Id="rId6" Type="http://schemas.openxmlformats.org/officeDocument/2006/relationships/audio" Target="../media/media8.mp3"/><Relationship Id="rId15" Type="http://schemas.microsoft.com/office/2007/relationships/media" Target="../media/media10.mp3"/><Relationship Id="rId23" Type="http://schemas.openxmlformats.org/officeDocument/2006/relationships/image" Target="../media/image37.png"/><Relationship Id="rId28" Type="http://schemas.openxmlformats.org/officeDocument/2006/relationships/image" Target="../media/image22.png"/><Relationship Id="rId36" Type="http://schemas.openxmlformats.org/officeDocument/2006/relationships/image" Target="../media/image39.png"/><Relationship Id="rId49" Type="http://schemas.openxmlformats.org/officeDocument/2006/relationships/image" Target="../media/image27.png"/><Relationship Id="rId57" Type="http://schemas.openxmlformats.org/officeDocument/2006/relationships/image" Target="../media/image56.png"/><Relationship Id="rId10" Type="http://schemas.openxmlformats.org/officeDocument/2006/relationships/audio" Target="../media/media17.mp3"/><Relationship Id="rId31" Type="http://schemas.microsoft.com/office/2007/relationships/hdphoto" Target="../media/hdphoto8.wdp"/><Relationship Id="rId44" Type="http://schemas.microsoft.com/office/2007/relationships/hdphoto" Target="../media/hdphoto14.wdp"/><Relationship Id="rId52" Type="http://schemas.openxmlformats.org/officeDocument/2006/relationships/image" Target="../media/image52.png"/><Relationship Id="rId60" Type="http://schemas.openxmlformats.org/officeDocument/2006/relationships/image" Target="../media/image35.png"/></Relationships>
</file>

<file path=ppt/slides/_rels/slide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20.xml.rels><?xml version="1.0" encoding="UTF-8" standalone="yes"?>
<Relationships xmlns="http://schemas.openxmlformats.org/package/2006/relationships"><Relationship Id="rId13" Type="http://schemas.microsoft.com/office/2007/relationships/media" Target="../media/media10.mp3"/><Relationship Id="rId18" Type="http://schemas.openxmlformats.org/officeDocument/2006/relationships/notesSlide" Target="../notesSlides/notesSlide18.xml"/><Relationship Id="rId26" Type="http://schemas.openxmlformats.org/officeDocument/2006/relationships/image" Target="../media/image22.png"/><Relationship Id="rId39" Type="http://schemas.openxmlformats.org/officeDocument/2006/relationships/image" Target="../media/image46.png"/><Relationship Id="rId21" Type="http://schemas.openxmlformats.org/officeDocument/2006/relationships/image" Target="../media/image37.png"/><Relationship Id="rId34" Type="http://schemas.openxmlformats.org/officeDocument/2006/relationships/image" Target="../media/image25.png"/><Relationship Id="rId42" Type="http://schemas.openxmlformats.org/officeDocument/2006/relationships/image" Target="../media/image50.png"/><Relationship Id="rId47" Type="http://schemas.openxmlformats.org/officeDocument/2006/relationships/image" Target="../media/image67.png"/><Relationship Id="rId50" Type="http://schemas.openxmlformats.org/officeDocument/2006/relationships/image" Target="../media/image53.png"/><Relationship Id="rId55" Type="http://schemas.openxmlformats.org/officeDocument/2006/relationships/image" Target="../media/image57.png"/><Relationship Id="rId7" Type="http://schemas.microsoft.com/office/2007/relationships/media" Target="../media/media18.mp3"/><Relationship Id="rId2" Type="http://schemas.openxmlformats.org/officeDocument/2006/relationships/audio" Target="../media/media5.mp3"/><Relationship Id="rId16" Type="http://schemas.openxmlformats.org/officeDocument/2006/relationships/audio" Target="../media/media16.mp3"/><Relationship Id="rId29" Type="http://schemas.microsoft.com/office/2007/relationships/hdphoto" Target="../media/hdphoto12.wdp"/><Relationship Id="rId11" Type="http://schemas.microsoft.com/office/2007/relationships/media" Target="../media/media15.mp3"/><Relationship Id="rId24" Type="http://schemas.microsoft.com/office/2007/relationships/hdphoto" Target="../media/hdphoto3.wdp"/><Relationship Id="rId32" Type="http://schemas.openxmlformats.org/officeDocument/2006/relationships/image" Target="../media/image23.png"/><Relationship Id="rId37" Type="http://schemas.openxmlformats.org/officeDocument/2006/relationships/image" Target="../media/image26.png"/><Relationship Id="rId40" Type="http://schemas.microsoft.com/office/2007/relationships/hdphoto" Target="../media/hdphoto11.wdp"/><Relationship Id="rId45" Type="http://schemas.openxmlformats.org/officeDocument/2006/relationships/image" Target="../media/image64.png"/><Relationship Id="rId53" Type="http://schemas.openxmlformats.org/officeDocument/2006/relationships/image" Target="../media/image6.png"/><Relationship Id="rId5" Type="http://schemas.microsoft.com/office/2007/relationships/media" Target="../media/media8.mp3"/><Relationship Id="rId19" Type="http://schemas.openxmlformats.org/officeDocument/2006/relationships/image" Target="../media/image12.png"/><Relationship Id="rId4" Type="http://schemas.openxmlformats.org/officeDocument/2006/relationships/audio" Target="../media/media7.mp3"/><Relationship Id="rId9" Type="http://schemas.microsoft.com/office/2007/relationships/media" Target="../media/media13.mp3"/><Relationship Id="rId14" Type="http://schemas.openxmlformats.org/officeDocument/2006/relationships/audio" Target="../media/media10.mp3"/><Relationship Id="rId22" Type="http://schemas.microsoft.com/office/2007/relationships/hdphoto" Target="../media/hdphoto7.wdp"/><Relationship Id="rId27" Type="http://schemas.microsoft.com/office/2007/relationships/hdphoto" Target="../media/hdphoto4.wdp"/><Relationship Id="rId30" Type="http://schemas.openxmlformats.org/officeDocument/2006/relationships/image" Target="../media/image49.png"/><Relationship Id="rId35" Type="http://schemas.microsoft.com/office/2007/relationships/hdphoto" Target="../media/hdphoto5.wdp"/><Relationship Id="rId43" Type="http://schemas.openxmlformats.org/officeDocument/2006/relationships/image" Target="../media/image40.png"/><Relationship Id="rId48" Type="http://schemas.openxmlformats.org/officeDocument/2006/relationships/image" Target="../media/image51.jpg"/><Relationship Id="rId56" Type="http://schemas.openxmlformats.org/officeDocument/2006/relationships/image" Target="../media/image34.png"/><Relationship Id="rId8" Type="http://schemas.openxmlformats.org/officeDocument/2006/relationships/audio" Target="../media/media18.mp3"/><Relationship Id="rId51" Type="http://schemas.openxmlformats.org/officeDocument/2006/relationships/image" Target="../media/image54.png"/><Relationship Id="rId3" Type="http://schemas.microsoft.com/office/2007/relationships/media" Target="../media/media7.mp3"/><Relationship Id="rId12" Type="http://schemas.openxmlformats.org/officeDocument/2006/relationships/audio" Target="../media/media15.mp3"/><Relationship Id="rId17" Type="http://schemas.openxmlformats.org/officeDocument/2006/relationships/slideLayout" Target="../slideLayouts/slideLayout7.xml"/><Relationship Id="rId25" Type="http://schemas.openxmlformats.org/officeDocument/2006/relationships/image" Target="../media/image38.png"/><Relationship Id="rId33" Type="http://schemas.openxmlformats.org/officeDocument/2006/relationships/image" Target="../media/image24.jpg"/><Relationship Id="rId38" Type="http://schemas.microsoft.com/office/2007/relationships/hdphoto" Target="../media/hdphoto6.wdp"/><Relationship Id="rId46" Type="http://schemas.openxmlformats.org/officeDocument/2006/relationships/image" Target="../media/image66.png"/><Relationship Id="rId20" Type="http://schemas.openxmlformats.org/officeDocument/2006/relationships/image" Target="../media/image28.png"/><Relationship Id="rId41" Type="http://schemas.openxmlformats.org/officeDocument/2006/relationships/image" Target="../media/image47.png"/><Relationship Id="rId54" Type="http://schemas.openxmlformats.org/officeDocument/2006/relationships/image" Target="../media/image56.png"/><Relationship Id="rId1" Type="http://schemas.microsoft.com/office/2007/relationships/media" Target="../media/media5.mp3"/><Relationship Id="rId6" Type="http://schemas.openxmlformats.org/officeDocument/2006/relationships/audio" Target="../media/media8.mp3"/><Relationship Id="rId15" Type="http://schemas.microsoft.com/office/2007/relationships/media" Target="../media/media16.mp3"/><Relationship Id="rId23" Type="http://schemas.openxmlformats.org/officeDocument/2006/relationships/image" Target="../media/image21.png"/><Relationship Id="rId28" Type="http://schemas.openxmlformats.org/officeDocument/2006/relationships/image" Target="../media/image48.png"/><Relationship Id="rId36" Type="http://schemas.openxmlformats.org/officeDocument/2006/relationships/image" Target="../media/image39.png"/><Relationship Id="rId49" Type="http://schemas.openxmlformats.org/officeDocument/2006/relationships/image" Target="../media/image52.png"/><Relationship Id="rId57" Type="http://schemas.openxmlformats.org/officeDocument/2006/relationships/image" Target="../media/image35.png"/><Relationship Id="rId10" Type="http://schemas.openxmlformats.org/officeDocument/2006/relationships/audio" Target="../media/media13.mp3"/><Relationship Id="rId31" Type="http://schemas.openxmlformats.org/officeDocument/2006/relationships/image" Target="../media/image42.png"/><Relationship Id="rId44" Type="http://schemas.openxmlformats.org/officeDocument/2006/relationships/image" Target="../media/image65.png"/><Relationship Id="rId52" Type="http://schemas.openxmlformats.org/officeDocument/2006/relationships/image" Target="../media/image55.png"/></Relationships>
</file>

<file path=ppt/slides/_rels/slide21.xml.rels><?xml version="1.0" encoding="UTF-8" standalone="yes"?>
<Relationships xmlns="http://schemas.openxmlformats.org/package/2006/relationships"><Relationship Id="rId8" Type="http://schemas.openxmlformats.org/officeDocument/2006/relationships/notesSlide" Target="../notesSlides/notesSlide19.xml"/><Relationship Id="rId13" Type="http://schemas.openxmlformats.org/officeDocument/2006/relationships/image" Target="../media/image2.png"/><Relationship Id="rId18" Type="http://schemas.openxmlformats.org/officeDocument/2006/relationships/image" Target="../media/image33.png"/><Relationship Id="rId3" Type="http://schemas.microsoft.com/office/2007/relationships/media" Target="../media/media3.mp3"/><Relationship Id="rId7" Type="http://schemas.openxmlformats.org/officeDocument/2006/relationships/slideLayout" Target="../slideLayouts/slideLayout7.xml"/><Relationship Id="rId12" Type="http://schemas.openxmlformats.org/officeDocument/2006/relationships/image" Target="../media/image4.png"/><Relationship Id="rId17" Type="http://schemas.openxmlformats.org/officeDocument/2006/relationships/image" Target="../media/image32.png"/><Relationship Id="rId2" Type="http://schemas.openxmlformats.org/officeDocument/2006/relationships/audio" Target="../media/media2.mp3"/><Relationship Id="rId16" Type="http://schemas.openxmlformats.org/officeDocument/2006/relationships/image" Target="../media/image31.png"/><Relationship Id="rId1" Type="http://schemas.microsoft.com/office/2007/relationships/media" Target="../media/media2.mp3"/><Relationship Id="rId6" Type="http://schemas.openxmlformats.org/officeDocument/2006/relationships/audio" Target="../media/media9.mp3"/><Relationship Id="rId11" Type="http://schemas.microsoft.com/office/2007/relationships/hdphoto" Target="../media/hdphoto1.wdp"/><Relationship Id="rId5" Type="http://schemas.microsoft.com/office/2007/relationships/media" Target="../media/media9.mp3"/><Relationship Id="rId15" Type="http://schemas.openxmlformats.org/officeDocument/2006/relationships/image" Target="../media/image30.png"/><Relationship Id="rId10" Type="http://schemas.openxmlformats.org/officeDocument/2006/relationships/image" Target="../media/image29.png"/><Relationship Id="rId19" Type="http://schemas.openxmlformats.org/officeDocument/2006/relationships/image" Target="../media/image12.png"/><Relationship Id="rId4" Type="http://schemas.openxmlformats.org/officeDocument/2006/relationships/audio" Target="../media/media3.mp3"/><Relationship Id="rId9" Type="http://schemas.openxmlformats.org/officeDocument/2006/relationships/image" Target="../media/image1.png"/><Relationship Id="rId14" Type="http://schemas.openxmlformats.org/officeDocument/2006/relationships/image" Target="../media/image3.png"/></Relationships>
</file>

<file path=ppt/slides/_rels/slide22.xml.rels><?xml version="1.0" encoding="UTF-8" standalone="yes"?>
<Relationships xmlns="http://schemas.openxmlformats.org/package/2006/relationships"><Relationship Id="rId8" Type="http://schemas.openxmlformats.org/officeDocument/2006/relationships/notesSlide" Target="../notesSlides/notesSlide20.xml"/><Relationship Id="rId13" Type="http://schemas.openxmlformats.org/officeDocument/2006/relationships/image" Target="../media/image17.png"/><Relationship Id="rId3" Type="http://schemas.microsoft.com/office/2007/relationships/media" Target="../media/media11.mp3"/><Relationship Id="rId7" Type="http://schemas.openxmlformats.org/officeDocument/2006/relationships/slideLayout" Target="../slideLayouts/slideLayout7.xml"/><Relationship Id="rId12" Type="http://schemas.openxmlformats.org/officeDocument/2006/relationships/image" Target="../media/image12.png"/><Relationship Id="rId2" Type="http://schemas.openxmlformats.org/officeDocument/2006/relationships/audio" Target="../media/media10.mp3"/><Relationship Id="rId1" Type="http://schemas.microsoft.com/office/2007/relationships/media" Target="../media/media10.mp3"/><Relationship Id="rId6" Type="http://schemas.openxmlformats.org/officeDocument/2006/relationships/audio" Target="../media/media12.mp3"/><Relationship Id="rId11" Type="http://schemas.openxmlformats.org/officeDocument/2006/relationships/image" Target="../media/image36.png"/><Relationship Id="rId5" Type="http://schemas.microsoft.com/office/2007/relationships/media" Target="../media/media12.mp3"/><Relationship Id="rId10" Type="http://schemas.openxmlformats.org/officeDocument/2006/relationships/image" Target="../media/image35.png"/><Relationship Id="rId4" Type="http://schemas.openxmlformats.org/officeDocument/2006/relationships/audio" Target="../media/media11.mp3"/><Relationship Id="rId9" Type="http://schemas.openxmlformats.org/officeDocument/2006/relationships/image" Target="../media/image34.png"/></Relationships>
</file>

<file path=ppt/slides/_rels/slide23.xml.rels><?xml version="1.0" encoding="UTF-8" standalone="yes"?>
<Relationships xmlns="http://schemas.openxmlformats.org/package/2006/relationships"><Relationship Id="rId13" Type="http://schemas.microsoft.com/office/2007/relationships/media" Target="../media/media15.mp3"/><Relationship Id="rId18" Type="http://schemas.openxmlformats.org/officeDocument/2006/relationships/audio" Target="../media/media16.mp3"/><Relationship Id="rId26" Type="http://schemas.microsoft.com/office/2007/relationships/hdphoto" Target="../media/hdphoto3.wdp"/><Relationship Id="rId39" Type="http://schemas.openxmlformats.org/officeDocument/2006/relationships/image" Target="../media/image62.png"/><Relationship Id="rId21" Type="http://schemas.openxmlformats.org/officeDocument/2006/relationships/image" Target="../media/image12.png"/><Relationship Id="rId34" Type="http://schemas.openxmlformats.org/officeDocument/2006/relationships/image" Target="../media/image23.png"/><Relationship Id="rId42" Type="http://schemas.openxmlformats.org/officeDocument/2006/relationships/image" Target="../media/image40.png"/><Relationship Id="rId47" Type="http://schemas.openxmlformats.org/officeDocument/2006/relationships/image" Target="../media/image52.png"/><Relationship Id="rId50" Type="http://schemas.openxmlformats.org/officeDocument/2006/relationships/image" Target="../media/image55.png"/><Relationship Id="rId55" Type="http://schemas.openxmlformats.org/officeDocument/2006/relationships/image" Target="../media/image35.png"/><Relationship Id="rId7" Type="http://schemas.microsoft.com/office/2007/relationships/media" Target="../media/media18.mp3"/><Relationship Id="rId2" Type="http://schemas.openxmlformats.org/officeDocument/2006/relationships/audio" Target="../media/media5.mp3"/><Relationship Id="rId16" Type="http://schemas.openxmlformats.org/officeDocument/2006/relationships/audio" Target="../media/media10.mp3"/><Relationship Id="rId29" Type="http://schemas.microsoft.com/office/2007/relationships/hdphoto" Target="../media/hdphoto4.wdp"/><Relationship Id="rId11" Type="http://schemas.microsoft.com/office/2007/relationships/media" Target="../media/media14.mp3"/><Relationship Id="rId24" Type="http://schemas.microsoft.com/office/2007/relationships/hdphoto" Target="../media/hdphoto7.wdp"/><Relationship Id="rId32" Type="http://schemas.openxmlformats.org/officeDocument/2006/relationships/image" Target="../media/image49.png"/><Relationship Id="rId37" Type="http://schemas.microsoft.com/office/2007/relationships/hdphoto" Target="../media/hdphoto5.wdp"/><Relationship Id="rId40" Type="http://schemas.microsoft.com/office/2007/relationships/hdphoto" Target="../media/hdphoto15.wdp"/><Relationship Id="rId45" Type="http://schemas.microsoft.com/office/2007/relationships/hdphoto" Target="../media/hdphoto9.wdp"/><Relationship Id="rId53" Type="http://schemas.openxmlformats.org/officeDocument/2006/relationships/image" Target="../media/image57.png"/><Relationship Id="rId5" Type="http://schemas.microsoft.com/office/2007/relationships/media" Target="../media/media8.mp3"/><Relationship Id="rId10" Type="http://schemas.openxmlformats.org/officeDocument/2006/relationships/audio" Target="../media/media4.mp3"/><Relationship Id="rId19" Type="http://schemas.openxmlformats.org/officeDocument/2006/relationships/slideLayout" Target="../slideLayouts/slideLayout7.xml"/><Relationship Id="rId31" Type="http://schemas.microsoft.com/office/2007/relationships/hdphoto" Target="../media/hdphoto12.wdp"/><Relationship Id="rId44" Type="http://schemas.openxmlformats.org/officeDocument/2006/relationships/image" Target="../media/image44.png"/><Relationship Id="rId52" Type="http://schemas.openxmlformats.org/officeDocument/2006/relationships/image" Target="../media/image56.png"/><Relationship Id="rId4" Type="http://schemas.openxmlformats.org/officeDocument/2006/relationships/audio" Target="../media/media7.mp3"/><Relationship Id="rId9" Type="http://schemas.microsoft.com/office/2007/relationships/media" Target="../media/media4.mp3"/><Relationship Id="rId14" Type="http://schemas.openxmlformats.org/officeDocument/2006/relationships/audio" Target="../media/media15.mp3"/><Relationship Id="rId22" Type="http://schemas.openxmlformats.org/officeDocument/2006/relationships/image" Target="../media/image28.png"/><Relationship Id="rId27" Type="http://schemas.openxmlformats.org/officeDocument/2006/relationships/image" Target="../media/image38.png"/><Relationship Id="rId30" Type="http://schemas.openxmlformats.org/officeDocument/2006/relationships/image" Target="../media/image48.png"/><Relationship Id="rId35" Type="http://schemas.openxmlformats.org/officeDocument/2006/relationships/image" Target="../media/image24.jpg"/><Relationship Id="rId43" Type="http://schemas.openxmlformats.org/officeDocument/2006/relationships/image" Target="../media/image41.png"/><Relationship Id="rId48" Type="http://schemas.openxmlformats.org/officeDocument/2006/relationships/image" Target="../media/image53.png"/><Relationship Id="rId8" Type="http://schemas.openxmlformats.org/officeDocument/2006/relationships/audio" Target="../media/media18.mp3"/><Relationship Id="rId51" Type="http://schemas.openxmlformats.org/officeDocument/2006/relationships/image" Target="../media/image6.png"/><Relationship Id="rId3" Type="http://schemas.microsoft.com/office/2007/relationships/media" Target="../media/media7.mp3"/><Relationship Id="rId12" Type="http://schemas.openxmlformats.org/officeDocument/2006/relationships/audio" Target="../media/media14.mp3"/><Relationship Id="rId17" Type="http://schemas.microsoft.com/office/2007/relationships/media" Target="../media/media16.mp3"/><Relationship Id="rId25" Type="http://schemas.openxmlformats.org/officeDocument/2006/relationships/image" Target="../media/image21.png"/><Relationship Id="rId33" Type="http://schemas.openxmlformats.org/officeDocument/2006/relationships/image" Target="../media/image42.png"/><Relationship Id="rId38" Type="http://schemas.openxmlformats.org/officeDocument/2006/relationships/image" Target="../media/image39.png"/><Relationship Id="rId46" Type="http://schemas.openxmlformats.org/officeDocument/2006/relationships/image" Target="../media/image51.jpg"/><Relationship Id="rId20" Type="http://schemas.openxmlformats.org/officeDocument/2006/relationships/notesSlide" Target="../notesSlides/notesSlide21.xml"/><Relationship Id="rId41" Type="http://schemas.openxmlformats.org/officeDocument/2006/relationships/image" Target="../media/image63.png"/><Relationship Id="rId54" Type="http://schemas.openxmlformats.org/officeDocument/2006/relationships/image" Target="../media/image34.png"/><Relationship Id="rId1" Type="http://schemas.microsoft.com/office/2007/relationships/media" Target="../media/media5.mp3"/><Relationship Id="rId6" Type="http://schemas.openxmlformats.org/officeDocument/2006/relationships/audio" Target="../media/media8.mp3"/><Relationship Id="rId15" Type="http://schemas.microsoft.com/office/2007/relationships/media" Target="../media/media10.mp3"/><Relationship Id="rId23" Type="http://schemas.openxmlformats.org/officeDocument/2006/relationships/image" Target="../media/image37.png"/><Relationship Id="rId28" Type="http://schemas.openxmlformats.org/officeDocument/2006/relationships/image" Target="../media/image22.png"/><Relationship Id="rId36" Type="http://schemas.openxmlformats.org/officeDocument/2006/relationships/image" Target="../media/image25.png"/><Relationship Id="rId49" Type="http://schemas.openxmlformats.org/officeDocument/2006/relationships/image" Target="../media/image54.png"/></Relationships>
</file>

<file path=ppt/slides/_rels/slide24.xml.rels><?xml version="1.0" encoding="UTF-8" standalone="yes"?>
<Relationships xmlns="http://schemas.openxmlformats.org/package/2006/relationships"><Relationship Id="rId13" Type="http://schemas.microsoft.com/office/2007/relationships/media" Target="../media/media10.mp3"/><Relationship Id="rId18" Type="http://schemas.openxmlformats.org/officeDocument/2006/relationships/notesSlide" Target="../notesSlides/notesSlide22.xml"/><Relationship Id="rId26" Type="http://schemas.openxmlformats.org/officeDocument/2006/relationships/image" Target="../media/image22.png"/><Relationship Id="rId39" Type="http://schemas.openxmlformats.org/officeDocument/2006/relationships/image" Target="../media/image25.png"/><Relationship Id="rId21" Type="http://schemas.openxmlformats.org/officeDocument/2006/relationships/image" Target="../media/image37.png"/><Relationship Id="rId34" Type="http://schemas.openxmlformats.org/officeDocument/2006/relationships/image" Target="../media/image39.png"/><Relationship Id="rId42" Type="http://schemas.openxmlformats.org/officeDocument/2006/relationships/image" Target="../media/image41.png"/><Relationship Id="rId47" Type="http://schemas.openxmlformats.org/officeDocument/2006/relationships/image" Target="../media/image53.png"/><Relationship Id="rId50" Type="http://schemas.openxmlformats.org/officeDocument/2006/relationships/image" Target="../media/image6.png"/><Relationship Id="rId7" Type="http://schemas.microsoft.com/office/2007/relationships/media" Target="../media/media14.mp3"/><Relationship Id="rId2" Type="http://schemas.openxmlformats.org/officeDocument/2006/relationships/audio" Target="../media/media5.mp3"/><Relationship Id="rId16" Type="http://schemas.openxmlformats.org/officeDocument/2006/relationships/audio" Target="../media/media16.mp3"/><Relationship Id="rId29" Type="http://schemas.microsoft.com/office/2007/relationships/hdphoto" Target="../media/hdphoto15.wdp"/><Relationship Id="rId11" Type="http://schemas.microsoft.com/office/2007/relationships/media" Target="../media/media15.mp3"/><Relationship Id="rId24" Type="http://schemas.microsoft.com/office/2007/relationships/hdphoto" Target="../media/hdphoto3.wdp"/><Relationship Id="rId32" Type="http://schemas.openxmlformats.org/officeDocument/2006/relationships/image" Target="../media/image27.png"/><Relationship Id="rId37" Type="http://schemas.openxmlformats.org/officeDocument/2006/relationships/image" Target="../media/image49.png"/><Relationship Id="rId40" Type="http://schemas.microsoft.com/office/2007/relationships/hdphoto" Target="../media/hdphoto5.wdp"/><Relationship Id="rId45" Type="http://schemas.openxmlformats.org/officeDocument/2006/relationships/image" Target="../media/image51.jpg"/><Relationship Id="rId53" Type="http://schemas.openxmlformats.org/officeDocument/2006/relationships/image" Target="../media/image34.png"/><Relationship Id="rId5" Type="http://schemas.microsoft.com/office/2007/relationships/media" Target="../media/media8.mp3"/><Relationship Id="rId10" Type="http://schemas.openxmlformats.org/officeDocument/2006/relationships/audio" Target="../media/media18.mp3"/><Relationship Id="rId19" Type="http://schemas.openxmlformats.org/officeDocument/2006/relationships/image" Target="../media/image12.png"/><Relationship Id="rId31" Type="http://schemas.openxmlformats.org/officeDocument/2006/relationships/image" Target="../media/image24.jpg"/><Relationship Id="rId44" Type="http://schemas.microsoft.com/office/2007/relationships/hdphoto" Target="../media/hdphoto9.wdp"/><Relationship Id="rId52" Type="http://schemas.openxmlformats.org/officeDocument/2006/relationships/image" Target="../media/image57.png"/><Relationship Id="rId4" Type="http://schemas.openxmlformats.org/officeDocument/2006/relationships/audio" Target="../media/media7.mp3"/><Relationship Id="rId9" Type="http://schemas.microsoft.com/office/2007/relationships/media" Target="../media/media18.mp3"/><Relationship Id="rId14" Type="http://schemas.openxmlformats.org/officeDocument/2006/relationships/audio" Target="../media/media10.mp3"/><Relationship Id="rId22" Type="http://schemas.microsoft.com/office/2007/relationships/hdphoto" Target="../media/hdphoto7.wdp"/><Relationship Id="rId27" Type="http://schemas.microsoft.com/office/2007/relationships/hdphoto" Target="../media/hdphoto4.wdp"/><Relationship Id="rId30" Type="http://schemas.openxmlformats.org/officeDocument/2006/relationships/image" Target="../media/image23.png"/><Relationship Id="rId35" Type="http://schemas.openxmlformats.org/officeDocument/2006/relationships/image" Target="../media/image48.png"/><Relationship Id="rId43" Type="http://schemas.openxmlformats.org/officeDocument/2006/relationships/image" Target="../media/image44.png"/><Relationship Id="rId48" Type="http://schemas.openxmlformats.org/officeDocument/2006/relationships/image" Target="../media/image54.png"/><Relationship Id="rId8" Type="http://schemas.openxmlformats.org/officeDocument/2006/relationships/audio" Target="../media/media14.mp3"/><Relationship Id="rId51" Type="http://schemas.openxmlformats.org/officeDocument/2006/relationships/image" Target="../media/image56.png"/><Relationship Id="rId3" Type="http://schemas.microsoft.com/office/2007/relationships/media" Target="../media/media7.mp3"/><Relationship Id="rId12" Type="http://schemas.openxmlformats.org/officeDocument/2006/relationships/audio" Target="../media/media15.mp3"/><Relationship Id="rId17" Type="http://schemas.openxmlformats.org/officeDocument/2006/relationships/slideLayout" Target="../slideLayouts/slideLayout7.xml"/><Relationship Id="rId25" Type="http://schemas.openxmlformats.org/officeDocument/2006/relationships/image" Target="../media/image38.png"/><Relationship Id="rId33" Type="http://schemas.openxmlformats.org/officeDocument/2006/relationships/image" Target="../media/image64.png"/><Relationship Id="rId38" Type="http://schemas.openxmlformats.org/officeDocument/2006/relationships/image" Target="../media/image42.png"/><Relationship Id="rId46" Type="http://schemas.openxmlformats.org/officeDocument/2006/relationships/image" Target="../media/image52.png"/><Relationship Id="rId20" Type="http://schemas.openxmlformats.org/officeDocument/2006/relationships/image" Target="../media/image28.png"/><Relationship Id="rId41" Type="http://schemas.openxmlformats.org/officeDocument/2006/relationships/image" Target="../media/image40.png"/><Relationship Id="rId54" Type="http://schemas.openxmlformats.org/officeDocument/2006/relationships/image" Target="../media/image35.png"/><Relationship Id="rId1" Type="http://schemas.microsoft.com/office/2007/relationships/media" Target="../media/media5.mp3"/><Relationship Id="rId6" Type="http://schemas.openxmlformats.org/officeDocument/2006/relationships/audio" Target="../media/media8.mp3"/><Relationship Id="rId15" Type="http://schemas.microsoft.com/office/2007/relationships/media" Target="../media/media16.mp3"/><Relationship Id="rId23" Type="http://schemas.openxmlformats.org/officeDocument/2006/relationships/image" Target="../media/image21.png"/><Relationship Id="rId28" Type="http://schemas.openxmlformats.org/officeDocument/2006/relationships/image" Target="../media/image62.png"/><Relationship Id="rId36" Type="http://schemas.microsoft.com/office/2007/relationships/hdphoto" Target="../media/hdphoto12.wdp"/><Relationship Id="rId49" Type="http://schemas.openxmlformats.org/officeDocument/2006/relationships/image" Target="../media/image55.png"/></Relationships>
</file>

<file path=ppt/slides/_rels/slide25.xml.rels><?xml version="1.0" encoding="UTF-8" standalone="yes"?>
<Relationships xmlns="http://schemas.openxmlformats.org/package/2006/relationships"><Relationship Id="rId8" Type="http://schemas.openxmlformats.org/officeDocument/2006/relationships/notesSlide" Target="../notesSlides/notesSlide23.xml"/><Relationship Id="rId13" Type="http://schemas.openxmlformats.org/officeDocument/2006/relationships/image" Target="../media/image2.png"/><Relationship Id="rId18" Type="http://schemas.openxmlformats.org/officeDocument/2006/relationships/image" Target="../media/image33.png"/><Relationship Id="rId3" Type="http://schemas.microsoft.com/office/2007/relationships/media" Target="../media/media3.mp3"/><Relationship Id="rId7" Type="http://schemas.openxmlformats.org/officeDocument/2006/relationships/slideLayout" Target="../slideLayouts/slideLayout7.xml"/><Relationship Id="rId12" Type="http://schemas.openxmlformats.org/officeDocument/2006/relationships/image" Target="../media/image4.png"/><Relationship Id="rId17" Type="http://schemas.openxmlformats.org/officeDocument/2006/relationships/image" Target="../media/image32.png"/><Relationship Id="rId2" Type="http://schemas.openxmlformats.org/officeDocument/2006/relationships/audio" Target="../media/media2.mp3"/><Relationship Id="rId16" Type="http://schemas.openxmlformats.org/officeDocument/2006/relationships/image" Target="../media/image31.png"/><Relationship Id="rId1" Type="http://schemas.microsoft.com/office/2007/relationships/media" Target="../media/media2.mp3"/><Relationship Id="rId6" Type="http://schemas.openxmlformats.org/officeDocument/2006/relationships/audio" Target="../media/media9.mp3"/><Relationship Id="rId11" Type="http://schemas.microsoft.com/office/2007/relationships/hdphoto" Target="../media/hdphoto1.wdp"/><Relationship Id="rId5" Type="http://schemas.microsoft.com/office/2007/relationships/media" Target="../media/media9.mp3"/><Relationship Id="rId15" Type="http://schemas.openxmlformats.org/officeDocument/2006/relationships/image" Target="../media/image30.png"/><Relationship Id="rId10" Type="http://schemas.openxmlformats.org/officeDocument/2006/relationships/image" Target="../media/image29.png"/><Relationship Id="rId19" Type="http://schemas.openxmlformats.org/officeDocument/2006/relationships/image" Target="../media/image12.png"/><Relationship Id="rId4" Type="http://schemas.openxmlformats.org/officeDocument/2006/relationships/audio" Target="../media/media3.mp3"/><Relationship Id="rId9" Type="http://schemas.openxmlformats.org/officeDocument/2006/relationships/image" Target="../media/image1.png"/><Relationship Id="rId14" Type="http://schemas.openxmlformats.org/officeDocument/2006/relationships/image" Target="../media/image3.png"/></Relationships>
</file>

<file path=ppt/slides/_rels/slide26.xml.rels><?xml version="1.0" encoding="UTF-8" standalone="yes"?>
<Relationships xmlns="http://schemas.openxmlformats.org/package/2006/relationships"><Relationship Id="rId8" Type="http://schemas.openxmlformats.org/officeDocument/2006/relationships/notesSlide" Target="../notesSlides/notesSlide24.xml"/><Relationship Id="rId13" Type="http://schemas.openxmlformats.org/officeDocument/2006/relationships/image" Target="../media/image17.png"/><Relationship Id="rId3" Type="http://schemas.microsoft.com/office/2007/relationships/media" Target="../media/media11.mp3"/><Relationship Id="rId7" Type="http://schemas.openxmlformats.org/officeDocument/2006/relationships/slideLayout" Target="../slideLayouts/slideLayout7.xml"/><Relationship Id="rId12" Type="http://schemas.openxmlformats.org/officeDocument/2006/relationships/image" Target="../media/image12.png"/><Relationship Id="rId2" Type="http://schemas.openxmlformats.org/officeDocument/2006/relationships/audio" Target="../media/media10.mp3"/><Relationship Id="rId1" Type="http://schemas.microsoft.com/office/2007/relationships/media" Target="../media/media10.mp3"/><Relationship Id="rId6" Type="http://schemas.openxmlformats.org/officeDocument/2006/relationships/audio" Target="../media/media12.mp3"/><Relationship Id="rId11" Type="http://schemas.openxmlformats.org/officeDocument/2006/relationships/image" Target="../media/image36.png"/><Relationship Id="rId5" Type="http://schemas.microsoft.com/office/2007/relationships/media" Target="../media/media12.mp3"/><Relationship Id="rId10" Type="http://schemas.openxmlformats.org/officeDocument/2006/relationships/image" Target="../media/image35.png"/><Relationship Id="rId4" Type="http://schemas.openxmlformats.org/officeDocument/2006/relationships/audio" Target="../media/media11.mp3"/><Relationship Id="rId9" Type="http://schemas.openxmlformats.org/officeDocument/2006/relationships/image" Target="../media/image34.png"/></Relationships>
</file>

<file path=ppt/slides/_rels/slide27.xml.rels><?xml version="1.0" encoding="UTF-8" standalone="yes"?>
<Relationships xmlns="http://schemas.openxmlformats.org/package/2006/relationships"><Relationship Id="rId13" Type="http://schemas.microsoft.com/office/2007/relationships/media" Target="../media/media15.mp3"/><Relationship Id="rId18" Type="http://schemas.openxmlformats.org/officeDocument/2006/relationships/audio" Target="../media/media16.mp3"/><Relationship Id="rId26" Type="http://schemas.microsoft.com/office/2007/relationships/hdphoto" Target="../media/hdphoto3.wdp"/><Relationship Id="rId39" Type="http://schemas.microsoft.com/office/2007/relationships/hdphoto" Target="../media/hdphoto11.wdp"/><Relationship Id="rId21" Type="http://schemas.openxmlformats.org/officeDocument/2006/relationships/image" Target="../media/image12.png"/><Relationship Id="rId34" Type="http://schemas.microsoft.com/office/2007/relationships/hdphoto" Target="../media/hdphoto6.wdp"/><Relationship Id="rId42" Type="http://schemas.microsoft.com/office/2007/relationships/hdphoto" Target="../media/hdphoto12.wdp"/><Relationship Id="rId47" Type="http://schemas.openxmlformats.org/officeDocument/2006/relationships/image" Target="../media/image58.png"/><Relationship Id="rId50" Type="http://schemas.openxmlformats.org/officeDocument/2006/relationships/image" Target="../media/image23.png"/><Relationship Id="rId55" Type="http://schemas.openxmlformats.org/officeDocument/2006/relationships/image" Target="../media/image52.png"/><Relationship Id="rId63" Type="http://schemas.openxmlformats.org/officeDocument/2006/relationships/image" Target="../media/image35.png"/><Relationship Id="rId7" Type="http://schemas.microsoft.com/office/2007/relationships/media" Target="../media/media18.mp3"/><Relationship Id="rId2" Type="http://schemas.openxmlformats.org/officeDocument/2006/relationships/audio" Target="../media/media5.mp3"/><Relationship Id="rId16" Type="http://schemas.openxmlformats.org/officeDocument/2006/relationships/audio" Target="../media/media10.mp3"/><Relationship Id="rId29" Type="http://schemas.microsoft.com/office/2007/relationships/hdphoto" Target="../media/hdphoto4.wdp"/><Relationship Id="rId11" Type="http://schemas.microsoft.com/office/2007/relationships/media" Target="../media/media17.mp3"/><Relationship Id="rId24" Type="http://schemas.microsoft.com/office/2007/relationships/hdphoto" Target="../media/hdphoto7.wdp"/><Relationship Id="rId32" Type="http://schemas.openxmlformats.org/officeDocument/2006/relationships/image" Target="../media/image66.png"/><Relationship Id="rId37" Type="http://schemas.openxmlformats.org/officeDocument/2006/relationships/image" Target="../media/image39.png"/><Relationship Id="rId40" Type="http://schemas.openxmlformats.org/officeDocument/2006/relationships/image" Target="../media/image47.png"/><Relationship Id="rId45" Type="http://schemas.openxmlformats.org/officeDocument/2006/relationships/image" Target="../media/image40.png"/><Relationship Id="rId53" Type="http://schemas.openxmlformats.org/officeDocument/2006/relationships/image" Target="../media/image61.png"/><Relationship Id="rId58" Type="http://schemas.openxmlformats.org/officeDocument/2006/relationships/image" Target="../media/image55.png"/><Relationship Id="rId5" Type="http://schemas.microsoft.com/office/2007/relationships/media" Target="../media/media8.mp3"/><Relationship Id="rId61" Type="http://schemas.openxmlformats.org/officeDocument/2006/relationships/image" Target="../media/image57.png"/><Relationship Id="rId19" Type="http://schemas.openxmlformats.org/officeDocument/2006/relationships/slideLayout" Target="../slideLayouts/slideLayout7.xml"/><Relationship Id="rId14" Type="http://schemas.openxmlformats.org/officeDocument/2006/relationships/audio" Target="../media/media15.mp3"/><Relationship Id="rId22" Type="http://schemas.openxmlformats.org/officeDocument/2006/relationships/image" Target="../media/image28.png"/><Relationship Id="rId27" Type="http://schemas.openxmlformats.org/officeDocument/2006/relationships/image" Target="../media/image38.png"/><Relationship Id="rId30" Type="http://schemas.openxmlformats.org/officeDocument/2006/relationships/image" Target="../media/image65.png"/><Relationship Id="rId35" Type="http://schemas.openxmlformats.org/officeDocument/2006/relationships/image" Target="../media/image24.jpg"/><Relationship Id="rId43" Type="http://schemas.openxmlformats.org/officeDocument/2006/relationships/image" Target="../media/image49.png"/><Relationship Id="rId48" Type="http://schemas.openxmlformats.org/officeDocument/2006/relationships/image" Target="../media/image59.png"/><Relationship Id="rId56" Type="http://schemas.openxmlformats.org/officeDocument/2006/relationships/image" Target="../media/image53.png"/><Relationship Id="rId8" Type="http://schemas.openxmlformats.org/officeDocument/2006/relationships/audio" Target="../media/media18.mp3"/><Relationship Id="rId51" Type="http://schemas.openxmlformats.org/officeDocument/2006/relationships/image" Target="../media/image60.png"/><Relationship Id="rId3" Type="http://schemas.microsoft.com/office/2007/relationships/media" Target="../media/media7.mp3"/><Relationship Id="rId12" Type="http://schemas.openxmlformats.org/officeDocument/2006/relationships/audio" Target="../media/media17.mp3"/><Relationship Id="rId17" Type="http://schemas.microsoft.com/office/2007/relationships/media" Target="../media/media16.mp3"/><Relationship Id="rId25" Type="http://schemas.openxmlformats.org/officeDocument/2006/relationships/image" Target="../media/image21.png"/><Relationship Id="rId33" Type="http://schemas.openxmlformats.org/officeDocument/2006/relationships/image" Target="../media/image26.png"/><Relationship Id="rId38" Type="http://schemas.openxmlformats.org/officeDocument/2006/relationships/image" Target="../media/image46.png"/><Relationship Id="rId46" Type="http://schemas.openxmlformats.org/officeDocument/2006/relationships/image" Target="../media/image41.png"/><Relationship Id="rId59" Type="http://schemas.openxmlformats.org/officeDocument/2006/relationships/image" Target="../media/image6.png"/><Relationship Id="rId20" Type="http://schemas.openxmlformats.org/officeDocument/2006/relationships/notesSlide" Target="../notesSlides/notesSlide25.xml"/><Relationship Id="rId41" Type="http://schemas.openxmlformats.org/officeDocument/2006/relationships/image" Target="../media/image48.png"/><Relationship Id="rId54" Type="http://schemas.openxmlformats.org/officeDocument/2006/relationships/image" Target="../media/image51.jpg"/><Relationship Id="rId62" Type="http://schemas.openxmlformats.org/officeDocument/2006/relationships/image" Target="../media/image34.png"/><Relationship Id="rId1" Type="http://schemas.microsoft.com/office/2007/relationships/media" Target="../media/media5.mp3"/><Relationship Id="rId6" Type="http://schemas.openxmlformats.org/officeDocument/2006/relationships/audio" Target="../media/media8.mp3"/><Relationship Id="rId15" Type="http://schemas.microsoft.com/office/2007/relationships/media" Target="../media/media10.mp3"/><Relationship Id="rId23" Type="http://schemas.openxmlformats.org/officeDocument/2006/relationships/image" Target="../media/image37.png"/><Relationship Id="rId28" Type="http://schemas.openxmlformats.org/officeDocument/2006/relationships/image" Target="../media/image22.png"/><Relationship Id="rId36" Type="http://schemas.openxmlformats.org/officeDocument/2006/relationships/image" Target="../media/image67.png"/><Relationship Id="rId49" Type="http://schemas.microsoft.com/office/2007/relationships/hdphoto" Target="../media/hdphoto13.wdp"/><Relationship Id="rId57" Type="http://schemas.openxmlformats.org/officeDocument/2006/relationships/image" Target="../media/image54.png"/><Relationship Id="rId10" Type="http://schemas.openxmlformats.org/officeDocument/2006/relationships/audio" Target="../media/media13.mp3"/><Relationship Id="rId31" Type="http://schemas.openxmlformats.org/officeDocument/2006/relationships/image" Target="../media/image64.png"/><Relationship Id="rId44" Type="http://schemas.openxmlformats.org/officeDocument/2006/relationships/image" Target="../media/image50.png"/><Relationship Id="rId52" Type="http://schemas.microsoft.com/office/2007/relationships/hdphoto" Target="../media/hdphoto14.wdp"/><Relationship Id="rId60" Type="http://schemas.openxmlformats.org/officeDocument/2006/relationships/image" Target="../media/image56.png"/><Relationship Id="rId4" Type="http://schemas.openxmlformats.org/officeDocument/2006/relationships/audio" Target="../media/media7.mp3"/><Relationship Id="rId9" Type="http://schemas.microsoft.com/office/2007/relationships/media" Target="../media/media13.mp3"/></Relationships>
</file>

<file path=ppt/slides/_rels/slide28.xml.rels><?xml version="1.0" encoding="UTF-8" standalone="yes"?>
<Relationships xmlns="http://schemas.openxmlformats.org/package/2006/relationships"><Relationship Id="rId13" Type="http://schemas.microsoft.com/office/2007/relationships/media" Target="../media/media10.mp3"/><Relationship Id="rId18" Type="http://schemas.openxmlformats.org/officeDocument/2006/relationships/notesSlide" Target="../notesSlides/notesSlide26.xml"/><Relationship Id="rId26" Type="http://schemas.openxmlformats.org/officeDocument/2006/relationships/image" Target="../media/image22.png"/><Relationship Id="rId39" Type="http://schemas.openxmlformats.org/officeDocument/2006/relationships/image" Target="../media/image26.png"/><Relationship Id="rId21" Type="http://schemas.openxmlformats.org/officeDocument/2006/relationships/image" Target="../media/image37.png"/><Relationship Id="rId34" Type="http://schemas.openxmlformats.org/officeDocument/2006/relationships/image" Target="../media/image43.png"/><Relationship Id="rId42" Type="http://schemas.microsoft.com/office/2007/relationships/hdphoto" Target="../media/hdphoto11.wdp"/><Relationship Id="rId47" Type="http://schemas.openxmlformats.org/officeDocument/2006/relationships/image" Target="../media/image50.png"/><Relationship Id="rId50" Type="http://schemas.openxmlformats.org/officeDocument/2006/relationships/image" Target="../media/image53.png"/><Relationship Id="rId55" Type="http://schemas.openxmlformats.org/officeDocument/2006/relationships/image" Target="../media/image57.png"/><Relationship Id="rId7" Type="http://schemas.microsoft.com/office/2007/relationships/media" Target="../media/media4.mp3"/><Relationship Id="rId2" Type="http://schemas.openxmlformats.org/officeDocument/2006/relationships/audio" Target="../media/media5.mp3"/><Relationship Id="rId16" Type="http://schemas.openxmlformats.org/officeDocument/2006/relationships/audio" Target="../media/media16.mp3"/><Relationship Id="rId29" Type="http://schemas.microsoft.com/office/2007/relationships/hdphoto" Target="../media/hdphoto15.wdp"/><Relationship Id="rId11" Type="http://schemas.microsoft.com/office/2007/relationships/media" Target="../media/media15.mp3"/><Relationship Id="rId24" Type="http://schemas.microsoft.com/office/2007/relationships/hdphoto" Target="../media/hdphoto3.wdp"/><Relationship Id="rId32" Type="http://schemas.openxmlformats.org/officeDocument/2006/relationships/image" Target="../media/image63.png"/><Relationship Id="rId37" Type="http://schemas.microsoft.com/office/2007/relationships/hdphoto" Target="../media/hdphoto10.wdp"/><Relationship Id="rId40" Type="http://schemas.microsoft.com/office/2007/relationships/hdphoto" Target="../media/hdphoto6.wdp"/><Relationship Id="rId45" Type="http://schemas.microsoft.com/office/2007/relationships/hdphoto" Target="../media/hdphoto12.wdp"/><Relationship Id="rId53" Type="http://schemas.openxmlformats.org/officeDocument/2006/relationships/image" Target="../media/image6.png"/><Relationship Id="rId5" Type="http://schemas.microsoft.com/office/2007/relationships/media" Target="../media/media8.mp3"/><Relationship Id="rId19" Type="http://schemas.openxmlformats.org/officeDocument/2006/relationships/image" Target="../media/image12.png"/><Relationship Id="rId4" Type="http://schemas.openxmlformats.org/officeDocument/2006/relationships/audio" Target="../media/media7.mp3"/><Relationship Id="rId9" Type="http://schemas.microsoft.com/office/2007/relationships/media" Target="../media/media13.mp3"/><Relationship Id="rId14" Type="http://schemas.openxmlformats.org/officeDocument/2006/relationships/audio" Target="../media/media10.mp3"/><Relationship Id="rId22" Type="http://schemas.microsoft.com/office/2007/relationships/hdphoto" Target="../media/hdphoto7.wdp"/><Relationship Id="rId27" Type="http://schemas.microsoft.com/office/2007/relationships/hdphoto" Target="../media/hdphoto4.wdp"/><Relationship Id="rId30" Type="http://schemas.openxmlformats.org/officeDocument/2006/relationships/image" Target="../media/image23.png"/><Relationship Id="rId35" Type="http://schemas.microsoft.com/office/2007/relationships/hdphoto" Target="../media/hdphoto8.wdp"/><Relationship Id="rId43" Type="http://schemas.openxmlformats.org/officeDocument/2006/relationships/image" Target="../media/image47.png"/><Relationship Id="rId48" Type="http://schemas.openxmlformats.org/officeDocument/2006/relationships/image" Target="../media/image51.jpg"/><Relationship Id="rId56" Type="http://schemas.openxmlformats.org/officeDocument/2006/relationships/image" Target="../media/image34.png"/><Relationship Id="rId8" Type="http://schemas.openxmlformats.org/officeDocument/2006/relationships/audio" Target="../media/media4.mp3"/><Relationship Id="rId51" Type="http://schemas.openxmlformats.org/officeDocument/2006/relationships/image" Target="../media/image54.png"/><Relationship Id="rId3" Type="http://schemas.microsoft.com/office/2007/relationships/media" Target="../media/media7.mp3"/><Relationship Id="rId12" Type="http://schemas.openxmlformats.org/officeDocument/2006/relationships/audio" Target="../media/media15.mp3"/><Relationship Id="rId17" Type="http://schemas.openxmlformats.org/officeDocument/2006/relationships/slideLayout" Target="../slideLayouts/slideLayout7.xml"/><Relationship Id="rId25" Type="http://schemas.openxmlformats.org/officeDocument/2006/relationships/image" Target="../media/image38.png"/><Relationship Id="rId33" Type="http://schemas.openxmlformats.org/officeDocument/2006/relationships/image" Target="../media/image39.png"/><Relationship Id="rId38" Type="http://schemas.openxmlformats.org/officeDocument/2006/relationships/image" Target="../media/image40.png"/><Relationship Id="rId46" Type="http://schemas.openxmlformats.org/officeDocument/2006/relationships/image" Target="../media/image49.png"/><Relationship Id="rId20" Type="http://schemas.openxmlformats.org/officeDocument/2006/relationships/image" Target="../media/image28.png"/><Relationship Id="rId41" Type="http://schemas.openxmlformats.org/officeDocument/2006/relationships/image" Target="../media/image46.png"/><Relationship Id="rId54" Type="http://schemas.openxmlformats.org/officeDocument/2006/relationships/image" Target="../media/image56.png"/><Relationship Id="rId1" Type="http://schemas.microsoft.com/office/2007/relationships/media" Target="../media/media5.mp3"/><Relationship Id="rId6" Type="http://schemas.openxmlformats.org/officeDocument/2006/relationships/audio" Target="../media/media8.mp3"/><Relationship Id="rId15" Type="http://schemas.microsoft.com/office/2007/relationships/media" Target="../media/media16.mp3"/><Relationship Id="rId23" Type="http://schemas.openxmlformats.org/officeDocument/2006/relationships/image" Target="../media/image21.png"/><Relationship Id="rId28" Type="http://schemas.openxmlformats.org/officeDocument/2006/relationships/image" Target="../media/image62.png"/><Relationship Id="rId36" Type="http://schemas.openxmlformats.org/officeDocument/2006/relationships/image" Target="../media/image45.png"/><Relationship Id="rId49" Type="http://schemas.openxmlformats.org/officeDocument/2006/relationships/image" Target="../media/image52.png"/><Relationship Id="rId57" Type="http://schemas.openxmlformats.org/officeDocument/2006/relationships/image" Target="../media/image35.png"/><Relationship Id="rId10" Type="http://schemas.openxmlformats.org/officeDocument/2006/relationships/audio" Target="../media/media13.mp3"/><Relationship Id="rId31" Type="http://schemas.openxmlformats.org/officeDocument/2006/relationships/image" Target="../media/image24.jpg"/><Relationship Id="rId44" Type="http://schemas.openxmlformats.org/officeDocument/2006/relationships/image" Target="../media/image48.png"/><Relationship Id="rId52" Type="http://schemas.openxmlformats.org/officeDocument/2006/relationships/image" Target="../media/image55.png"/></Relationships>
</file>

<file path=ppt/slides/_rels/slide29.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9.png"/><Relationship Id="rId3" Type="http://schemas.microsoft.com/office/2007/relationships/media" Target="../media/media1.mp3"/><Relationship Id="rId7" Type="http://schemas.openxmlformats.org/officeDocument/2006/relationships/image" Target="../media/image16.jpg"/><Relationship Id="rId12" Type="http://schemas.openxmlformats.org/officeDocument/2006/relationships/image" Target="../media/image8.png"/><Relationship Id="rId2" Type="http://schemas.openxmlformats.org/officeDocument/2006/relationships/audio" Target="../media/media6.mp3"/><Relationship Id="rId16" Type="http://schemas.openxmlformats.org/officeDocument/2006/relationships/image" Target="../media/image11.png"/><Relationship Id="rId1" Type="http://schemas.microsoft.com/office/2007/relationships/media" Target="../media/media6.mp3"/><Relationship Id="rId6" Type="http://schemas.openxmlformats.org/officeDocument/2006/relationships/notesSlide" Target="../notesSlides/notesSlide27.xml"/><Relationship Id="rId11" Type="http://schemas.openxmlformats.org/officeDocument/2006/relationships/image" Target="../media/image7.png"/><Relationship Id="rId5" Type="http://schemas.openxmlformats.org/officeDocument/2006/relationships/slideLayout" Target="../slideLayouts/slideLayout7.xml"/><Relationship Id="rId15" Type="http://schemas.openxmlformats.org/officeDocument/2006/relationships/image" Target="../media/image17.png"/><Relationship Id="rId10" Type="http://schemas.openxmlformats.org/officeDocument/2006/relationships/image" Target="../media/image6.png"/><Relationship Id="rId4" Type="http://schemas.openxmlformats.org/officeDocument/2006/relationships/audio" Target="../media/media1.mp3"/><Relationship Id="rId9" Type="http://schemas.openxmlformats.org/officeDocument/2006/relationships/image" Target="../media/image35.png"/><Relationship Id="rId14" Type="http://schemas.openxmlformats.org/officeDocument/2006/relationships/image" Target="../media/image1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audio" Target="../media/media7.mp3"/><Relationship Id="rId13" Type="http://schemas.openxmlformats.org/officeDocument/2006/relationships/image" Target="../media/image16.jpg"/><Relationship Id="rId18" Type="http://schemas.openxmlformats.org/officeDocument/2006/relationships/image" Target="../media/image2.png"/><Relationship Id="rId26" Type="http://schemas.openxmlformats.org/officeDocument/2006/relationships/image" Target="../media/image24.jpg"/><Relationship Id="rId3" Type="http://schemas.microsoft.com/office/2007/relationships/media" Target="../media/media2.mp3"/><Relationship Id="rId21" Type="http://schemas.openxmlformats.org/officeDocument/2006/relationships/image" Target="../media/image21.png"/><Relationship Id="rId7" Type="http://schemas.microsoft.com/office/2007/relationships/media" Target="../media/media7.mp3"/><Relationship Id="rId12" Type="http://schemas.openxmlformats.org/officeDocument/2006/relationships/notesSlide" Target="../notesSlides/notesSlide2.xml"/><Relationship Id="rId17" Type="http://schemas.openxmlformats.org/officeDocument/2006/relationships/image" Target="../media/image20.png"/><Relationship Id="rId25" Type="http://schemas.openxmlformats.org/officeDocument/2006/relationships/image" Target="../media/image23.png"/><Relationship Id="rId2" Type="http://schemas.openxmlformats.org/officeDocument/2006/relationships/audio" Target="../media/media6.mp3"/><Relationship Id="rId16" Type="http://schemas.openxmlformats.org/officeDocument/2006/relationships/image" Target="../media/image19.png"/><Relationship Id="rId20" Type="http://schemas.openxmlformats.org/officeDocument/2006/relationships/image" Target="../media/image12.png"/><Relationship Id="rId29" Type="http://schemas.openxmlformats.org/officeDocument/2006/relationships/image" Target="../media/image26.png"/><Relationship Id="rId1" Type="http://schemas.microsoft.com/office/2007/relationships/media" Target="../media/media6.mp3"/><Relationship Id="rId6" Type="http://schemas.openxmlformats.org/officeDocument/2006/relationships/audio" Target="../media/media5.mp3"/><Relationship Id="rId11" Type="http://schemas.openxmlformats.org/officeDocument/2006/relationships/slideLayout" Target="../slideLayouts/slideLayout7.xml"/><Relationship Id="rId24" Type="http://schemas.microsoft.com/office/2007/relationships/hdphoto" Target="../media/hdphoto4.wdp"/><Relationship Id="rId32" Type="http://schemas.openxmlformats.org/officeDocument/2006/relationships/image" Target="../media/image28.png"/><Relationship Id="rId5" Type="http://schemas.microsoft.com/office/2007/relationships/media" Target="../media/media5.mp3"/><Relationship Id="rId15" Type="http://schemas.openxmlformats.org/officeDocument/2006/relationships/image" Target="../media/image18.png"/><Relationship Id="rId23" Type="http://schemas.openxmlformats.org/officeDocument/2006/relationships/image" Target="../media/image22.png"/><Relationship Id="rId28" Type="http://schemas.microsoft.com/office/2007/relationships/hdphoto" Target="../media/hdphoto5.wdp"/><Relationship Id="rId10" Type="http://schemas.openxmlformats.org/officeDocument/2006/relationships/audio" Target="../media/media8.mp3"/><Relationship Id="rId19" Type="http://schemas.openxmlformats.org/officeDocument/2006/relationships/image" Target="../media/image3.png"/><Relationship Id="rId31" Type="http://schemas.openxmlformats.org/officeDocument/2006/relationships/image" Target="../media/image27.png"/><Relationship Id="rId4" Type="http://schemas.openxmlformats.org/officeDocument/2006/relationships/audio" Target="../media/media2.mp3"/><Relationship Id="rId9" Type="http://schemas.microsoft.com/office/2007/relationships/media" Target="../media/media8.mp3"/><Relationship Id="rId14" Type="http://schemas.openxmlformats.org/officeDocument/2006/relationships/image" Target="../media/image17.png"/><Relationship Id="rId22" Type="http://schemas.microsoft.com/office/2007/relationships/hdphoto" Target="../media/hdphoto3.wdp"/><Relationship Id="rId27" Type="http://schemas.openxmlformats.org/officeDocument/2006/relationships/image" Target="../media/image25.png"/><Relationship Id="rId30" Type="http://schemas.microsoft.com/office/2007/relationships/hdphoto" Target="../media/hdphoto6.wdp"/></Relationships>
</file>

<file path=ppt/slides/_rels/slide5.xml.rels><?xml version="1.0" encoding="UTF-8" standalone="yes"?>
<Relationships xmlns="http://schemas.openxmlformats.org/package/2006/relationships"><Relationship Id="rId8" Type="http://schemas.openxmlformats.org/officeDocument/2006/relationships/notesSlide" Target="../notesSlides/notesSlide3.xml"/><Relationship Id="rId13" Type="http://schemas.openxmlformats.org/officeDocument/2006/relationships/image" Target="../media/image2.png"/><Relationship Id="rId18" Type="http://schemas.openxmlformats.org/officeDocument/2006/relationships/image" Target="../media/image33.png"/><Relationship Id="rId3" Type="http://schemas.microsoft.com/office/2007/relationships/media" Target="../media/media3.mp3"/><Relationship Id="rId7" Type="http://schemas.openxmlformats.org/officeDocument/2006/relationships/slideLayout" Target="../slideLayouts/slideLayout7.xml"/><Relationship Id="rId12" Type="http://schemas.openxmlformats.org/officeDocument/2006/relationships/image" Target="../media/image4.png"/><Relationship Id="rId17" Type="http://schemas.openxmlformats.org/officeDocument/2006/relationships/image" Target="../media/image32.png"/><Relationship Id="rId2" Type="http://schemas.openxmlformats.org/officeDocument/2006/relationships/audio" Target="../media/media2.mp3"/><Relationship Id="rId16" Type="http://schemas.openxmlformats.org/officeDocument/2006/relationships/image" Target="../media/image31.png"/><Relationship Id="rId1" Type="http://schemas.microsoft.com/office/2007/relationships/media" Target="../media/media2.mp3"/><Relationship Id="rId6" Type="http://schemas.openxmlformats.org/officeDocument/2006/relationships/audio" Target="../media/media9.mp3"/><Relationship Id="rId11" Type="http://schemas.microsoft.com/office/2007/relationships/hdphoto" Target="../media/hdphoto1.wdp"/><Relationship Id="rId5" Type="http://schemas.microsoft.com/office/2007/relationships/media" Target="../media/media9.mp3"/><Relationship Id="rId15" Type="http://schemas.openxmlformats.org/officeDocument/2006/relationships/image" Target="../media/image30.png"/><Relationship Id="rId10" Type="http://schemas.openxmlformats.org/officeDocument/2006/relationships/image" Target="../media/image29.png"/><Relationship Id="rId19" Type="http://schemas.openxmlformats.org/officeDocument/2006/relationships/image" Target="../media/image12.png"/><Relationship Id="rId4" Type="http://schemas.openxmlformats.org/officeDocument/2006/relationships/audio" Target="../media/media3.mp3"/><Relationship Id="rId9" Type="http://schemas.openxmlformats.org/officeDocument/2006/relationships/image" Target="../media/image1.png"/><Relationship Id="rId14" Type="http://schemas.openxmlformats.org/officeDocument/2006/relationships/image" Target="../media/image3.png"/></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4.xml"/><Relationship Id="rId13" Type="http://schemas.openxmlformats.org/officeDocument/2006/relationships/image" Target="../media/image17.png"/><Relationship Id="rId3" Type="http://schemas.microsoft.com/office/2007/relationships/media" Target="../media/media11.mp3"/><Relationship Id="rId7" Type="http://schemas.openxmlformats.org/officeDocument/2006/relationships/slideLayout" Target="../slideLayouts/slideLayout7.xml"/><Relationship Id="rId12" Type="http://schemas.openxmlformats.org/officeDocument/2006/relationships/image" Target="../media/image12.png"/><Relationship Id="rId2" Type="http://schemas.openxmlformats.org/officeDocument/2006/relationships/audio" Target="../media/media10.mp3"/><Relationship Id="rId1" Type="http://schemas.microsoft.com/office/2007/relationships/media" Target="../media/media10.mp3"/><Relationship Id="rId6" Type="http://schemas.openxmlformats.org/officeDocument/2006/relationships/audio" Target="../media/media12.mp3"/><Relationship Id="rId11" Type="http://schemas.openxmlformats.org/officeDocument/2006/relationships/image" Target="../media/image36.png"/><Relationship Id="rId5" Type="http://schemas.microsoft.com/office/2007/relationships/media" Target="../media/media12.mp3"/><Relationship Id="rId10" Type="http://schemas.openxmlformats.org/officeDocument/2006/relationships/image" Target="../media/image35.png"/><Relationship Id="rId4" Type="http://schemas.openxmlformats.org/officeDocument/2006/relationships/audio" Target="../media/media11.mp3"/><Relationship Id="rId9" Type="http://schemas.openxmlformats.org/officeDocument/2006/relationships/image" Target="../media/image34.png"/></Relationships>
</file>

<file path=ppt/slides/_rels/slide7.xml.rels><?xml version="1.0" encoding="UTF-8" standalone="yes"?>
<Relationships xmlns="http://schemas.openxmlformats.org/package/2006/relationships"><Relationship Id="rId13" Type="http://schemas.microsoft.com/office/2007/relationships/media" Target="../media/media10.mp3"/><Relationship Id="rId18" Type="http://schemas.openxmlformats.org/officeDocument/2006/relationships/notesSlide" Target="../notesSlides/notesSlide5.xml"/><Relationship Id="rId26" Type="http://schemas.openxmlformats.org/officeDocument/2006/relationships/image" Target="../media/image22.png"/><Relationship Id="rId39" Type="http://schemas.microsoft.com/office/2007/relationships/hdphoto" Target="../media/hdphoto6.wdp"/><Relationship Id="rId21" Type="http://schemas.openxmlformats.org/officeDocument/2006/relationships/image" Target="../media/image21.png"/><Relationship Id="rId34" Type="http://schemas.openxmlformats.org/officeDocument/2006/relationships/image" Target="../media/image44.png"/><Relationship Id="rId42" Type="http://schemas.openxmlformats.org/officeDocument/2006/relationships/image" Target="../media/image12.png"/><Relationship Id="rId47" Type="http://schemas.openxmlformats.org/officeDocument/2006/relationships/image" Target="../media/image50.png"/><Relationship Id="rId50" Type="http://schemas.openxmlformats.org/officeDocument/2006/relationships/image" Target="../media/image53.png"/><Relationship Id="rId55" Type="http://schemas.openxmlformats.org/officeDocument/2006/relationships/image" Target="../media/image57.png"/><Relationship Id="rId7" Type="http://schemas.microsoft.com/office/2007/relationships/media" Target="../media/media13.mp3"/><Relationship Id="rId2" Type="http://schemas.openxmlformats.org/officeDocument/2006/relationships/audio" Target="../media/media5.mp3"/><Relationship Id="rId16" Type="http://schemas.openxmlformats.org/officeDocument/2006/relationships/audio" Target="../media/media16.mp3"/><Relationship Id="rId29" Type="http://schemas.openxmlformats.org/officeDocument/2006/relationships/image" Target="../media/image42.png"/><Relationship Id="rId11" Type="http://schemas.microsoft.com/office/2007/relationships/media" Target="../media/media15.mp3"/><Relationship Id="rId24" Type="http://schemas.openxmlformats.org/officeDocument/2006/relationships/image" Target="../media/image39.png"/><Relationship Id="rId32" Type="http://schemas.openxmlformats.org/officeDocument/2006/relationships/image" Target="../media/image23.png"/><Relationship Id="rId37" Type="http://schemas.microsoft.com/office/2007/relationships/hdphoto" Target="../media/hdphoto10.wdp"/><Relationship Id="rId40" Type="http://schemas.openxmlformats.org/officeDocument/2006/relationships/image" Target="../media/image46.png"/><Relationship Id="rId45" Type="http://schemas.microsoft.com/office/2007/relationships/hdphoto" Target="../media/hdphoto12.wdp"/><Relationship Id="rId53" Type="http://schemas.openxmlformats.org/officeDocument/2006/relationships/image" Target="../media/image6.png"/><Relationship Id="rId5" Type="http://schemas.microsoft.com/office/2007/relationships/media" Target="../media/media4.mp3"/><Relationship Id="rId19" Type="http://schemas.openxmlformats.org/officeDocument/2006/relationships/image" Target="../media/image37.png"/><Relationship Id="rId4" Type="http://schemas.openxmlformats.org/officeDocument/2006/relationships/audio" Target="../media/media7.mp3"/><Relationship Id="rId9" Type="http://schemas.microsoft.com/office/2007/relationships/media" Target="../media/media14.mp3"/><Relationship Id="rId14" Type="http://schemas.openxmlformats.org/officeDocument/2006/relationships/audio" Target="../media/media10.mp3"/><Relationship Id="rId22" Type="http://schemas.microsoft.com/office/2007/relationships/hdphoto" Target="../media/hdphoto3.wdp"/><Relationship Id="rId27" Type="http://schemas.microsoft.com/office/2007/relationships/hdphoto" Target="../media/hdphoto4.wdp"/><Relationship Id="rId30" Type="http://schemas.openxmlformats.org/officeDocument/2006/relationships/image" Target="../media/image43.png"/><Relationship Id="rId35" Type="http://schemas.microsoft.com/office/2007/relationships/hdphoto" Target="../media/hdphoto9.wdp"/><Relationship Id="rId43" Type="http://schemas.openxmlformats.org/officeDocument/2006/relationships/image" Target="../media/image47.png"/><Relationship Id="rId48" Type="http://schemas.openxmlformats.org/officeDocument/2006/relationships/image" Target="../media/image51.jpg"/><Relationship Id="rId56" Type="http://schemas.openxmlformats.org/officeDocument/2006/relationships/image" Target="../media/image34.png"/><Relationship Id="rId8" Type="http://schemas.openxmlformats.org/officeDocument/2006/relationships/audio" Target="../media/media13.mp3"/><Relationship Id="rId51" Type="http://schemas.openxmlformats.org/officeDocument/2006/relationships/image" Target="../media/image54.png"/><Relationship Id="rId3" Type="http://schemas.microsoft.com/office/2007/relationships/media" Target="../media/media7.mp3"/><Relationship Id="rId12" Type="http://schemas.openxmlformats.org/officeDocument/2006/relationships/audio" Target="../media/media15.mp3"/><Relationship Id="rId17" Type="http://schemas.openxmlformats.org/officeDocument/2006/relationships/slideLayout" Target="../slideLayouts/slideLayout7.xml"/><Relationship Id="rId25" Type="http://schemas.openxmlformats.org/officeDocument/2006/relationships/image" Target="../media/image40.png"/><Relationship Id="rId33" Type="http://schemas.openxmlformats.org/officeDocument/2006/relationships/image" Target="../media/image24.jpg"/><Relationship Id="rId38" Type="http://schemas.openxmlformats.org/officeDocument/2006/relationships/image" Target="../media/image26.png"/><Relationship Id="rId46" Type="http://schemas.openxmlformats.org/officeDocument/2006/relationships/image" Target="../media/image49.png"/><Relationship Id="rId20" Type="http://schemas.microsoft.com/office/2007/relationships/hdphoto" Target="../media/hdphoto7.wdp"/><Relationship Id="rId41" Type="http://schemas.microsoft.com/office/2007/relationships/hdphoto" Target="../media/hdphoto11.wdp"/><Relationship Id="rId54" Type="http://schemas.openxmlformats.org/officeDocument/2006/relationships/image" Target="../media/image56.png"/><Relationship Id="rId1" Type="http://schemas.microsoft.com/office/2007/relationships/media" Target="../media/media5.mp3"/><Relationship Id="rId6" Type="http://schemas.openxmlformats.org/officeDocument/2006/relationships/audio" Target="../media/media4.mp3"/><Relationship Id="rId15" Type="http://schemas.microsoft.com/office/2007/relationships/media" Target="../media/media16.mp3"/><Relationship Id="rId23" Type="http://schemas.openxmlformats.org/officeDocument/2006/relationships/image" Target="../media/image38.png"/><Relationship Id="rId28" Type="http://schemas.openxmlformats.org/officeDocument/2006/relationships/image" Target="../media/image41.png"/><Relationship Id="rId36" Type="http://schemas.openxmlformats.org/officeDocument/2006/relationships/image" Target="../media/image45.png"/><Relationship Id="rId49" Type="http://schemas.openxmlformats.org/officeDocument/2006/relationships/image" Target="../media/image52.png"/><Relationship Id="rId57" Type="http://schemas.openxmlformats.org/officeDocument/2006/relationships/image" Target="../media/image35.png"/><Relationship Id="rId10" Type="http://schemas.openxmlformats.org/officeDocument/2006/relationships/audio" Target="../media/media14.mp3"/><Relationship Id="rId31" Type="http://schemas.microsoft.com/office/2007/relationships/hdphoto" Target="../media/hdphoto8.wdp"/><Relationship Id="rId44" Type="http://schemas.openxmlformats.org/officeDocument/2006/relationships/image" Target="../media/image48.png"/><Relationship Id="rId52" Type="http://schemas.openxmlformats.org/officeDocument/2006/relationships/image" Target="../media/image55.png"/></Relationships>
</file>

<file path=ppt/slides/_rels/slide8.xml.rels><?xml version="1.0" encoding="UTF-8" standalone="yes"?>
<Relationships xmlns="http://schemas.openxmlformats.org/package/2006/relationships"><Relationship Id="rId13" Type="http://schemas.microsoft.com/office/2007/relationships/media" Target="../media/media10.mp3"/><Relationship Id="rId18" Type="http://schemas.openxmlformats.org/officeDocument/2006/relationships/notesSlide" Target="../notesSlides/notesSlide6.xml"/><Relationship Id="rId26" Type="http://schemas.microsoft.com/office/2007/relationships/hdphoto" Target="../media/hdphoto4.wdp"/><Relationship Id="rId39" Type="http://schemas.openxmlformats.org/officeDocument/2006/relationships/image" Target="../media/image42.png"/><Relationship Id="rId21" Type="http://schemas.microsoft.com/office/2007/relationships/hdphoto" Target="../media/hdphoto7.wdp"/><Relationship Id="rId34" Type="http://schemas.openxmlformats.org/officeDocument/2006/relationships/image" Target="../media/image24.jpg"/><Relationship Id="rId42" Type="http://schemas.openxmlformats.org/officeDocument/2006/relationships/image" Target="../media/image40.png"/><Relationship Id="rId47" Type="http://schemas.microsoft.com/office/2007/relationships/hdphoto" Target="../media/hdphoto5.wdp"/><Relationship Id="rId50" Type="http://schemas.openxmlformats.org/officeDocument/2006/relationships/image" Target="../media/image53.png"/><Relationship Id="rId55" Type="http://schemas.openxmlformats.org/officeDocument/2006/relationships/image" Target="../media/image57.png"/><Relationship Id="rId7" Type="http://schemas.microsoft.com/office/2007/relationships/media" Target="../media/media14.mp3"/><Relationship Id="rId2" Type="http://schemas.openxmlformats.org/officeDocument/2006/relationships/audio" Target="../media/media5.mp3"/><Relationship Id="rId16" Type="http://schemas.openxmlformats.org/officeDocument/2006/relationships/audio" Target="../media/media16.mp3"/><Relationship Id="rId29" Type="http://schemas.openxmlformats.org/officeDocument/2006/relationships/image" Target="../media/image47.png"/><Relationship Id="rId11" Type="http://schemas.microsoft.com/office/2007/relationships/media" Target="../media/media15.mp3"/><Relationship Id="rId24" Type="http://schemas.openxmlformats.org/officeDocument/2006/relationships/image" Target="../media/image38.png"/><Relationship Id="rId32" Type="http://schemas.microsoft.com/office/2007/relationships/hdphoto" Target="../media/hdphoto13.wdp"/><Relationship Id="rId37" Type="http://schemas.openxmlformats.org/officeDocument/2006/relationships/image" Target="../media/image61.png"/><Relationship Id="rId40" Type="http://schemas.openxmlformats.org/officeDocument/2006/relationships/image" Target="../media/image44.png"/><Relationship Id="rId45" Type="http://schemas.openxmlformats.org/officeDocument/2006/relationships/image" Target="../media/image49.png"/><Relationship Id="rId53" Type="http://schemas.openxmlformats.org/officeDocument/2006/relationships/image" Target="../media/image6.png"/><Relationship Id="rId5" Type="http://schemas.microsoft.com/office/2007/relationships/media" Target="../media/media17.mp3"/><Relationship Id="rId19" Type="http://schemas.openxmlformats.org/officeDocument/2006/relationships/image" Target="../media/image12.png"/><Relationship Id="rId4" Type="http://schemas.openxmlformats.org/officeDocument/2006/relationships/audio" Target="../media/media7.mp3"/><Relationship Id="rId9" Type="http://schemas.microsoft.com/office/2007/relationships/media" Target="../media/media18.mp3"/><Relationship Id="rId14" Type="http://schemas.openxmlformats.org/officeDocument/2006/relationships/audio" Target="../media/media10.mp3"/><Relationship Id="rId22" Type="http://schemas.openxmlformats.org/officeDocument/2006/relationships/image" Target="../media/image21.png"/><Relationship Id="rId27" Type="http://schemas.openxmlformats.org/officeDocument/2006/relationships/image" Target="../media/image41.png"/><Relationship Id="rId30" Type="http://schemas.openxmlformats.org/officeDocument/2006/relationships/image" Target="../media/image50.png"/><Relationship Id="rId35" Type="http://schemas.openxmlformats.org/officeDocument/2006/relationships/image" Target="../media/image60.png"/><Relationship Id="rId43" Type="http://schemas.openxmlformats.org/officeDocument/2006/relationships/image" Target="../media/image48.png"/><Relationship Id="rId48" Type="http://schemas.openxmlformats.org/officeDocument/2006/relationships/image" Target="../media/image51.jpg"/><Relationship Id="rId56" Type="http://schemas.openxmlformats.org/officeDocument/2006/relationships/image" Target="../media/image34.png"/><Relationship Id="rId8" Type="http://schemas.openxmlformats.org/officeDocument/2006/relationships/audio" Target="../media/media14.mp3"/><Relationship Id="rId51" Type="http://schemas.openxmlformats.org/officeDocument/2006/relationships/image" Target="../media/image54.png"/><Relationship Id="rId3" Type="http://schemas.microsoft.com/office/2007/relationships/media" Target="../media/media7.mp3"/><Relationship Id="rId12" Type="http://schemas.openxmlformats.org/officeDocument/2006/relationships/audio" Target="../media/media15.mp3"/><Relationship Id="rId17" Type="http://schemas.openxmlformats.org/officeDocument/2006/relationships/slideLayout" Target="../slideLayouts/slideLayout7.xml"/><Relationship Id="rId25" Type="http://schemas.openxmlformats.org/officeDocument/2006/relationships/image" Target="../media/image22.png"/><Relationship Id="rId33" Type="http://schemas.openxmlformats.org/officeDocument/2006/relationships/image" Target="../media/image23.png"/><Relationship Id="rId38" Type="http://schemas.openxmlformats.org/officeDocument/2006/relationships/image" Target="../media/image39.png"/><Relationship Id="rId46" Type="http://schemas.openxmlformats.org/officeDocument/2006/relationships/image" Target="../media/image25.png"/><Relationship Id="rId20" Type="http://schemas.openxmlformats.org/officeDocument/2006/relationships/image" Target="../media/image37.png"/><Relationship Id="rId41" Type="http://schemas.microsoft.com/office/2007/relationships/hdphoto" Target="../media/hdphoto9.wdp"/><Relationship Id="rId54" Type="http://schemas.openxmlformats.org/officeDocument/2006/relationships/image" Target="../media/image56.png"/><Relationship Id="rId1" Type="http://schemas.microsoft.com/office/2007/relationships/media" Target="../media/media5.mp3"/><Relationship Id="rId6" Type="http://schemas.openxmlformats.org/officeDocument/2006/relationships/audio" Target="../media/media17.mp3"/><Relationship Id="rId15" Type="http://schemas.microsoft.com/office/2007/relationships/media" Target="../media/media16.mp3"/><Relationship Id="rId23" Type="http://schemas.microsoft.com/office/2007/relationships/hdphoto" Target="../media/hdphoto3.wdp"/><Relationship Id="rId28" Type="http://schemas.openxmlformats.org/officeDocument/2006/relationships/image" Target="../media/image58.png"/><Relationship Id="rId36" Type="http://schemas.microsoft.com/office/2007/relationships/hdphoto" Target="../media/hdphoto14.wdp"/><Relationship Id="rId49" Type="http://schemas.openxmlformats.org/officeDocument/2006/relationships/image" Target="../media/image52.png"/><Relationship Id="rId57" Type="http://schemas.openxmlformats.org/officeDocument/2006/relationships/image" Target="../media/image35.png"/><Relationship Id="rId10" Type="http://schemas.openxmlformats.org/officeDocument/2006/relationships/audio" Target="../media/media18.mp3"/><Relationship Id="rId31" Type="http://schemas.openxmlformats.org/officeDocument/2006/relationships/image" Target="../media/image59.png"/><Relationship Id="rId44" Type="http://schemas.microsoft.com/office/2007/relationships/hdphoto" Target="../media/hdphoto12.wdp"/><Relationship Id="rId52" Type="http://schemas.openxmlformats.org/officeDocument/2006/relationships/image" Target="../media/image55.png"/></Relationships>
</file>

<file path=ppt/slides/_rels/slide9.xml.rels><?xml version="1.0" encoding="UTF-8" standalone="yes"?>
<Relationships xmlns="http://schemas.openxmlformats.org/package/2006/relationships"><Relationship Id="rId8" Type="http://schemas.openxmlformats.org/officeDocument/2006/relationships/notesSlide" Target="../notesSlides/notesSlide7.xml"/><Relationship Id="rId13" Type="http://schemas.openxmlformats.org/officeDocument/2006/relationships/image" Target="../media/image2.png"/><Relationship Id="rId18" Type="http://schemas.openxmlformats.org/officeDocument/2006/relationships/image" Target="../media/image33.png"/><Relationship Id="rId3" Type="http://schemas.microsoft.com/office/2007/relationships/media" Target="../media/media3.mp3"/><Relationship Id="rId7" Type="http://schemas.openxmlformats.org/officeDocument/2006/relationships/slideLayout" Target="../slideLayouts/slideLayout7.xml"/><Relationship Id="rId12" Type="http://schemas.openxmlformats.org/officeDocument/2006/relationships/image" Target="../media/image4.png"/><Relationship Id="rId17" Type="http://schemas.openxmlformats.org/officeDocument/2006/relationships/image" Target="../media/image32.png"/><Relationship Id="rId2" Type="http://schemas.openxmlformats.org/officeDocument/2006/relationships/audio" Target="../media/media2.mp3"/><Relationship Id="rId16" Type="http://schemas.openxmlformats.org/officeDocument/2006/relationships/image" Target="../media/image31.png"/><Relationship Id="rId1" Type="http://schemas.microsoft.com/office/2007/relationships/media" Target="../media/media2.mp3"/><Relationship Id="rId6" Type="http://schemas.openxmlformats.org/officeDocument/2006/relationships/audio" Target="../media/media9.mp3"/><Relationship Id="rId11" Type="http://schemas.microsoft.com/office/2007/relationships/hdphoto" Target="../media/hdphoto1.wdp"/><Relationship Id="rId5" Type="http://schemas.microsoft.com/office/2007/relationships/media" Target="../media/media9.mp3"/><Relationship Id="rId15" Type="http://schemas.openxmlformats.org/officeDocument/2006/relationships/image" Target="../media/image30.png"/><Relationship Id="rId10" Type="http://schemas.openxmlformats.org/officeDocument/2006/relationships/image" Target="../media/image29.png"/><Relationship Id="rId19" Type="http://schemas.openxmlformats.org/officeDocument/2006/relationships/image" Target="../media/image12.png"/><Relationship Id="rId4" Type="http://schemas.openxmlformats.org/officeDocument/2006/relationships/audio" Target="../media/media3.mp3"/><Relationship Id="rId9" Type="http://schemas.openxmlformats.org/officeDocument/2006/relationships/image" Target="../media/image1.png"/><Relationship Id="rId1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Floor 1"/>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143001" y="-362418"/>
            <a:ext cx="12344399" cy="8954436"/>
          </a:xfrm>
          <a:prstGeom prst="rect">
            <a:avLst/>
          </a:prstGeom>
        </p:spPr>
      </p:pic>
      <p:pic>
        <p:nvPicPr>
          <p:cNvPr id="37" name="Wand"/>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rot="1985815">
            <a:off x="-662795" y="4024499"/>
            <a:ext cx="1530793" cy="5990062"/>
          </a:xfrm>
          <a:prstGeom prst="rect">
            <a:avLst/>
          </a:prstGeom>
          <a:effectLst>
            <a:innerShdw blurRad="482600" dist="800100" dir="5400000">
              <a:prstClr val="black">
                <a:alpha val="50000"/>
              </a:prstClr>
            </a:innerShdw>
          </a:effectLst>
        </p:spPr>
      </p:pic>
      <p:pic>
        <p:nvPicPr>
          <p:cNvPr id="38" name="Glow"/>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7698" y="3077440"/>
            <a:ext cx="3489480" cy="3288516"/>
          </a:xfrm>
          <a:prstGeom prst="rect">
            <a:avLst/>
          </a:prstGeom>
        </p:spPr>
      </p:pic>
      <p:pic>
        <p:nvPicPr>
          <p:cNvPr id="41" name="Flash Orange"/>
          <p:cNvPicPr>
            <a:picLocks noChangeAspect="1"/>
          </p:cNvPicPr>
          <p:nvPr/>
        </p:nvPicPr>
        <p:blipFill>
          <a:blip r:embed="rId16" cstate="print">
            <a:duotone>
              <a:schemeClr val="accent6">
                <a:shade val="45000"/>
                <a:satMod val="135000"/>
              </a:schemeClr>
              <a:prstClr val="white"/>
            </a:duotone>
            <a:extLst>
              <a:ext uri="{BEBA8EAE-BF5A-486C-A8C5-ECC9F3942E4B}">
                <a14:imgProps xmlns:a14="http://schemas.microsoft.com/office/drawing/2010/main">
                  <a14:imgLayer r:embed="rId17">
                    <a14:imgEffect>
                      <a14:colorTemperature colorTemp="47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247565" y="-125782"/>
            <a:ext cx="14135270" cy="8481164"/>
          </a:xfrm>
          <a:prstGeom prst="rect">
            <a:avLst/>
          </a:prstGeom>
        </p:spPr>
      </p:pic>
      <p:pic>
        <p:nvPicPr>
          <p:cNvPr id="40" name="Scroll"/>
          <p:cNvPicPr>
            <a:picLocks noChangeAspect="1"/>
          </p:cNvPicPr>
          <p:nvPr/>
        </p:nvPicPr>
        <p:blipFill>
          <a:blip r:embed="rId18">
            <a:extLst>
              <a:ext uri="{BEBA8EAE-BF5A-486C-A8C5-ECC9F3942E4B}">
                <a14:imgProps xmlns:a14="http://schemas.microsoft.com/office/drawing/2010/main">
                  <a14:imgLayer r:embed="rId19">
                    <a14:imgEffect>
                      <a14:colorTemperature colorTemp="5900"/>
                    </a14:imgEffect>
                  </a14:imgLayer>
                </a14:imgProps>
              </a:ext>
              <a:ext uri="{28A0092B-C50C-407E-A947-70E740481C1C}">
                <a14:useLocalDpi xmlns:a14="http://schemas.microsoft.com/office/drawing/2010/main" val="0"/>
              </a:ext>
            </a:extLst>
          </a:blip>
          <a:stretch>
            <a:fillRect/>
          </a:stretch>
        </p:blipFill>
        <p:spPr>
          <a:xfrm>
            <a:off x="2631688" y="1390919"/>
            <a:ext cx="9367024" cy="5447763"/>
          </a:xfrm>
          <a:prstGeom prst="rect">
            <a:avLst/>
          </a:prstGeom>
        </p:spPr>
      </p:pic>
      <p:pic>
        <p:nvPicPr>
          <p:cNvPr id="42" name="Circle 1 Large"/>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3636391" y="1589162"/>
            <a:ext cx="7357619" cy="5180067"/>
          </a:xfrm>
          <a:prstGeom prst="rect">
            <a:avLst/>
          </a:prstGeom>
        </p:spPr>
      </p:pic>
      <p:pic>
        <p:nvPicPr>
          <p:cNvPr id="9" name="Title Hat"/>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rot="20158184">
            <a:off x="2990847" y="1137612"/>
            <a:ext cx="2234724" cy="2234724"/>
          </a:xfrm>
          <a:prstGeom prst="rect">
            <a:avLst/>
          </a:prstGeom>
        </p:spPr>
      </p:pic>
      <p:pic>
        <p:nvPicPr>
          <p:cNvPr id="2" name="Title"/>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2743200" y="1608973"/>
            <a:ext cx="8920976" cy="5546902"/>
          </a:xfrm>
          <a:prstGeom prst="rect">
            <a:avLst/>
          </a:prstGeom>
        </p:spPr>
      </p:pic>
      <p:pic>
        <p:nvPicPr>
          <p:cNvPr id="10" name="Title Chest"/>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rot="21442347">
            <a:off x="5741262" y="5285058"/>
            <a:ext cx="3147877" cy="2873896"/>
          </a:xfrm>
          <a:prstGeom prst="rect">
            <a:avLst/>
          </a:prstGeom>
        </p:spPr>
      </p:pic>
      <p:sp>
        <p:nvSpPr>
          <p:cNvPr id="16" name="Watermark"/>
          <p:cNvSpPr/>
          <p:nvPr/>
        </p:nvSpPr>
        <p:spPr>
          <a:xfrm>
            <a:off x="12395841" y="6560410"/>
            <a:ext cx="2000238" cy="1543041"/>
          </a:xfrm>
          <a:prstGeom prst="rect">
            <a:avLst/>
          </a:prstGeom>
          <a:blipFill dpi="0" rotWithShape="1">
            <a:blip r:embed="rId24">
              <a:alphaModFix amt="9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The Wizard (Alexander Nakarada) (CCBY4.0).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25"/>
          <a:stretch>
            <a:fillRect/>
          </a:stretch>
        </p:blipFill>
        <p:spPr>
          <a:xfrm>
            <a:off x="471805" y="8439760"/>
            <a:ext cx="487363" cy="487363"/>
          </a:xfrm>
          <a:prstGeom prst="rect">
            <a:avLst/>
          </a:prstGeom>
        </p:spPr>
      </p:pic>
      <p:pic>
        <p:nvPicPr>
          <p:cNvPr id="17" name="wand glow (compiled).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26"/>
          <a:stretch>
            <a:fillRect/>
          </a:stretch>
        </p:blipFill>
        <p:spPr>
          <a:xfrm>
            <a:off x="1187935" y="8439759"/>
            <a:ext cx="487363" cy="487363"/>
          </a:xfrm>
          <a:prstGeom prst="rect">
            <a:avLst/>
          </a:prstGeom>
        </p:spPr>
      </p:pic>
      <p:pic>
        <p:nvPicPr>
          <p:cNvPr id="19" name="pages (herkules92).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26"/>
          <a:stretch>
            <a:fillRect/>
          </a:stretch>
        </p:blipFill>
        <p:spPr>
          <a:xfrm>
            <a:off x="2498725" y="8391020"/>
            <a:ext cx="487363" cy="487363"/>
          </a:xfrm>
          <a:prstGeom prst="rect">
            <a:avLst/>
          </a:prstGeom>
        </p:spPr>
      </p:pic>
      <p:pic>
        <p:nvPicPr>
          <p:cNvPr id="20" name="whoosh 1 (qubodup).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26"/>
          <a:stretch>
            <a:fillRect/>
          </a:stretch>
        </p:blipFill>
        <p:spPr>
          <a:xfrm>
            <a:off x="4108209" y="8391020"/>
            <a:ext cx="487363" cy="487363"/>
          </a:xfrm>
          <a:prstGeom prst="rect">
            <a:avLst/>
          </a:prstGeom>
        </p:spPr>
      </p:pic>
      <p:pic>
        <p:nvPicPr>
          <p:cNvPr id="21" name="metal_chest_open (nox_sound).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26"/>
          <a:stretch>
            <a:fillRect/>
          </a:stretch>
        </p:blipFill>
        <p:spPr>
          <a:xfrm>
            <a:off x="3238100" y="8391020"/>
            <a:ext cx="487363" cy="487363"/>
          </a:xfrm>
          <a:prstGeom prst="rect">
            <a:avLst/>
          </a:prstGeom>
        </p:spPr>
      </p:pic>
    </p:spTree>
    <p:extLst>
      <p:ext uri="{BB962C8B-B14F-4D97-AF65-F5344CB8AC3E}">
        <p14:creationId xmlns:p14="http://schemas.microsoft.com/office/powerpoint/2010/main" val="827185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0767" fill="hold"/>
                                        <p:tgtEl>
                                          <p:spTgt spid="6"/>
                                        </p:tgtEl>
                                      </p:cBhvr>
                                    </p:cmd>
                                  </p:childTnLst>
                                </p:cTn>
                              </p:par>
                              <p:par>
                                <p:cTn id="7" presetID="2" presetClass="entr" presetSubtype="8" fill="hold" nodeType="withEffect">
                                  <p:stCondLst>
                                    <p:cond delay="0"/>
                                  </p:stCondLst>
                                  <p:childTnLst>
                                    <p:set>
                                      <p:cBhvr>
                                        <p:cTn id="8" dur="1" fill="hold">
                                          <p:stCondLst>
                                            <p:cond delay="0"/>
                                          </p:stCondLst>
                                        </p:cTn>
                                        <p:tgtEl>
                                          <p:spTgt spid="37"/>
                                        </p:tgtEl>
                                        <p:attrNameLst>
                                          <p:attrName>style.visibility</p:attrName>
                                        </p:attrNameLst>
                                      </p:cBhvr>
                                      <p:to>
                                        <p:strVal val="visible"/>
                                      </p:to>
                                    </p:set>
                                    <p:anim calcmode="lin" valueType="num">
                                      <p:cBhvr additive="base">
                                        <p:cTn id="9" dur="500" fill="hold"/>
                                        <p:tgtEl>
                                          <p:spTgt spid="37"/>
                                        </p:tgtEl>
                                        <p:attrNameLst>
                                          <p:attrName>ppt_x</p:attrName>
                                        </p:attrNameLst>
                                      </p:cBhvr>
                                      <p:tavLst>
                                        <p:tav tm="0">
                                          <p:val>
                                            <p:strVal val="0-#ppt_w/2"/>
                                          </p:val>
                                        </p:tav>
                                        <p:tav tm="100000">
                                          <p:val>
                                            <p:strVal val="#ppt_x"/>
                                          </p:val>
                                        </p:tav>
                                      </p:tavLst>
                                    </p:anim>
                                    <p:anim calcmode="lin" valueType="num">
                                      <p:cBhvr additive="base">
                                        <p:cTn id="10" dur="500" fill="hold"/>
                                        <p:tgtEl>
                                          <p:spTgt spid="37"/>
                                        </p:tgtEl>
                                        <p:attrNameLst>
                                          <p:attrName>ppt_y</p:attrName>
                                        </p:attrNameLst>
                                      </p:cBhvr>
                                      <p:tavLst>
                                        <p:tav tm="0">
                                          <p:val>
                                            <p:strVal val="#ppt_y"/>
                                          </p:val>
                                        </p:tav>
                                        <p:tav tm="100000">
                                          <p:val>
                                            <p:strVal val="#ppt_y"/>
                                          </p:val>
                                        </p:tav>
                                      </p:tavLst>
                                    </p:anim>
                                  </p:childTnLst>
                                </p:cTn>
                              </p:par>
                              <p:par>
                                <p:cTn id="11" presetID="10" presetClass="entr" presetSubtype="0" fill="hold" nodeType="withEffect">
                                  <p:stCondLst>
                                    <p:cond delay="100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childTnLst>
                                </p:cTn>
                              </p:par>
                              <p:par>
                                <p:cTn id="14" presetID="1" presetClass="mediacall" presetSubtype="0" fill="hold" nodeType="withEffect">
                                  <p:stCondLst>
                                    <p:cond delay="1000"/>
                                  </p:stCondLst>
                                  <p:childTnLst>
                                    <p:cmd type="call" cmd="playFrom(0.0)">
                                      <p:cBhvr>
                                        <p:cTn id="15" dur="1128" fill="hold"/>
                                        <p:tgtEl>
                                          <p:spTgt spid="17"/>
                                        </p:tgtEl>
                                      </p:cBhvr>
                                    </p:cmd>
                                  </p:childTnLst>
                                </p:cTn>
                              </p:par>
                              <p:par>
                                <p:cTn id="16" presetID="6" presetClass="emph" presetSubtype="0" repeatCount="indefinite" autoRev="1" fill="hold" nodeType="withEffect">
                                  <p:stCondLst>
                                    <p:cond delay="0"/>
                                  </p:stCondLst>
                                  <p:endCondLst>
                                    <p:cond evt="onNext" delay="0">
                                      <p:tgtEl>
                                        <p:sldTgt/>
                                      </p:tgtEl>
                                    </p:cond>
                                  </p:endCondLst>
                                  <p:childTnLst>
                                    <p:animScale>
                                      <p:cBhvr>
                                        <p:cTn id="17" dur="1000" fill="hold"/>
                                        <p:tgtEl>
                                          <p:spTgt spid="38"/>
                                        </p:tgtEl>
                                      </p:cBhvr>
                                      <p:by x="115000" y="115000"/>
                                    </p:animScale>
                                  </p:childTnLst>
                                </p:cTn>
                              </p:par>
                              <p:par>
                                <p:cTn id="18" presetID="10" presetClass="entr" presetSubtype="0" fill="hold" nodeType="withEffect">
                                  <p:stCondLst>
                                    <p:cond delay="1000"/>
                                  </p:stCondLst>
                                  <p:childTnLst>
                                    <p:set>
                                      <p:cBhvr>
                                        <p:cTn id="19" dur="1" fill="hold">
                                          <p:stCondLst>
                                            <p:cond delay="0"/>
                                          </p:stCondLst>
                                        </p:cTn>
                                        <p:tgtEl>
                                          <p:spTgt spid="39"/>
                                        </p:tgtEl>
                                        <p:attrNameLst>
                                          <p:attrName>style.visibility</p:attrName>
                                        </p:attrNameLst>
                                      </p:cBhvr>
                                      <p:to>
                                        <p:strVal val="visible"/>
                                      </p:to>
                                    </p:set>
                                    <p:animEffect transition="in" filter="fade">
                                      <p:cBhvr>
                                        <p:cTn id="20" dur="1000"/>
                                        <p:tgtEl>
                                          <p:spTgt spid="39"/>
                                        </p:tgtEl>
                                      </p:cBhvr>
                                    </p:animEffect>
                                  </p:childTnLst>
                                </p:cTn>
                              </p:par>
                              <p:par>
                                <p:cTn id="21" presetID="10" presetClass="entr" presetSubtype="0" fill="hold" nodeType="withEffect">
                                  <p:stCondLst>
                                    <p:cond delay="1500"/>
                                  </p:stCondLst>
                                  <p:childTnLst>
                                    <p:set>
                                      <p:cBhvr>
                                        <p:cTn id="22" dur="1" fill="hold">
                                          <p:stCondLst>
                                            <p:cond delay="0"/>
                                          </p:stCondLst>
                                        </p:cTn>
                                        <p:tgtEl>
                                          <p:spTgt spid="41"/>
                                        </p:tgtEl>
                                        <p:attrNameLst>
                                          <p:attrName>style.visibility</p:attrName>
                                        </p:attrNameLst>
                                      </p:cBhvr>
                                      <p:to>
                                        <p:strVal val="visible"/>
                                      </p:to>
                                    </p:set>
                                    <p:animEffect transition="in" filter="fade">
                                      <p:cBhvr>
                                        <p:cTn id="23" dur="250"/>
                                        <p:tgtEl>
                                          <p:spTgt spid="41"/>
                                        </p:tgtEl>
                                      </p:cBhvr>
                                    </p:animEffect>
                                  </p:childTnLst>
                                </p:cTn>
                              </p:par>
                              <p:par>
                                <p:cTn id="24" presetID="6" presetClass="emph" presetSubtype="0" fill="hold" nodeType="withEffect">
                                  <p:stCondLst>
                                    <p:cond delay="1500"/>
                                  </p:stCondLst>
                                  <p:childTnLst>
                                    <p:animScale>
                                      <p:cBhvr>
                                        <p:cTn id="25" dur="500" fill="hold"/>
                                        <p:tgtEl>
                                          <p:spTgt spid="41"/>
                                        </p:tgtEl>
                                      </p:cBhvr>
                                      <p:by x="200000" y="200000"/>
                                    </p:animScale>
                                  </p:childTnLst>
                                </p:cTn>
                              </p:par>
                              <p:par>
                                <p:cTn id="26" presetID="10" presetClass="exit" presetSubtype="0" fill="hold" nodeType="withEffect">
                                  <p:stCondLst>
                                    <p:cond delay="2000"/>
                                  </p:stCondLst>
                                  <p:childTnLst>
                                    <p:animEffect transition="out" filter="fade">
                                      <p:cBhvr>
                                        <p:cTn id="27" dur="500"/>
                                        <p:tgtEl>
                                          <p:spTgt spid="41"/>
                                        </p:tgtEl>
                                      </p:cBhvr>
                                    </p:animEffect>
                                    <p:set>
                                      <p:cBhvr>
                                        <p:cTn id="28" dur="1" fill="hold">
                                          <p:stCondLst>
                                            <p:cond delay="499"/>
                                          </p:stCondLst>
                                        </p:cTn>
                                        <p:tgtEl>
                                          <p:spTgt spid="41"/>
                                        </p:tgtEl>
                                        <p:attrNameLst>
                                          <p:attrName>style.visibility</p:attrName>
                                        </p:attrNameLst>
                                      </p:cBhvr>
                                      <p:to>
                                        <p:strVal val="hidden"/>
                                      </p:to>
                                    </p:set>
                                  </p:childTnLst>
                                </p:cTn>
                              </p:par>
                              <p:par>
                                <p:cTn id="29" presetID="6" presetClass="entr" presetSubtype="32" fill="hold" nodeType="withEffect">
                                  <p:stCondLst>
                                    <p:cond delay="2000"/>
                                  </p:stCondLst>
                                  <p:childTnLst>
                                    <p:set>
                                      <p:cBhvr>
                                        <p:cTn id="30" dur="1" fill="hold">
                                          <p:stCondLst>
                                            <p:cond delay="0"/>
                                          </p:stCondLst>
                                        </p:cTn>
                                        <p:tgtEl>
                                          <p:spTgt spid="40"/>
                                        </p:tgtEl>
                                        <p:attrNameLst>
                                          <p:attrName>style.visibility</p:attrName>
                                        </p:attrNameLst>
                                      </p:cBhvr>
                                      <p:to>
                                        <p:strVal val="visible"/>
                                      </p:to>
                                    </p:set>
                                    <p:animEffect transition="in" filter="circle(out)">
                                      <p:cBhvr>
                                        <p:cTn id="31" dur="200"/>
                                        <p:tgtEl>
                                          <p:spTgt spid="40"/>
                                        </p:tgtEl>
                                      </p:cBhvr>
                                    </p:animEffect>
                                  </p:childTnLst>
                                </p:cTn>
                              </p:par>
                              <p:par>
                                <p:cTn id="32" presetID="1" presetClass="mediacall" presetSubtype="0" fill="hold" nodeType="withEffect">
                                  <p:stCondLst>
                                    <p:cond delay="2000"/>
                                  </p:stCondLst>
                                  <p:childTnLst>
                                    <p:cmd type="call" cmd="playFrom(0.0)">
                                      <p:cBhvr>
                                        <p:cTn id="33" dur="548" fill="hold"/>
                                        <p:tgtEl>
                                          <p:spTgt spid="19"/>
                                        </p:tgtEl>
                                      </p:cBhvr>
                                    </p:cmd>
                                  </p:childTnLst>
                                </p:cTn>
                              </p:par>
                              <p:par>
                                <p:cTn id="34" presetID="10" presetClass="entr" presetSubtype="0" fill="hold" nodeType="withEffect">
                                  <p:stCondLst>
                                    <p:cond delay="2000"/>
                                  </p:stCondLst>
                                  <p:childTnLst>
                                    <p:set>
                                      <p:cBhvr>
                                        <p:cTn id="35" dur="1" fill="hold">
                                          <p:stCondLst>
                                            <p:cond delay="0"/>
                                          </p:stCondLst>
                                        </p:cTn>
                                        <p:tgtEl>
                                          <p:spTgt spid="42"/>
                                        </p:tgtEl>
                                        <p:attrNameLst>
                                          <p:attrName>style.visibility</p:attrName>
                                        </p:attrNameLst>
                                      </p:cBhvr>
                                      <p:to>
                                        <p:strVal val="visible"/>
                                      </p:to>
                                    </p:set>
                                    <p:animEffect transition="in" filter="fade">
                                      <p:cBhvr>
                                        <p:cTn id="36" dur="2000"/>
                                        <p:tgtEl>
                                          <p:spTgt spid="42"/>
                                        </p:tgtEl>
                                      </p:cBhvr>
                                    </p:animEffect>
                                  </p:childTnLst>
                                </p:cTn>
                              </p:par>
                              <p:par>
                                <p:cTn id="37" presetID="10" presetClass="entr" presetSubtype="0" fill="hold" nodeType="withEffect">
                                  <p:stCondLst>
                                    <p:cond delay="4000"/>
                                  </p:stCondLst>
                                  <p:childTnLst>
                                    <p:set>
                                      <p:cBhvr>
                                        <p:cTn id="38" dur="1" fill="hold">
                                          <p:stCondLst>
                                            <p:cond delay="0"/>
                                          </p:stCondLst>
                                        </p:cTn>
                                        <p:tgtEl>
                                          <p:spTgt spid="2"/>
                                        </p:tgtEl>
                                        <p:attrNameLst>
                                          <p:attrName>style.visibility</p:attrName>
                                        </p:attrNameLst>
                                      </p:cBhvr>
                                      <p:to>
                                        <p:strVal val="visible"/>
                                      </p:to>
                                    </p:set>
                                    <p:animEffect transition="in" filter="fade">
                                      <p:cBhvr>
                                        <p:cTn id="39" dur="1000"/>
                                        <p:tgtEl>
                                          <p:spTgt spid="2"/>
                                        </p:tgtEl>
                                      </p:cBhvr>
                                    </p:animEffect>
                                  </p:childTnLst>
                                </p:cTn>
                              </p:par>
                              <p:par>
                                <p:cTn id="40" presetID="10" presetClass="exit" presetSubtype="0" fill="hold" nodeType="withEffect">
                                  <p:stCondLst>
                                    <p:cond delay="6000"/>
                                  </p:stCondLst>
                                  <p:childTnLst>
                                    <p:animEffect transition="out" filter="fade">
                                      <p:cBhvr>
                                        <p:cTn id="41" dur="500"/>
                                        <p:tgtEl>
                                          <p:spTgt spid="38"/>
                                        </p:tgtEl>
                                      </p:cBhvr>
                                    </p:animEffect>
                                    <p:set>
                                      <p:cBhvr>
                                        <p:cTn id="42" dur="1" fill="hold">
                                          <p:stCondLst>
                                            <p:cond delay="499"/>
                                          </p:stCondLst>
                                        </p:cTn>
                                        <p:tgtEl>
                                          <p:spTgt spid="38"/>
                                        </p:tgtEl>
                                        <p:attrNameLst>
                                          <p:attrName>style.visibility</p:attrName>
                                        </p:attrNameLst>
                                      </p:cBhvr>
                                      <p:to>
                                        <p:strVal val="hidden"/>
                                      </p:to>
                                    </p:set>
                                  </p:childTnLst>
                                </p:cTn>
                              </p:par>
                              <p:par>
                                <p:cTn id="43" presetID="10" presetClass="exit" presetSubtype="0" fill="hold" nodeType="withEffect">
                                  <p:stCondLst>
                                    <p:cond delay="6000"/>
                                  </p:stCondLst>
                                  <p:childTnLst>
                                    <p:animEffect transition="out" filter="fade">
                                      <p:cBhvr>
                                        <p:cTn id="44" dur="500"/>
                                        <p:tgtEl>
                                          <p:spTgt spid="39"/>
                                        </p:tgtEl>
                                      </p:cBhvr>
                                    </p:animEffect>
                                    <p:set>
                                      <p:cBhvr>
                                        <p:cTn id="45" dur="1" fill="hold">
                                          <p:stCondLst>
                                            <p:cond delay="499"/>
                                          </p:stCondLst>
                                        </p:cTn>
                                        <p:tgtEl>
                                          <p:spTgt spid="39"/>
                                        </p:tgtEl>
                                        <p:attrNameLst>
                                          <p:attrName>style.visibility</p:attrName>
                                        </p:attrNameLst>
                                      </p:cBhvr>
                                      <p:to>
                                        <p:strVal val="hidden"/>
                                      </p:to>
                                    </p:set>
                                  </p:childTnLst>
                                </p:cTn>
                              </p:par>
                              <p:par>
                                <p:cTn id="46" presetID="2" presetClass="exit" presetSubtype="8" fill="hold" nodeType="withEffect">
                                  <p:stCondLst>
                                    <p:cond delay="7000"/>
                                  </p:stCondLst>
                                  <p:childTnLst>
                                    <p:anim calcmode="lin" valueType="num">
                                      <p:cBhvr additive="base">
                                        <p:cTn id="47" dur="500"/>
                                        <p:tgtEl>
                                          <p:spTgt spid="37"/>
                                        </p:tgtEl>
                                        <p:attrNameLst>
                                          <p:attrName>ppt_x</p:attrName>
                                        </p:attrNameLst>
                                      </p:cBhvr>
                                      <p:tavLst>
                                        <p:tav tm="0">
                                          <p:val>
                                            <p:strVal val="ppt_x"/>
                                          </p:val>
                                        </p:tav>
                                        <p:tav tm="100000">
                                          <p:val>
                                            <p:strVal val="0-ppt_w/2"/>
                                          </p:val>
                                        </p:tav>
                                      </p:tavLst>
                                    </p:anim>
                                    <p:anim calcmode="lin" valueType="num">
                                      <p:cBhvr additive="base">
                                        <p:cTn id="48" dur="500"/>
                                        <p:tgtEl>
                                          <p:spTgt spid="37"/>
                                        </p:tgtEl>
                                        <p:attrNameLst>
                                          <p:attrName>ppt_y</p:attrName>
                                        </p:attrNameLst>
                                      </p:cBhvr>
                                      <p:tavLst>
                                        <p:tav tm="0">
                                          <p:val>
                                            <p:strVal val="ppt_y"/>
                                          </p:val>
                                        </p:tav>
                                        <p:tav tm="100000">
                                          <p:val>
                                            <p:strVal val="ppt_y"/>
                                          </p:val>
                                        </p:tav>
                                      </p:tavLst>
                                    </p:anim>
                                    <p:set>
                                      <p:cBhvr>
                                        <p:cTn id="49" dur="1" fill="hold">
                                          <p:stCondLst>
                                            <p:cond delay="499"/>
                                          </p:stCondLst>
                                        </p:cTn>
                                        <p:tgtEl>
                                          <p:spTgt spid="37"/>
                                        </p:tgtEl>
                                        <p:attrNameLst>
                                          <p:attrName>style.visibility</p:attrName>
                                        </p:attrNameLst>
                                      </p:cBhvr>
                                      <p:to>
                                        <p:strVal val="hidden"/>
                                      </p:to>
                                    </p:set>
                                  </p:childTnLst>
                                </p:cTn>
                              </p:par>
                              <p:par>
                                <p:cTn id="50" presetID="2" presetClass="entr" presetSubtype="1" fill="hold" nodeType="withEffect">
                                  <p:stCondLst>
                                    <p:cond delay="8000"/>
                                  </p:stCondLst>
                                  <p:childTnLst>
                                    <p:set>
                                      <p:cBhvr>
                                        <p:cTn id="51" dur="1" fill="hold">
                                          <p:stCondLst>
                                            <p:cond delay="0"/>
                                          </p:stCondLst>
                                        </p:cTn>
                                        <p:tgtEl>
                                          <p:spTgt spid="10"/>
                                        </p:tgtEl>
                                        <p:attrNameLst>
                                          <p:attrName>style.visibility</p:attrName>
                                        </p:attrNameLst>
                                      </p:cBhvr>
                                      <p:to>
                                        <p:strVal val="visible"/>
                                      </p:to>
                                    </p:set>
                                    <p:anim calcmode="lin" valueType="num">
                                      <p:cBhvr additive="base">
                                        <p:cTn id="52" dur="250" fill="hold"/>
                                        <p:tgtEl>
                                          <p:spTgt spid="10"/>
                                        </p:tgtEl>
                                        <p:attrNameLst>
                                          <p:attrName>ppt_x</p:attrName>
                                        </p:attrNameLst>
                                      </p:cBhvr>
                                      <p:tavLst>
                                        <p:tav tm="0">
                                          <p:val>
                                            <p:strVal val="#ppt_x"/>
                                          </p:val>
                                        </p:tav>
                                        <p:tav tm="100000">
                                          <p:val>
                                            <p:strVal val="#ppt_x"/>
                                          </p:val>
                                        </p:tav>
                                      </p:tavLst>
                                    </p:anim>
                                    <p:anim calcmode="lin" valueType="num">
                                      <p:cBhvr additive="base">
                                        <p:cTn id="53" dur="250" fill="hold"/>
                                        <p:tgtEl>
                                          <p:spTgt spid="10"/>
                                        </p:tgtEl>
                                        <p:attrNameLst>
                                          <p:attrName>ppt_y</p:attrName>
                                        </p:attrNameLst>
                                      </p:cBhvr>
                                      <p:tavLst>
                                        <p:tav tm="0">
                                          <p:val>
                                            <p:strVal val="0-#ppt_h/2"/>
                                          </p:val>
                                        </p:tav>
                                        <p:tav tm="100000">
                                          <p:val>
                                            <p:strVal val="#ppt_y"/>
                                          </p:val>
                                        </p:tav>
                                      </p:tavLst>
                                    </p:anim>
                                  </p:childTnLst>
                                </p:cTn>
                              </p:par>
                              <p:par>
                                <p:cTn id="54" presetID="32" presetClass="emph" presetSubtype="0" fill="hold" nodeType="withEffect">
                                  <p:stCondLst>
                                    <p:cond delay="8250"/>
                                  </p:stCondLst>
                                  <p:childTnLst>
                                    <p:animRot by="120000">
                                      <p:cBhvr>
                                        <p:cTn id="55" dur="25" fill="hold">
                                          <p:stCondLst>
                                            <p:cond delay="0"/>
                                          </p:stCondLst>
                                        </p:cTn>
                                        <p:tgtEl>
                                          <p:spTgt spid="10"/>
                                        </p:tgtEl>
                                        <p:attrNameLst>
                                          <p:attrName>r</p:attrName>
                                        </p:attrNameLst>
                                      </p:cBhvr>
                                    </p:animRot>
                                    <p:animRot by="-240000">
                                      <p:cBhvr>
                                        <p:cTn id="56" dur="50" fill="hold">
                                          <p:stCondLst>
                                            <p:cond delay="50"/>
                                          </p:stCondLst>
                                        </p:cTn>
                                        <p:tgtEl>
                                          <p:spTgt spid="10"/>
                                        </p:tgtEl>
                                        <p:attrNameLst>
                                          <p:attrName>r</p:attrName>
                                        </p:attrNameLst>
                                      </p:cBhvr>
                                    </p:animRot>
                                    <p:animRot by="240000">
                                      <p:cBhvr>
                                        <p:cTn id="57" dur="50" fill="hold">
                                          <p:stCondLst>
                                            <p:cond delay="100"/>
                                          </p:stCondLst>
                                        </p:cTn>
                                        <p:tgtEl>
                                          <p:spTgt spid="10"/>
                                        </p:tgtEl>
                                        <p:attrNameLst>
                                          <p:attrName>r</p:attrName>
                                        </p:attrNameLst>
                                      </p:cBhvr>
                                    </p:animRot>
                                    <p:animRot by="-240000">
                                      <p:cBhvr>
                                        <p:cTn id="58" dur="50" fill="hold">
                                          <p:stCondLst>
                                            <p:cond delay="150"/>
                                          </p:stCondLst>
                                        </p:cTn>
                                        <p:tgtEl>
                                          <p:spTgt spid="10"/>
                                        </p:tgtEl>
                                        <p:attrNameLst>
                                          <p:attrName>r</p:attrName>
                                        </p:attrNameLst>
                                      </p:cBhvr>
                                    </p:animRot>
                                    <p:animRot by="120000">
                                      <p:cBhvr>
                                        <p:cTn id="59" dur="50" fill="hold">
                                          <p:stCondLst>
                                            <p:cond delay="200"/>
                                          </p:stCondLst>
                                        </p:cTn>
                                        <p:tgtEl>
                                          <p:spTgt spid="10"/>
                                        </p:tgtEl>
                                        <p:attrNameLst>
                                          <p:attrName>r</p:attrName>
                                        </p:attrNameLst>
                                      </p:cBhvr>
                                    </p:animRot>
                                  </p:childTnLst>
                                </p:cTn>
                              </p:par>
                              <p:par>
                                <p:cTn id="60" presetID="1" presetClass="mediacall" presetSubtype="0" fill="hold" nodeType="withEffect">
                                  <p:stCondLst>
                                    <p:cond delay="8250"/>
                                  </p:stCondLst>
                                  <p:childTnLst>
                                    <p:cmd type="call" cmd="playFrom(0.0)">
                                      <p:cBhvr>
                                        <p:cTn id="61" dur="576" fill="hold"/>
                                        <p:tgtEl>
                                          <p:spTgt spid="21"/>
                                        </p:tgtEl>
                                      </p:cBhvr>
                                    </p:cmd>
                                  </p:childTnLst>
                                </p:cTn>
                              </p:par>
                              <p:par>
                                <p:cTn id="62" presetID="2" presetClass="entr" presetSubtype="1" fill="hold" nodeType="withEffect">
                                  <p:stCondLst>
                                    <p:cond delay="8500"/>
                                  </p:stCondLst>
                                  <p:childTnLst>
                                    <p:set>
                                      <p:cBhvr>
                                        <p:cTn id="63" dur="1" fill="hold">
                                          <p:stCondLst>
                                            <p:cond delay="0"/>
                                          </p:stCondLst>
                                        </p:cTn>
                                        <p:tgtEl>
                                          <p:spTgt spid="9"/>
                                        </p:tgtEl>
                                        <p:attrNameLst>
                                          <p:attrName>style.visibility</p:attrName>
                                        </p:attrNameLst>
                                      </p:cBhvr>
                                      <p:to>
                                        <p:strVal val="visible"/>
                                      </p:to>
                                    </p:set>
                                    <p:anim calcmode="lin" valueType="num">
                                      <p:cBhvr additive="base">
                                        <p:cTn id="64" dur="250" fill="hold"/>
                                        <p:tgtEl>
                                          <p:spTgt spid="9"/>
                                        </p:tgtEl>
                                        <p:attrNameLst>
                                          <p:attrName>ppt_x</p:attrName>
                                        </p:attrNameLst>
                                      </p:cBhvr>
                                      <p:tavLst>
                                        <p:tav tm="0">
                                          <p:val>
                                            <p:strVal val="#ppt_x"/>
                                          </p:val>
                                        </p:tav>
                                        <p:tav tm="100000">
                                          <p:val>
                                            <p:strVal val="#ppt_x"/>
                                          </p:val>
                                        </p:tav>
                                      </p:tavLst>
                                    </p:anim>
                                    <p:anim calcmode="lin" valueType="num">
                                      <p:cBhvr additive="base">
                                        <p:cTn id="65" dur="250" fill="hold"/>
                                        <p:tgtEl>
                                          <p:spTgt spid="9"/>
                                        </p:tgtEl>
                                        <p:attrNameLst>
                                          <p:attrName>ppt_y</p:attrName>
                                        </p:attrNameLst>
                                      </p:cBhvr>
                                      <p:tavLst>
                                        <p:tav tm="0">
                                          <p:val>
                                            <p:strVal val="0-#ppt_h/2"/>
                                          </p:val>
                                        </p:tav>
                                        <p:tav tm="100000">
                                          <p:val>
                                            <p:strVal val="#ppt_y"/>
                                          </p:val>
                                        </p:tav>
                                      </p:tavLst>
                                    </p:anim>
                                  </p:childTnLst>
                                </p:cTn>
                              </p:par>
                              <p:par>
                                <p:cTn id="66" presetID="1" presetClass="mediacall" presetSubtype="0" fill="hold" nodeType="withEffect">
                                  <p:stCondLst>
                                    <p:cond delay="8500"/>
                                  </p:stCondLst>
                                  <p:childTnLst>
                                    <p:cmd type="call" cmd="playFrom(0.0)">
                                      <p:cBhvr>
                                        <p:cTn id="67" dur="287" fill="hold"/>
                                        <p:tgtEl>
                                          <p:spTgt spid="20"/>
                                        </p:tgtEl>
                                      </p:cBhvr>
                                    </p:cmd>
                                  </p:childTnLst>
                                </p:cTn>
                              </p:par>
                              <p:par>
                                <p:cTn id="68" presetID="10" presetClass="entr" presetSubtype="0" fill="hold" grpId="0" nodeType="withEffect">
                                  <p:stCondLst>
                                    <p:cond delay="9000"/>
                                  </p:stCondLst>
                                  <p:childTnLst>
                                    <p:set>
                                      <p:cBhvr>
                                        <p:cTn id="69" dur="1" fill="hold">
                                          <p:stCondLst>
                                            <p:cond delay="0"/>
                                          </p:stCondLst>
                                        </p:cTn>
                                        <p:tgtEl>
                                          <p:spTgt spid="16"/>
                                        </p:tgtEl>
                                        <p:attrNameLst>
                                          <p:attrName>style.visibility</p:attrName>
                                        </p:attrNameLst>
                                      </p:cBhvr>
                                      <p:to>
                                        <p:strVal val="visible"/>
                                      </p:to>
                                    </p:set>
                                    <p:animEffect transition="in" filter="fade">
                                      <p:cBhvr>
                                        <p:cTn id="7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31818">
                <p:cTn id="71" fill="hold" display="0">
                  <p:stCondLst>
                    <p:cond delay="indefinite"/>
                  </p:stCondLst>
                  <p:endCondLst>
                    <p:cond evt="onStopAudio" delay="0">
                      <p:tgtEl>
                        <p:sldTgt/>
                      </p:tgtEl>
                    </p:cond>
                  </p:endCondLst>
                </p:cTn>
                <p:tgtEl>
                  <p:spTgt spid="6"/>
                </p:tgtEl>
              </p:cMediaNode>
            </p:audio>
            <p:audio>
              <p:cMediaNode vol="30303">
                <p:cTn id="72" fill="hold" display="0">
                  <p:stCondLst>
                    <p:cond delay="indefinite"/>
                  </p:stCondLst>
                  <p:endCondLst>
                    <p:cond evt="onStopAudio" delay="0">
                      <p:tgtEl>
                        <p:sldTgt/>
                      </p:tgtEl>
                    </p:cond>
                  </p:endCondLst>
                </p:cTn>
                <p:tgtEl>
                  <p:spTgt spid="17"/>
                </p:tgtEl>
              </p:cMediaNode>
            </p:audio>
            <p:audio>
              <p:cMediaNode vol="80000">
                <p:cTn id="73" fill="hold" display="0">
                  <p:stCondLst>
                    <p:cond delay="indefinite"/>
                  </p:stCondLst>
                  <p:endCondLst>
                    <p:cond evt="onStopAudio" delay="0">
                      <p:tgtEl>
                        <p:sldTgt/>
                      </p:tgtEl>
                    </p:cond>
                  </p:endCondLst>
                </p:cTn>
                <p:tgtEl>
                  <p:spTgt spid="19"/>
                </p:tgtEl>
              </p:cMediaNode>
            </p:audio>
            <p:audio>
              <p:cMediaNode vol="80000">
                <p:cTn id="74" fill="hold" display="0">
                  <p:stCondLst>
                    <p:cond delay="indefinite"/>
                  </p:stCondLst>
                  <p:endCondLst>
                    <p:cond evt="onStopAudio" delay="0">
                      <p:tgtEl>
                        <p:sldTgt/>
                      </p:tgtEl>
                    </p:cond>
                  </p:endCondLst>
                </p:cTn>
                <p:tgtEl>
                  <p:spTgt spid="20"/>
                </p:tgtEl>
              </p:cMediaNode>
            </p:audio>
            <p:audio>
              <p:cMediaNode vol="80000">
                <p:cTn id="75" fill="hold" display="0">
                  <p:stCondLst>
                    <p:cond delay="indefinite"/>
                  </p:stCondLst>
                  <p:endCondLst>
                    <p:cond evt="onStopAudio" delay="0">
                      <p:tgtEl>
                        <p:sldTgt/>
                      </p:tgtEl>
                    </p:cond>
                  </p:endCondLst>
                </p:cTn>
                <p:tgtEl>
                  <p:spTgt spid="21"/>
                </p:tgtEl>
              </p:cMediaNode>
            </p:audio>
          </p:childTnLst>
        </p:cTn>
      </p:par>
    </p:tnLst>
    <p:bldLst>
      <p:bldP spid="1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croll"/>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286000" y="1055370"/>
            <a:ext cx="10058400" cy="6118860"/>
          </a:xfrm>
          <a:prstGeom prst="rect">
            <a:avLst/>
          </a:prstGeom>
        </p:spPr>
      </p:pic>
      <p:pic>
        <p:nvPicPr>
          <p:cNvPr id="12" name="Scroll Center"/>
          <p:cNvPicPr>
            <a:picLocks noChangeAspect="1"/>
          </p:cNvPicPr>
          <p:nvPr/>
        </p:nvPicPr>
        <p:blipFill rotWithShape="1">
          <a:blip r:embed="rId9">
            <a:extLst>
              <a:ext uri="{28A0092B-C50C-407E-A947-70E740481C1C}">
                <a14:useLocalDpi xmlns:a14="http://schemas.microsoft.com/office/drawing/2010/main" val="0"/>
              </a:ext>
            </a:extLst>
          </a:blip>
          <a:srcRect l="43705" r="43760"/>
          <a:stretch/>
        </p:blipFill>
        <p:spPr>
          <a:xfrm>
            <a:off x="6682116" y="1055370"/>
            <a:ext cx="1260797" cy="6118860"/>
          </a:xfrm>
          <a:prstGeom prst="rect">
            <a:avLst/>
          </a:prstGeom>
        </p:spPr>
      </p:pic>
      <p:pic>
        <p:nvPicPr>
          <p:cNvPr id="4" name="Scroll Roll L"/>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048565" y="1045210"/>
            <a:ext cx="1267102" cy="6117336"/>
          </a:xfrm>
          <a:prstGeom prst="rect">
            <a:avLst/>
          </a:prstGeom>
          <a:effectLst>
            <a:outerShdw blurRad="50800" dist="38100" algn="l" rotWithShape="0">
              <a:prstClr val="black">
                <a:alpha val="40000"/>
              </a:prstClr>
            </a:outerShdw>
          </a:effectLst>
        </p:spPr>
      </p:pic>
      <p:pic>
        <p:nvPicPr>
          <p:cNvPr id="5" name="Scroll Roll 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H="1">
            <a:off x="7309362" y="1045210"/>
            <a:ext cx="1267102" cy="6117336"/>
          </a:xfrm>
          <a:prstGeom prst="rect">
            <a:avLst/>
          </a:prstGeom>
          <a:effectLst>
            <a:outerShdw blurRad="50800" dist="38100" dir="10800000" algn="r" rotWithShape="0">
              <a:prstClr val="black">
                <a:alpha val="40000"/>
              </a:prstClr>
            </a:outerShdw>
          </a:effectLst>
        </p:spPr>
      </p:pic>
      <p:sp>
        <p:nvSpPr>
          <p:cNvPr id="13" name="answer!"/>
          <p:cNvSpPr txBox="1"/>
          <p:nvPr/>
        </p:nvSpPr>
        <p:spPr>
          <a:xfrm>
            <a:off x="4196080" y="3916015"/>
            <a:ext cx="6329680" cy="2576225"/>
          </a:xfrm>
          <a:prstGeom prst="rect">
            <a:avLst/>
          </a:prstGeom>
          <a:noFill/>
        </p:spPr>
        <p:txBody>
          <a:bodyPr wrap="square" lIns="0" tIns="0" rIns="0" bIns="0" rtlCol="0" anchor="ctr" anchorCtr="1">
            <a:noAutofit/>
          </a:bodyPr>
          <a:lstStyle/>
          <a:p>
            <a:pPr algn="ctr"/>
            <a:r>
              <a:rPr lang="en-US" sz="13800" dirty="0" smtClean="0">
                <a:solidFill>
                  <a:schemeClr val="tx2">
                    <a:lumMod val="50000"/>
                  </a:schemeClr>
                </a:solidFill>
                <a:latin typeface="Kalam Light" panose="02000000000000000000" pitchFamily="2" charset="0"/>
                <a:cs typeface="Kalam Light" panose="02000000000000000000" pitchFamily="2" charset="0"/>
              </a:rPr>
              <a:t>answer!</a:t>
            </a:r>
            <a:endParaRPr lang="en-US" sz="13800" dirty="0">
              <a:solidFill>
                <a:schemeClr val="tx2">
                  <a:lumMod val="50000"/>
                </a:schemeClr>
              </a:solidFill>
              <a:latin typeface="Kalam Light" panose="02000000000000000000" pitchFamily="2" charset="0"/>
              <a:cs typeface="Kalam Light" panose="02000000000000000000" pitchFamily="2" charset="0"/>
            </a:endParaRPr>
          </a:p>
        </p:txBody>
      </p:sp>
      <p:sp>
        <p:nvSpPr>
          <p:cNvPr id="7" name="Write the"/>
          <p:cNvSpPr txBox="1"/>
          <p:nvPr/>
        </p:nvSpPr>
        <p:spPr>
          <a:xfrm>
            <a:off x="3688080" y="2371695"/>
            <a:ext cx="7274560" cy="2576225"/>
          </a:xfrm>
          <a:prstGeom prst="rect">
            <a:avLst/>
          </a:prstGeom>
          <a:noFill/>
        </p:spPr>
        <p:txBody>
          <a:bodyPr wrap="square" lIns="0" tIns="0" rIns="0" bIns="0" rtlCol="0" anchor="ctr" anchorCtr="1">
            <a:noAutofit/>
          </a:bodyPr>
          <a:lstStyle/>
          <a:p>
            <a:pPr algn="ctr"/>
            <a:r>
              <a:rPr lang="en-US" sz="13800" dirty="0" smtClean="0">
                <a:solidFill>
                  <a:schemeClr val="tx2">
                    <a:lumMod val="50000"/>
                  </a:schemeClr>
                </a:solidFill>
                <a:latin typeface="Kalam Light" panose="02000000000000000000" pitchFamily="2" charset="0"/>
                <a:cs typeface="Kalam Light" panose="02000000000000000000" pitchFamily="2" charset="0"/>
              </a:rPr>
              <a:t>Write the</a:t>
            </a:r>
            <a:endParaRPr lang="en-US" sz="13800" dirty="0">
              <a:solidFill>
                <a:schemeClr val="tx2">
                  <a:lumMod val="50000"/>
                </a:schemeClr>
              </a:solidFill>
              <a:latin typeface="Kalam Light" panose="02000000000000000000" pitchFamily="2" charset="0"/>
              <a:cs typeface="Kalam Light" panose="02000000000000000000" pitchFamily="2" charset="0"/>
            </a:endParaRPr>
          </a:p>
        </p:txBody>
      </p:sp>
      <p:pic>
        <p:nvPicPr>
          <p:cNvPr id="3" name="Quill"/>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708400" y="-1088121"/>
            <a:ext cx="4717034" cy="4998182"/>
          </a:xfrm>
          <a:prstGeom prst="rect">
            <a:avLst/>
          </a:prstGeom>
          <a:effectLst>
            <a:outerShdw blurRad="203200" dist="330200" dir="5400000" sx="102000" sy="102000" algn="t" rotWithShape="0">
              <a:prstClr val="black">
                <a:alpha val="40000"/>
              </a:prstClr>
            </a:outerShdw>
          </a:effectLst>
        </p:spPr>
      </p:pic>
      <p:pic>
        <p:nvPicPr>
          <p:cNvPr id="6" name="unrolling-scroll (spookymodem).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a:stretch>
            <a:fillRect/>
          </a:stretch>
        </p:blipFill>
        <p:spPr>
          <a:xfrm>
            <a:off x="1264042" y="8313249"/>
            <a:ext cx="487363" cy="487363"/>
          </a:xfrm>
          <a:prstGeom prst="rect">
            <a:avLst/>
          </a:prstGeom>
        </p:spPr>
      </p:pic>
      <p:pic>
        <p:nvPicPr>
          <p:cNvPr id="10" name="quill-and-parchment (nickh69).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2"/>
          <a:stretch>
            <a:fillRect/>
          </a:stretch>
        </p:blipFill>
        <p:spPr>
          <a:xfrm>
            <a:off x="2168219" y="8313249"/>
            <a:ext cx="487363" cy="487363"/>
          </a:xfrm>
          <a:prstGeom prst="rect">
            <a:avLst/>
          </a:prstGeom>
        </p:spPr>
      </p:pic>
      <p:pic>
        <p:nvPicPr>
          <p:cNvPr id="14" name="celesta-chime (nicholasdaryl).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3"/>
          <a:stretch>
            <a:fillRect/>
          </a:stretch>
        </p:blipFill>
        <p:spPr>
          <a:xfrm>
            <a:off x="2966085" y="8313248"/>
            <a:ext cx="487363" cy="487363"/>
          </a:xfrm>
          <a:prstGeom prst="rect">
            <a:avLst/>
          </a:prstGeom>
        </p:spPr>
      </p:pic>
    </p:spTree>
    <p:extLst>
      <p:ext uri="{BB962C8B-B14F-4D97-AF65-F5344CB8AC3E}">
        <p14:creationId xmlns:p14="http://schemas.microsoft.com/office/powerpoint/2010/main" val="1708588350"/>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42" presetClass="path" presetSubtype="0" accel="50000" decel="50000" fill="hold" nodeType="afterEffect">
                                  <p:stCondLst>
                                    <p:cond delay="0"/>
                                  </p:stCondLst>
                                  <p:childTnLst>
                                    <p:animMotion origin="layout" path="M 4.27083E-6 3.08642E-7 L -0.2551 0.00058 " pathEditMode="relative" rAng="0" ptsTypes="AA">
                                      <p:cBhvr>
                                        <p:cTn id="19" dur="500" fill="hold"/>
                                        <p:tgtEl>
                                          <p:spTgt spid="4"/>
                                        </p:tgtEl>
                                        <p:attrNameLst>
                                          <p:attrName>ppt_x</p:attrName>
                                          <p:attrName>ppt_y</p:attrName>
                                        </p:attrNameLst>
                                      </p:cBhvr>
                                      <p:rCtr x="-12760" y="19"/>
                                    </p:animMotion>
                                  </p:childTnLst>
                                </p:cTn>
                              </p:par>
                              <p:par>
                                <p:cTn id="20" presetID="42" presetClass="path" presetSubtype="0" accel="50000" decel="50000" fill="hold" nodeType="withEffect">
                                  <p:stCondLst>
                                    <p:cond delay="0"/>
                                  </p:stCondLst>
                                  <p:childTnLst>
                                    <p:animMotion origin="layout" path="M -2.43056E-7 3.08642E-7 L 0.2564 0.00039 " pathEditMode="relative" rAng="0" ptsTypes="AA">
                                      <p:cBhvr>
                                        <p:cTn id="21" dur="500" fill="hold"/>
                                        <p:tgtEl>
                                          <p:spTgt spid="5"/>
                                        </p:tgtEl>
                                        <p:attrNameLst>
                                          <p:attrName>ppt_x</p:attrName>
                                          <p:attrName>ppt_y</p:attrName>
                                        </p:attrNameLst>
                                      </p:cBhvr>
                                      <p:rCtr x="12815" y="19"/>
                                    </p:animMotion>
                                  </p:childTnLst>
                                </p:cTn>
                              </p:par>
                              <p:par>
                                <p:cTn id="22" presetID="1" presetClass="mediacall" presetSubtype="0" fill="hold" nodeType="withEffect">
                                  <p:stCondLst>
                                    <p:cond delay="0"/>
                                  </p:stCondLst>
                                  <p:childTnLst>
                                    <p:cmd type="call" cmd="playFrom(0.0)">
                                      <p:cBhvr>
                                        <p:cTn id="23" dur="653" fill="hold"/>
                                        <p:tgtEl>
                                          <p:spTgt spid="6"/>
                                        </p:tgtEl>
                                      </p:cBhvr>
                                    </p:cmd>
                                  </p:childTnLst>
                                </p:cTn>
                              </p:par>
                              <p:par>
                                <p:cTn id="24" presetID="16" presetClass="entr" presetSubtype="37" fill="hold" nodeType="with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barn(outVertical)">
                                      <p:cBhvr>
                                        <p:cTn id="26" dur="500"/>
                                        <p:tgtEl>
                                          <p:spTgt spid="2"/>
                                        </p:tgtEl>
                                      </p:cBhvr>
                                    </p:animEffect>
                                  </p:childTnLst>
                                </p:cTn>
                              </p:par>
                            </p:childTnLst>
                          </p:cTn>
                        </p:par>
                        <p:par>
                          <p:cTn id="27" fill="hold">
                            <p:stCondLst>
                              <p:cond delay="1153"/>
                            </p:stCondLst>
                            <p:childTnLst>
                              <p:par>
                                <p:cTn id="28" presetID="10" presetClass="exit" presetSubtype="0" fill="hold" nodeType="afterEffect">
                                  <p:stCondLst>
                                    <p:cond delay="0"/>
                                  </p:stCondLst>
                                  <p:childTnLst>
                                    <p:animEffect transition="out" filter="fade">
                                      <p:cBhvr>
                                        <p:cTn id="29" dur="500"/>
                                        <p:tgtEl>
                                          <p:spTgt spid="12"/>
                                        </p:tgtEl>
                                      </p:cBhvr>
                                    </p:animEffect>
                                    <p:set>
                                      <p:cBhvr>
                                        <p:cTn id="30" dur="1" fill="hold">
                                          <p:stCondLst>
                                            <p:cond delay="499"/>
                                          </p:stCondLst>
                                        </p:cTn>
                                        <p:tgtEl>
                                          <p:spTgt spid="12"/>
                                        </p:tgtEl>
                                        <p:attrNameLst>
                                          <p:attrName>style.visibility</p:attrName>
                                        </p:attrNameLst>
                                      </p:cBhvr>
                                      <p:to>
                                        <p:strVal val="hidden"/>
                                      </p:to>
                                    </p:set>
                                  </p:childTnLst>
                                </p:cTn>
                              </p:par>
                              <p:par>
                                <p:cTn id="31" presetID="2" presetClass="entr" presetSubtype="6" fill="hold" nodeType="with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1+#ppt_w/2"/>
                                          </p:val>
                                        </p:tav>
                                        <p:tav tm="100000">
                                          <p:val>
                                            <p:strVal val="#ppt_x"/>
                                          </p:val>
                                        </p:tav>
                                      </p:tavLst>
                                    </p:anim>
                                    <p:anim calcmode="lin" valueType="num">
                                      <p:cBhvr additive="base">
                                        <p:cTn id="34" dur="500" fill="hold"/>
                                        <p:tgtEl>
                                          <p:spTgt spid="3"/>
                                        </p:tgtEl>
                                        <p:attrNameLst>
                                          <p:attrName>ppt_y</p:attrName>
                                        </p:attrNameLst>
                                      </p:cBhvr>
                                      <p:tavLst>
                                        <p:tav tm="0">
                                          <p:val>
                                            <p:strVal val="1+#ppt_h/2"/>
                                          </p:val>
                                        </p:tav>
                                        <p:tav tm="100000">
                                          <p:val>
                                            <p:strVal val="#ppt_y"/>
                                          </p:val>
                                        </p:tav>
                                      </p:tavLst>
                                    </p:anim>
                                  </p:childTnLst>
                                </p:cTn>
                              </p:par>
                            </p:childTnLst>
                          </p:cTn>
                        </p:par>
                        <p:par>
                          <p:cTn id="35" fill="hold">
                            <p:stCondLst>
                              <p:cond delay="1653"/>
                            </p:stCondLst>
                            <p:childTnLst>
                              <p:par>
                                <p:cTn id="36" presetID="32" presetClass="emph" presetSubtype="0" repeatCount="2000" fill="hold" nodeType="afterEffect">
                                  <p:stCondLst>
                                    <p:cond delay="0"/>
                                  </p:stCondLst>
                                  <p:childTnLst>
                                    <p:animRot by="120000">
                                      <p:cBhvr>
                                        <p:cTn id="37" dur="100" fill="hold">
                                          <p:stCondLst>
                                            <p:cond delay="0"/>
                                          </p:stCondLst>
                                        </p:cTn>
                                        <p:tgtEl>
                                          <p:spTgt spid="3"/>
                                        </p:tgtEl>
                                        <p:attrNameLst>
                                          <p:attrName>r</p:attrName>
                                        </p:attrNameLst>
                                      </p:cBhvr>
                                    </p:animRot>
                                    <p:animRot by="-240000">
                                      <p:cBhvr>
                                        <p:cTn id="38" dur="200" fill="hold">
                                          <p:stCondLst>
                                            <p:cond delay="200"/>
                                          </p:stCondLst>
                                        </p:cTn>
                                        <p:tgtEl>
                                          <p:spTgt spid="3"/>
                                        </p:tgtEl>
                                        <p:attrNameLst>
                                          <p:attrName>r</p:attrName>
                                        </p:attrNameLst>
                                      </p:cBhvr>
                                    </p:animRot>
                                    <p:animRot by="240000">
                                      <p:cBhvr>
                                        <p:cTn id="39" dur="200" fill="hold">
                                          <p:stCondLst>
                                            <p:cond delay="400"/>
                                          </p:stCondLst>
                                        </p:cTn>
                                        <p:tgtEl>
                                          <p:spTgt spid="3"/>
                                        </p:tgtEl>
                                        <p:attrNameLst>
                                          <p:attrName>r</p:attrName>
                                        </p:attrNameLst>
                                      </p:cBhvr>
                                    </p:animRot>
                                    <p:animRot by="-240000">
                                      <p:cBhvr>
                                        <p:cTn id="40" dur="200" fill="hold">
                                          <p:stCondLst>
                                            <p:cond delay="600"/>
                                          </p:stCondLst>
                                        </p:cTn>
                                        <p:tgtEl>
                                          <p:spTgt spid="3"/>
                                        </p:tgtEl>
                                        <p:attrNameLst>
                                          <p:attrName>r</p:attrName>
                                        </p:attrNameLst>
                                      </p:cBhvr>
                                    </p:animRot>
                                    <p:animRot by="120000">
                                      <p:cBhvr>
                                        <p:cTn id="41" dur="200" fill="hold">
                                          <p:stCondLst>
                                            <p:cond delay="800"/>
                                          </p:stCondLst>
                                        </p:cTn>
                                        <p:tgtEl>
                                          <p:spTgt spid="3"/>
                                        </p:tgtEl>
                                        <p:attrNameLst>
                                          <p:attrName>r</p:attrName>
                                        </p:attrNameLst>
                                      </p:cBhvr>
                                    </p:animRot>
                                  </p:childTnLst>
                                </p:cTn>
                              </p:par>
                              <p:par>
                                <p:cTn id="42" presetID="1" presetClass="mediacall" presetSubtype="0" fill="hold" nodeType="withEffect">
                                  <p:stCondLst>
                                    <p:cond delay="0"/>
                                  </p:stCondLst>
                                  <p:childTnLst>
                                    <p:cmd type="call" cmd="playFrom(0.0)">
                                      <p:cBhvr>
                                        <p:cTn id="43" dur="2016" fill="hold"/>
                                        <p:tgtEl>
                                          <p:spTgt spid="10"/>
                                        </p:tgtEl>
                                      </p:cBhvr>
                                    </p:cmd>
                                  </p:childTnLst>
                                </p:cTn>
                              </p:par>
                              <p:par>
                                <p:cTn id="44" presetID="0" presetClass="path" presetSubtype="0" fill="hold" nodeType="withEffect">
                                  <p:stCondLst>
                                    <p:cond delay="0"/>
                                  </p:stCondLst>
                                  <p:childTnLst>
                                    <p:animMotion origin="layout" path="M 0.00065 0.00019 L 0.43044 -0.00116 L -0.00076 0.17303 L 0.40722 0.17303 " pathEditMode="relative" rAng="0" ptsTypes="AAAA">
                                      <p:cBhvr>
                                        <p:cTn id="45" dur="2000" fill="hold"/>
                                        <p:tgtEl>
                                          <p:spTgt spid="3"/>
                                        </p:tgtEl>
                                        <p:attrNameLst>
                                          <p:attrName>ppt_x</p:attrName>
                                          <p:attrName>ppt_y</p:attrName>
                                        </p:attrNameLst>
                                      </p:cBhvr>
                                      <p:rCtr x="21419" y="8565"/>
                                    </p:animMotion>
                                  </p:childTnLst>
                                </p:cTn>
                              </p:par>
                              <p:par>
                                <p:cTn id="46" presetID="22" presetClass="entr" presetSubtype="8" fill="hold" grpId="0" nodeType="withEffect">
                                  <p:stCondLst>
                                    <p:cond delay="0"/>
                                  </p:stCondLst>
                                  <p:childTnLst>
                                    <p:set>
                                      <p:cBhvr>
                                        <p:cTn id="47" dur="1" fill="hold">
                                          <p:stCondLst>
                                            <p:cond delay="0"/>
                                          </p:stCondLst>
                                        </p:cTn>
                                        <p:tgtEl>
                                          <p:spTgt spid="7">
                                            <p:txEl>
                                              <p:pRg st="0" end="0"/>
                                            </p:txEl>
                                          </p:spTgt>
                                        </p:tgtEl>
                                        <p:attrNameLst>
                                          <p:attrName>style.visibility</p:attrName>
                                        </p:attrNameLst>
                                      </p:cBhvr>
                                      <p:to>
                                        <p:strVal val="visible"/>
                                      </p:to>
                                    </p:set>
                                    <p:animEffect transition="in" filter="wipe(left)">
                                      <p:cBhvr>
                                        <p:cTn id="48" dur="1000"/>
                                        <p:tgtEl>
                                          <p:spTgt spid="7">
                                            <p:txEl>
                                              <p:pRg st="0" end="0"/>
                                            </p:txEl>
                                          </p:spTgt>
                                        </p:tgtEl>
                                      </p:cBhvr>
                                    </p:animEffect>
                                  </p:childTnLst>
                                </p:cTn>
                              </p:par>
                              <p:par>
                                <p:cTn id="49" presetID="22" presetClass="entr" presetSubtype="8" fill="hold" grpId="0" nodeType="withEffect">
                                  <p:stCondLst>
                                    <p:cond delay="1250"/>
                                  </p:stCondLst>
                                  <p:childTnLst>
                                    <p:set>
                                      <p:cBhvr>
                                        <p:cTn id="50" dur="1" fill="hold">
                                          <p:stCondLst>
                                            <p:cond delay="0"/>
                                          </p:stCondLst>
                                        </p:cTn>
                                        <p:tgtEl>
                                          <p:spTgt spid="13">
                                            <p:txEl>
                                              <p:pRg st="0" end="0"/>
                                            </p:txEl>
                                          </p:spTgt>
                                        </p:tgtEl>
                                        <p:attrNameLst>
                                          <p:attrName>style.visibility</p:attrName>
                                        </p:attrNameLst>
                                      </p:cBhvr>
                                      <p:to>
                                        <p:strVal val="visible"/>
                                      </p:to>
                                    </p:set>
                                    <p:animEffect transition="in" filter="wipe(left)">
                                      <p:cBhvr>
                                        <p:cTn id="51" dur="1000"/>
                                        <p:tgtEl>
                                          <p:spTgt spid="13">
                                            <p:txEl>
                                              <p:pRg st="0" end="0"/>
                                            </p:txEl>
                                          </p:spTgt>
                                        </p:tgtEl>
                                      </p:cBhvr>
                                    </p:animEffect>
                                  </p:childTnLst>
                                </p:cTn>
                              </p:par>
                            </p:childTnLst>
                          </p:cTn>
                        </p:par>
                        <p:par>
                          <p:cTn id="52" fill="hold">
                            <p:stCondLst>
                              <p:cond delay="3903"/>
                            </p:stCondLst>
                            <p:childTnLst>
                              <p:par>
                                <p:cTn id="53" presetID="2" presetClass="exit" presetSubtype="6" fill="hold" nodeType="afterEffect">
                                  <p:stCondLst>
                                    <p:cond delay="0"/>
                                  </p:stCondLst>
                                  <p:childTnLst>
                                    <p:anim calcmode="lin" valueType="num">
                                      <p:cBhvr additive="base">
                                        <p:cTn id="54" dur="500"/>
                                        <p:tgtEl>
                                          <p:spTgt spid="3"/>
                                        </p:tgtEl>
                                        <p:attrNameLst>
                                          <p:attrName>ppt_x</p:attrName>
                                        </p:attrNameLst>
                                      </p:cBhvr>
                                      <p:tavLst>
                                        <p:tav tm="0">
                                          <p:val>
                                            <p:strVal val="ppt_x"/>
                                          </p:val>
                                        </p:tav>
                                        <p:tav tm="100000">
                                          <p:val>
                                            <p:strVal val="1+ppt_w/2"/>
                                          </p:val>
                                        </p:tav>
                                      </p:tavLst>
                                    </p:anim>
                                    <p:anim calcmode="lin" valueType="num">
                                      <p:cBhvr additive="base">
                                        <p:cTn id="55" dur="500"/>
                                        <p:tgtEl>
                                          <p:spTgt spid="3"/>
                                        </p:tgtEl>
                                        <p:attrNameLst>
                                          <p:attrName>ppt_y</p:attrName>
                                        </p:attrNameLst>
                                      </p:cBhvr>
                                      <p:tavLst>
                                        <p:tav tm="0">
                                          <p:val>
                                            <p:strVal val="ppt_y"/>
                                          </p:val>
                                        </p:tav>
                                        <p:tav tm="100000">
                                          <p:val>
                                            <p:strVal val="1+ppt_h/2"/>
                                          </p:val>
                                        </p:tav>
                                      </p:tavLst>
                                    </p:anim>
                                    <p:set>
                                      <p:cBhvr>
                                        <p:cTn id="56" dur="1" fill="hold">
                                          <p:stCondLst>
                                            <p:cond delay="499"/>
                                          </p:stCondLst>
                                        </p:cTn>
                                        <p:tgtEl>
                                          <p:spTgt spid="3"/>
                                        </p:tgtEl>
                                        <p:attrNameLst>
                                          <p:attrName>style.visibility</p:attrName>
                                        </p:attrNameLst>
                                      </p:cBhvr>
                                      <p:to>
                                        <p:strVal val="hidden"/>
                                      </p:to>
                                    </p:set>
                                  </p:childTnLst>
                                </p:cTn>
                              </p:par>
                            </p:childTnLst>
                          </p:cTn>
                        </p:par>
                        <p:par>
                          <p:cTn id="57" fill="hold">
                            <p:stCondLst>
                              <p:cond delay="4403"/>
                            </p:stCondLst>
                            <p:childTnLst>
                              <p:par>
                                <p:cTn id="58" presetID="16" presetClass="exit" presetSubtype="21" fill="hold" grpId="1" nodeType="afterEffect">
                                  <p:stCondLst>
                                    <p:cond delay="0"/>
                                  </p:stCondLst>
                                  <p:childTnLst>
                                    <p:animEffect transition="out" filter="barn(inVertical)">
                                      <p:cBhvr>
                                        <p:cTn id="59" dur="47000"/>
                                        <p:tgtEl>
                                          <p:spTgt spid="7">
                                            <p:txEl>
                                              <p:pRg st="0" end="0"/>
                                            </p:txEl>
                                          </p:spTgt>
                                        </p:tgtEl>
                                      </p:cBhvr>
                                    </p:animEffect>
                                    <p:set>
                                      <p:cBhvr>
                                        <p:cTn id="60" dur="1" fill="hold">
                                          <p:stCondLst>
                                            <p:cond delay="46999"/>
                                          </p:stCondLst>
                                        </p:cTn>
                                        <p:tgtEl>
                                          <p:spTgt spid="7">
                                            <p:txEl>
                                              <p:pRg st="0" end="0"/>
                                            </p:txEl>
                                          </p:spTgt>
                                        </p:tgtEl>
                                        <p:attrNameLst>
                                          <p:attrName>style.visibility</p:attrName>
                                        </p:attrNameLst>
                                      </p:cBhvr>
                                      <p:to>
                                        <p:strVal val="hidden"/>
                                      </p:to>
                                    </p:set>
                                  </p:childTnLst>
                                </p:cTn>
                              </p:par>
                              <p:par>
                                <p:cTn id="61" presetID="16" presetClass="exit" presetSubtype="21" fill="hold" grpId="1" nodeType="withEffect">
                                  <p:stCondLst>
                                    <p:cond delay="0"/>
                                  </p:stCondLst>
                                  <p:childTnLst>
                                    <p:animEffect transition="out" filter="barn(inVertical)">
                                      <p:cBhvr>
                                        <p:cTn id="62" dur="47000"/>
                                        <p:tgtEl>
                                          <p:spTgt spid="13">
                                            <p:txEl>
                                              <p:pRg st="0" end="0"/>
                                            </p:txEl>
                                          </p:spTgt>
                                        </p:tgtEl>
                                      </p:cBhvr>
                                    </p:animEffect>
                                    <p:set>
                                      <p:cBhvr>
                                        <p:cTn id="63" dur="1" fill="hold">
                                          <p:stCondLst>
                                            <p:cond delay="46999"/>
                                          </p:stCondLst>
                                        </p:cTn>
                                        <p:tgtEl>
                                          <p:spTgt spid="13">
                                            <p:txEl>
                                              <p:pRg st="0" end="0"/>
                                            </p:txEl>
                                          </p:spTgt>
                                        </p:tgtEl>
                                        <p:attrNameLst>
                                          <p:attrName>style.visibility</p:attrName>
                                        </p:attrNameLst>
                                      </p:cBhvr>
                                      <p:to>
                                        <p:strVal val="hidden"/>
                                      </p:to>
                                    </p:set>
                                  </p:childTnLst>
                                </p:cTn>
                              </p:par>
                              <p:par>
                                <p:cTn id="64" presetID="16" presetClass="exit" presetSubtype="21" fill="hold" nodeType="withEffect">
                                  <p:stCondLst>
                                    <p:cond delay="0"/>
                                  </p:stCondLst>
                                  <p:childTnLst>
                                    <p:animEffect transition="out" filter="barn(inVertical)">
                                      <p:cBhvr>
                                        <p:cTn id="65" dur="59000"/>
                                        <p:tgtEl>
                                          <p:spTgt spid="2"/>
                                        </p:tgtEl>
                                      </p:cBhvr>
                                    </p:animEffect>
                                    <p:set>
                                      <p:cBhvr>
                                        <p:cTn id="66" dur="1" fill="hold">
                                          <p:stCondLst>
                                            <p:cond delay="58999"/>
                                          </p:stCondLst>
                                        </p:cTn>
                                        <p:tgtEl>
                                          <p:spTgt spid="2"/>
                                        </p:tgtEl>
                                        <p:attrNameLst>
                                          <p:attrName>style.visibility</p:attrName>
                                        </p:attrNameLst>
                                      </p:cBhvr>
                                      <p:to>
                                        <p:strVal val="hidden"/>
                                      </p:to>
                                    </p:set>
                                  </p:childTnLst>
                                </p:cTn>
                              </p:par>
                              <p:par>
                                <p:cTn id="67" presetID="42" presetClass="path" presetSubtype="0" accel="50000" decel="50000" fill="hold" nodeType="withEffect">
                                  <p:stCondLst>
                                    <p:cond delay="0"/>
                                  </p:stCondLst>
                                  <p:childTnLst>
                                    <p:animMotion origin="layout" path="M -0.2551 0.00058 L -0.00044 -0.00039 " pathEditMode="relative" rAng="0" ptsTypes="AA">
                                      <p:cBhvr>
                                        <p:cTn id="68" dur="59000" fill="hold"/>
                                        <p:tgtEl>
                                          <p:spTgt spid="4"/>
                                        </p:tgtEl>
                                        <p:attrNameLst>
                                          <p:attrName>ppt_x</p:attrName>
                                          <p:attrName>ppt_y</p:attrName>
                                        </p:attrNameLst>
                                      </p:cBhvr>
                                      <p:rCtr x="12728" y="-58"/>
                                    </p:animMotion>
                                  </p:childTnLst>
                                </p:cTn>
                              </p:par>
                              <p:par>
                                <p:cTn id="69" presetID="42" presetClass="path" presetSubtype="0" accel="50000" decel="50000" fill="hold" nodeType="withEffect">
                                  <p:stCondLst>
                                    <p:cond delay="0"/>
                                  </p:stCondLst>
                                  <p:childTnLst>
                                    <p:animMotion origin="layout" path="M 0.2564 0.00039 L -0.00011 -0.00077 " pathEditMode="relative" rAng="0" ptsTypes="AA">
                                      <p:cBhvr>
                                        <p:cTn id="70" dur="59000" fill="hold"/>
                                        <p:tgtEl>
                                          <p:spTgt spid="5"/>
                                        </p:tgtEl>
                                        <p:attrNameLst>
                                          <p:attrName>ppt_x</p:attrName>
                                          <p:attrName>ppt_y</p:attrName>
                                        </p:attrNameLst>
                                      </p:cBhvr>
                                      <p:rCtr x="-12826" y="-58"/>
                                    </p:animMotion>
                                  </p:childTnLst>
                                </p:cTn>
                              </p:par>
                              <p:par>
                                <p:cTn id="71" presetID="10" presetClass="entr" presetSubtype="0" fill="hold" nodeType="withEffect">
                                  <p:stCondLst>
                                    <p:cond delay="50000"/>
                                  </p:stCondLst>
                                  <p:childTnLst>
                                    <p:set>
                                      <p:cBhvr>
                                        <p:cTn id="72" dur="1" fill="hold">
                                          <p:stCondLst>
                                            <p:cond delay="0"/>
                                          </p:stCondLst>
                                        </p:cTn>
                                        <p:tgtEl>
                                          <p:spTgt spid="12"/>
                                        </p:tgtEl>
                                        <p:attrNameLst>
                                          <p:attrName>style.visibility</p:attrName>
                                        </p:attrNameLst>
                                      </p:cBhvr>
                                      <p:to>
                                        <p:strVal val="visible"/>
                                      </p:to>
                                    </p:set>
                                    <p:animEffect transition="in" filter="fade">
                                      <p:cBhvr>
                                        <p:cTn id="73" dur="500"/>
                                        <p:tgtEl>
                                          <p:spTgt spid="12"/>
                                        </p:tgtEl>
                                      </p:cBhvr>
                                    </p:animEffect>
                                  </p:childTnLst>
                                </p:cTn>
                              </p:par>
                            </p:childTnLst>
                          </p:cTn>
                        </p:par>
                        <p:par>
                          <p:cTn id="74" fill="hold">
                            <p:stCondLst>
                              <p:cond delay="63403"/>
                            </p:stCondLst>
                            <p:childTnLst>
                              <p:par>
                                <p:cTn id="75" presetID="1" presetClass="mediacall" presetSubtype="0" fill="hold" nodeType="afterEffect">
                                  <p:stCondLst>
                                    <p:cond delay="0"/>
                                  </p:stCondLst>
                                  <p:childTnLst>
                                    <p:cmd type="call" cmd="playFrom(0.0)">
                                      <p:cBhvr>
                                        <p:cTn id="76" dur="3004"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7" fill="hold" display="0">
                  <p:stCondLst>
                    <p:cond delay="indefinite"/>
                  </p:stCondLst>
                  <p:endCondLst>
                    <p:cond evt="onStopAudio" delay="0">
                      <p:tgtEl>
                        <p:sldTgt/>
                      </p:tgtEl>
                    </p:cond>
                  </p:endCondLst>
                </p:cTn>
                <p:tgtEl>
                  <p:spTgt spid="6"/>
                </p:tgtEl>
              </p:cMediaNode>
            </p:audio>
            <p:audio>
              <p:cMediaNode vol="80000">
                <p:cTn id="78" fill="hold" display="0">
                  <p:stCondLst>
                    <p:cond delay="indefinite"/>
                  </p:stCondLst>
                  <p:endCondLst>
                    <p:cond evt="onStopAudio" delay="0">
                      <p:tgtEl>
                        <p:sldTgt/>
                      </p:tgtEl>
                    </p:cond>
                  </p:endCondLst>
                </p:cTn>
                <p:tgtEl>
                  <p:spTgt spid="10"/>
                </p:tgtEl>
              </p:cMediaNode>
            </p:audio>
            <p:audio>
              <p:cMediaNode vol="80000">
                <p:cTn id="79" fill="hold" display="0">
                  <p:stCondLst>
                    <p:cond delay="indefinite"/>
                  </p:stCondLst>
                  <p:endCondLst>
                    <p:cond evt="onStopAudio" delay="0">
                      <p:tgtEl>
                        <p:sldTgt/>
                      </p:tgtEl>
                    </p:cond>
                  </p:endCondLst>
                </p:cTn>
                <p:tgtEl>
                  <p:spTgt spid="14"/>
                </p:tgtEl>
              </p:cMediaNode>
            </p:audio>
          </p:childTnLst>
        </p:cTn>
      </p:par>
    </p:tnLst>
    <p:bldLst>
      <p:bldP spid="13" grpId="0" build="p" bldLvl="2" advAuto="0"/>
      <p:bldP spid="13" grpId="1" build="allAtOnce"/>
      <p:bldP spid="7" grpId="0" build="p" bldLvl="2" advAuto="0"/>
      <p:bldP spid="7" grpId="1"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metal_chest_open (nox_soun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21"/>
          <a:stretch>
            <a:fillRect/>
          </a:stretch>
        </p:blipFill>
        <p:spPr>
          <a:xfrm>
            <a:off x="8710883" y="8549003"/>
            <a:ext cx="487363" cy="487363"/>
          </a:xfrm>
          <a:prstGeom prst="rect">
            <a:avLst/>
          </a:prstGeom>
        </p:spPr>
      </p:pic>
      <p:pic>
        <p:nvPicPr>
          <p:cNvPr id="27" name="jingle_achievement (littlerobotsoundfactory) (CCBY4.0).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21"/>
          <a:stretch>
            <a:fillRect/>
          </a:stretch>
        </p:blipFill>
        <p:spPr>
          <a:xfrm>
            <a:off x="9553500" y="8561844"/>
            <a:ext cx="487363" cy="487363"/>
          </a:xfrm>
          <a:prstGeom prst="rect">
            <a:avLst/>
          </a:prstGeom>
        </p:spPr>
      </p:pic>
      <p:pic>
        <p:nvPicPr>
          <p:cNvPr id="28" name="minus points (compiled).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22"/>
          <a:stretch>
            <a:fillRect/>
          </a:stretch>
        </p:blipFill>
        <p:spPr>
          <a:xfrm>
            <a:off x="10262770" y="8572004"/>
            <a:ext cx="487363" cy="487363"/>
          </a:xfrm>
          <a:prstGeom prst="rect">
            <a:avLst/>
          </a:prstGeom>
        </p:spPr>
      </p:pic>
      <p:pic>
        <p:nvPicPr>
          <p:cNvPr id="29" name="Platform 2"/>
          <p:cNvPicPr>
            <a:picLocks noChangeAspect="1"/>
          </p:cNvPicPr>
          <p:nvPr/>
        </p:nvPicPr>
        <p:blipFill>
          <a:blip r:embed="rId23" cstate="print">
            <a:extLst>
              <a:ext uri="{BEBA8EAE-BF5A-486C-A8C5-ECC9F3942E4B}">
                <a14:imgProps xmlns:a14="http://schemas.microsoft.com/office/drawing/2010/main">
                  <a14:imgLayer r:embed="rId24">
                    <a14:imgEffect>
                      <a14:colorTemperature colorTemp="59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a:off x="5783605" y="4688373"/>
            <a:ext cx="3065619" cy="2357120"/>
          </a:xfrm>
          <a:prstGeom prst="rect">
            <a:avLst/>
          </a:prstGeom>
        </p:spPr>
      </p:pic>
      <p:pic>
        <p:nvPicPr>
          <p:cNvPr id="30" name="Chest 2 Closed"/>
          <p:cNvPicPr>
            <a:picLocks noChangeAspect="1"/>
          </p:cNvPicPr>
          <p:nvPr/>
        </p:nvPicPr>
        <p:blipFill>
          <a:blip r:embed="rId25" cstate="print">
            <a:extLst>
              <a:ext uri="{BEBA8EAE-BF5A-486C-A8C5-ECC9F3942E4B}">
                <a14:imgProps xmlns:a14="http://schemas.microsoft.com/office/drawing/2010/main">
                  <a14:imgLayer r:embed="rId26">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5897989" y="2747070"/>
            <a:ext cx="2836850" cy="2233006"/>
          </a:xfrm>
          <a:prstGeom prst="rect">
            <a:avLst/>
          </a:prstGeom>
          <a:effectLst>
            <a:outerShdw blurRad="76200" dir="18900000" sy="23000" kx="-1200000" algn="bl" rotWithShape="0">
              <a:prstClr val="black">
                <a:alpha val="20000"/>
              </a:prstClr>
            </a:outerShdw>
          </a:effectLst>
        </p:spPr>
      </p:pic>
      <p:pic>
        <p:nvPicPr>
          <p:cNvPr id="31" name="Number 2"/>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6903720" y="5349240"/>
            <a:ext cx="805514" cy="1188719"/>
          </a:xfrm>
          <a:prstGeom prst="rect">
            <a:avLst/>
          </a:prstGeom>
          <a:effectLst>
            <a:glow rad="165100">
              <a:schemeClr val="tx1">
                <a:alpha val="40000"/>
              </a:schemeClr>
            </a:glow>
            <a:outerShdw blurRad="50800" dist="38100" dir="5400000" algn="t" rotWithShape="0">
              <a:prstClr val="black">
                <a:alpha val="40000"/>
              </a:prstClr>
            </a:outerShdw>
          </a:effectLst>
        </p:spPr>
      </p:pic>
      <p:pic>
        <p:nvPicPr>
          <p:cNvPr id="32" name="Chest 2 Open"/>
          <p:cNvPicPr>
            <a:picLocks noChangeAspect="1"/>
          </p:cNvPicPr>
          <p:nvPr/>
        </p:nvPicPr>
        <p:blipFill>
          <a:blip r:embed="rId28" cstate="print">
            <a:extLst>
              <a:ext uri="{BEBA8EAE-BF5A-486C-A8C5-ECC9F3942E4B}">
                <a14:imgProps xmlns:a14="http://schemas.microsoft.com/office/drawing/2010/main">
                  <a14:imgLayer r:embed="rId29">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5898985" y="1999132"/>
            <a:ext cx="2834640" cy="2976372"/>
          </a:xfrm>
          <a:prstGeom prst="rect">
            <a:avLst/>
          </a:prstGeom>
          <a:effectLst>
            <a:outerShdw blurRad="76200" dir="18900000" sy="23000" kx="-1200000" algn="bl" rotWithShape="0">
              <a:prstClr val="black">
                <a:alpha val="20000"/>
              </a:prstClr>
            </a:outerShdw>
          </a:effectLst>
        </p:spPr>
      </p:pic>
      <p:grpSp>
        <p:nvGrpSpPr>
          <p:cNvPr id="33" name="Points 4"/>
          <p:cNvGrpSpPr>
            <a:grpSpLocks noChangeAspect="1"/>
          </p:cNvGrpSpPr>
          <p:nvPr/>
        </p:nvGrpSpPr>
        <p:grpSpPr>
          <a:xfrm>
            <a:off x="5629057" y="4360868"/>
            <a:ext cx="3422945" cy="3187697"/>
            <a:chOff x="6017226" y="3122341"/>
            <a:chExt cx="5256658" cy="4895385"/>
          </a:xfrm>
        </p:grpSpPr>
        <p:pic>
          <p:nvPicPr>
            <p:cNvPr id="34" name="Points Circle"/>
            <p:cNvPicPr>
              <a:picLocks noChangeAspect="1"/>
            </p:cNvPicPr>
            <p:nvPr/>
          </p:nvPicPr>
          <p:blipFill rotWithShape="1">
            <a:blip r:embed="rId30" cstate="print">
              <a:extLst>
                <a:ext uri="{BEBA8EAE-BF5A-486C-A8C5-ECC9F3942E4B}">
                  <a14:imgProps xmlns:a14="http://schemas.microsoft.com/office/drawing/2010/main">
                    <a14:imgLayer r:embed="rId31">
                      <a14:imgEffect>
                        <a14:brightnessContrast contrast="-40000"/>
                      </a14:imgEffect>
                    </a14:imgLayer>
                  </a14:imgProps>
                </a:ext>
                <a:ext uri="{28A0092B-C50C-407E-A947-70E740481C1C}">
                  <a14:useLocalDpi xmlns:a14="http://schemas.microsoft.com/office/drawing/2010/main" val="0"/>
                </a:ext>
              </a:extLst>
            </a:blip>
            <a:srcRect l="17234" t="5105" r="15310" b="5669"/>
            <a:stretch/>
          </p:blipFill>
          <p:spPr>
            <a:xfrm>
              <a:off x="6017226" y="3122341"/>
              <a:ext cx="5256658" cy="4895385"/>
            </a:xfrm>
            <a:prstGeom prst="rect">
              <a:avLst/>
            </a:prstGeom>
          </p:spPr>
        </p:pic>
        <p:sp>
          <p:nvSpPr>
            <p:cNvPr id="35" name="Shadow"/>
            <p:cNvSpPr txBox="1"/>
            <p:nvPr/>
          </p:nvSpPr>
          <p:spPr>
            <a:xfrm>
              <a:off x="6683211" y="3784511"/>
              <a:ext cx="3749040" cy="3749040"/>
            </a:xfrm>
            <a:prstGeom prst="ellipse">
              <a:avLst/>
            </a:prstGeom>
            <a:solidFill>
              <a:schemeClr val="tx1">
                <a:alpha val="71000"/>
              </a:schemeClr>
            </a:solidFill>
            <a:effectLst>
              <a:softEdge rad="190500"/>
            </a:effectLst>
          </p:spPr>
          <p:txBody>
            <a:bodyPr wrap="square" lIns="0" tIns="0" rIns="0" bIns="0" rtlCol="0">
              <a:spAutoFit/>
            </a:bodyPr>
            <a:lstStyle/>
            <a:p>
              <a:pPr algn="ctr"/>
              <a:endParaRPr lang="en-US" sz="19900" dirty="0">
                <a:blipFill dpi="0" rotWithShape="1">
                  <a:blip r:embed="rId32"/>
                  <a:srcRect/>
                  <a:tile tx="0" ty="0" sx="100000" sy="100000" flip="none" algn="b"/>
                </a:blipFill>
                <a:latin typeface="Mystery Quest" panose="02000000000000000000" pitchFamily="2" charset="0"/>
                <a:cs typeface="Kalam Light" panose="02000000000000000000" pitchFamily="2" charset="0"/>
              </a:endParaRPr>
            </a:p>
          </p:txBody>
        </p:sp>
        <p:pic>
          <p:nvPicPr>
            <p:cNvPr id="36" name="4"/>
            <p:cNvPicPr>
              <a:picLocks noChangeAspect="1"/>
            </p:cNvPicPr>
            <p:nvPr/>
          </p:nvPicPr>
          <p:blipFill>
            <a:blip r:embed="rId33" cstate="print">
              <a:extLst>
                <a:ext uri="{BEBA8EAE-BF5A-486C-A8C5-ECC9F3942E4B}">
                  <a14:imgProps xmlns:a14="http://schemas.microsoft.com/office/drawing/2010/main">
                    <a14:imgLayer r:embed="rId34">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7016999" y="4369219"/>
              <a:ext cx="2657723" cy="2401627"/>
            </a:xfrm>
            <a:prstGeom prst="rect">
              <a:avLst/>
            </a:prstGeom>
          </p:spPr>
        </p:pic>
      </p:grpSp>
      <p:pic>
        <p:nvPicPr>
          <p:cNvPr id="37" name="whoosh 4 (qubodup).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21"/>
          <a:stretch>
            <a:fillRect/>
          </a:stretch>
        </p:blipFill>
        <p:spPr>
          <a:xfrm>
            <a:off x="7039659" y="8477733"/>
            <a:ext cx="487363" cy="487363"/>
          </a:xfrm>
          <a:prstGeom prst="rect">
            <a:avLst/>
          </a:prstGeom>
        </p:spPr>
      </p:pic>
      <p:pic>
        <p:nvPicPr>
          <p:cNvPr id="38" name="Spell Book"/>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rot="19451795">
            <a:off x="5621025" y="768928"/>
            <a:ext cx="971345" cy="1358525"/>
          </a:xfrm>
          <a:prstGeom prst="rect">
            <a:avLst/>
          </a:prstGeom>
        </p:spPr>
      </p:pic>
      <p:pic>
        <p:nvPicPr>
          <p:cNvPr id="39" name="Hat"/>
          <p:cNvPicPr>
            <a:picLocks noChangeAspect="1"/>
          </p:cNvPicPr>
          <p:nvPr/>
        </p:nvPicPr>
        <p:blipFill>
          <a:blip r:embed="rId36" cstate="print">
            <a:extLst>
              <a:ext uri="{BEBA8EAE-BF5A-486C-A8C5-ECC9F3942E4B}">
                <a14:imgProps xmlns:a14="http://schemas.microsoft.com/office/drawing/2010/main">
                  <a14:imgLayer r:embed="rId37">
                    <a14:imgEffect>
                      <a14:brightnessContrast bright="40000"/>
                    </a14:imgEffect>
                  </a14:imgLayer>
                </a14:imgProps>
              </a:ext>
              <a:ext uri="{28A0092B-C50C-407E-A947-70E740481C1C}">
                <a14:useLocalDpi xmlns:a14="http://schemas.microsoft.com/office/drawing/2010/main" val="0"/>
              </a:ext>
            </a:extLst>
          </a:blip>
          <a:stretch>
            <a:fillRect/>
          </a:stretch>
        </p:blipFill>
        <p:spPr>
          <a:xfrm rot="18532009" flipH="1">
            <a:off x="4471326" y="2203030"/>
            <a:ext cx="2318937" cy="1522602"/>
          </a:xfrm>
          <a:prstGeom prst="rect">
            <a:avLst/>
          </a:prstGeom>
        </p:spPr>
      </p:pic>
      <p:pic>
        <p:nvPicPr>
          <p:cNvPr id="40" name="Staff"/>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rot="1786856">
            <a:off x="7752898" y="387109"/>
            <a:ext cx="692838" cy="3197712"/>
          </a:xfrm>
          <a:prstGeom prst="rect">
            <a:avLst/>
          </a:prstGeom>
        </p:spPr>
      </p:pic>
      <p:pic>
        <p:nvPicPr>
          <p:cNvPr id="41" name="Ring"/>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rot="1323939">
            <a:off x="8589660" y="2479737"/>
            <a:ext cx="673677" cy="798826"/>
          </a:xfrm>
          <a:prstGeom prst="rect">
            <a:avLst/>
          </a:prstGeom>
        </p:spPr>
      </p:pic>
      <p:pic>
        <p:nvPicPr>
          <p:cNvPr id="42" name="Platform 3"/>
          <p:cNvPicPr>
            <a:picLocks noChangeAspect="1"/>
          </p:cNvPicPr>
          <p:nvPr/>
        </p:nvPicPr>
        <p:blipFill>
          <a:blip r:embed="rId23" cstate="print">
            <a:extLst>
              <a:ext uri="{BEBA8EAE-BF5A-486C-A8C5-ECC9F3942E4B}">
                <a14:imgProps xmlns:a14="http://schemas.microsoft.com/office/drawing/2010/main">
                  <a14:imgLayer r:embed="rId24">
                    <a14:imgEffect>
                      <a14:colorTemperature colorTemp="59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0663403" y="4706112"/>
            <a:ext cx="3065619" cy="2357120"/>
          </a:xfrm>
          <a:prstGeom prst="rect">
            <a:avLst/>
          </a:prstGeom>
        </p:spPr>
      </p:pic>
      <p:pic>
        <p:nvPicPr>
          <p:cNvPr id="43" name="Chest 3 Closed"/>
          <p:cNvPicPr>
            <a:picLocks noChangeAspect="1"/>
          </p:cNvPicPr>
          <p:nvPr/>
        </p:nvPicPr>
        <p:blipFill>
          <a:blip r:embed="rId25" cstate="print">
            <a:extLst>
              <a:ext uri="{BEBA8EAE-BF5A-486C-A8C5-ECC9F3942E4B}">
                <a14:imgProps xmlns:a14="http://schemas.microsoft.com/office/drawing/2010/main">
                  <a14:imgLayer r:embed="rId26">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10777787" y="2764809"/>
            <a:ext cx="2836850" cy="2233006"/>
          </a:xfrm>
          <a:prstGeom prst="rect">
            <a:avLst/>
          </a:prstGeom>
          <a:effectLst>
            <a:outerShdw blurRad="76200" dir="18900000" sy="23000" kx="-1200000" algn="bl" rotWithShape="0">
              <a:prstClr val="black">
                <a:alpha val="20000"/>
              </a:prstClr>
            </a:outerShdw>
          </a:effectLst>
        </p:spPr>
      </p:pic>
      <p:pic>
        <p:nvPicPr>
          <p:cNvPr id="44" name="Number 3"/>
          <p:cNvPicPr>
            <a:picLocks noChangeAspect="1"/>
          </p:cNvPicPr>
          <p:nvPr/>
        </p:nvPicPr>
        <p:blipFill>
          <a:blip r:embed="rId40" cstate="print">
            <a:extLst>
              <a:ext uri="{28A0092B-C50C-407E-A947-70E740481C1C}">
                <a14:useLocalDpi xmlns:a14="http://schemas.microsoft.com/office/drawing/2010/main" val="0"/>
              </a:ext>
            </a:extLst>
          </a:blip>
          <a:stretch>
            <a:fillRect/>
          </a:stretch>
        </p:blipFill>
        <p:spPr>
          <a:xfrm>
            <a:off x="11841480" y="5349240"/>
            <a:ext cx="755635" cy="1463040"/>
          </a:xfrm>
          <a:prstGeom prst="rect">
            <a:avLst/>
          </a:prstGeom>
          <a:effectLst>
            <a:glow rad="165100">
              <a:schemeClr val="tx1">
                <a:alpha val="40000"/>
              </a:schemeClr>
            </a:glow>
            <a:outerShdw blurRad="50800" dist="38100" dir="5400000" algn="t" rotWithShape="0">
              <a:prstClr val="black">
                <a:alpha val="40000"/>
              </a:prstClr>
            </a:outerShdw>
          </a:effectLst>
        </p:spPr>
      </p:pic>
      <p:pic>
        <p:nvPicPr>
          <p:cNvPr id="45" name="Chest 3 Open"/>
          <p:cNvPicPr>
            <a:picLocks noChangeAspect="1"/>
          </p:cNvPicPr>
          <p:nvPr/>
        </p:nvPicPr>
        <p:blipFill>
          <a:blip r:embed="rId28" cstate="print">
            <a:extLst>
              <a:ext uri="{BEBA8EAE-BF5A-486C-A8C5-ECC9F3942E4B}">
                <a14:imgProps xmlns:a14="http://schemas.microsoft.com/office/drawing/2010/main">
                  <a14:imgLayer r:embed="rId29">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10778599" y="2016871"/>
            <a:ext cx="2834640" cy="2976372"/>
          </a:xfrm>
          <a:prstGeom prst="rect">
            <a:avLst/>
          </a:prstGeom>
          <a:effectLst>
            <a:outerShdw blurRad="76200" dir="18900000" sy="23000" kx="-1200000" algn="bl" rotWithShape="0">
              <a:prstClr val="black">
                <a:alpha val="20000"/>
              </a:prstClr>
            </a:outerShdw>
          </a:effectLst>
        </p:spPr>
      </p:pic>
      <p:pic>
        <p:nvPicPr>
          <p:cNvPr id="46" name="Hat"/>
          <p:cNvPicPr>
            <a:picLocks noChangeAspect="1"/>
          </p:cNvPicPr>
          <p:nvPr/>
        </p:nvPicPr>
        <p:blipFill>
          <a:blip r:embed="rId36" cstate="print">
            <a:extLst>
              <a:ext uri="{BEBA8EAE-BF5A-486C-A8C5-ECC9F3942E4B}">
                <a14:imgProps xmlns:a14="http://schemas.microsoft.com/office/drawing/2010/main">
                  <a14:imgLayer r:embed="rId37">
                    <a14:imgEffect>
                      <a14:brightnessContrast bright="40000"/>
                    </a14:imgEffect>
                  </a14:imgLayer>
                </a14:imgProps>
              </a:ext>
              <a:ext uri="{28A0092B-C50C-407E-A947-70E740481C1C}">
                <a14:useLocalDpi xmlns:a14="http://schemas.microsoft.com/office/drawing/2010/main" val="0"/>
              </a:ext>
            </a:extLst>
          </a:blip>
          <a:stretch>
            <a:fillRect/>
          </a:stretch>
        </p:blipFill>
        <p:spPr>
          <a:xfrm rot="19302898" flipH="1">
            <a:off x="12418243" y="2141852"/>
            <a:ext cx="2318937" cy="1522602"/>
          </a:xfrm>
          <a:prstGeom prst="rect">
            <a:avLst/>
          </a:prstGeom>
        </p:spPr>
      </p:pic>
      <p:pic>
        <p:nvPicPr>
          <p:cNvPr id="47" name="Staff"/>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a:off x="11861183" y="135500"/>
            <a:ext cx="692838" cy="3197712"/>
          </a:xfrm>
          <a:prstGeom prst="rect">
            <a:avLst/>
          </a:prstGeom>
        </p:spPr>
      </p:pic>
      <p:pic>
        <p:nvPicPr>
          <p:cNvPr id="48" name="Potion"/>
          <p:cNvPicPr>
            <a:picLocks noChangeAspect="1"/>
          </p:cNvPicPr>
          <p:nvPr/>
        </p:nvPicPr>
        <p:blipFill>
          <a:blip r:embed="rId41" cstate="print">
            <a:extLst>
              <a:ext uri="{28A0092B-C50C-407E-A947-70E740481C1C}">
                <a14:useLocalDpi xmlns:a14="http://schemas.microsoft.com/office/drawing/2010/main" val="0"/>
              </a:ext>
            </a:extLst>
          </a:blip>
          <a:stretch>
            <a:fillRect/>
          </a:stretch>
        </p:blipFill>
        <p:spPr>
          <a:xfrm rot="18693580">
            <a:off x="10169954" y="2464753"/>
            <a:ext cx="764354" cy="1069027"/>
          </a:xfrm>
          <a:prstGeom prst="rect">
            <a:avLst/>
          </a:prstGeom>
        </p:spPr>
      </p:pic>
      <p:grpSp>
        <p:nvGrpSpPr>
          <p:cNvPr id="49" name="Points 3"/>
          <p:cNvGrpSpPr>
            <a:grpSpLocks noChangeAspect="1"/>
          </p:cNvGrpSpPr>
          <p:nvPr/>
        </p:nvGrpSpPr>
        <p:grpSpPr>
          <a:xfrm>
            <a:off x="10535961" y="4378607"/>
            <a:ext cx="3422945" cy="3187697"/>
            <a:chOff x="6017226" y="3122341"/>
            <a:chExt cx="5256658" cy="4895385"/>
          </a:xfrm>
        </p:grpSpPr>
        <p:pic>
          <p:nvPicPr>
            <p:cNvPr id="50" name="Points Circle"/>
            <p:cNvPicPr>
              <a:picLocks noChangeAspect="1"/>
            </p:cNvPicPr>
            <p:nvPr/>
          </p:nvPicPr>
          <p:blipFill rotWithShape="1">
            <a:blip r:embed="rId42" cstate="print">
              <a:extLst>
                <a:ext uri="{28A0092B-C50C-407E-A947-70E740481C1C}">
                  <a14:useLocalDpi xmlns:a14="http://schemas.microsoft.com/office/drawing/2010/main" val="0"/>
                </a:ext>
              </a:extLst>
            </a:blip>
            <a:srcRect l="17234" t="5105" r="15310" b="5669"/>
            <a:stretch/>
          </p:blipFill>
          <p:spPr>
            <a:xfrm>
              <a:off x="6017226" y="3122341"/>
              <a:ext cx="5256658" cy="4895385"/>
            </a:xfrm>
            <a:prstGeom prst="rect">
              <a:avLst/>
            </a:prstGeom>
          </p:spPr>
        </p:pic>
        <p:sp>
          <p:nvSpPr>
            <p:cNvPr id="51" name="Shadow"/>
            <p:cNvSpPr txBox="1"/>
            <p:nvPr/>
          </p:nvSpPr>
          <p:spPr>
            <a:xfrm>
              <a:off x="6683210" y="3784511"/>
              <a:ext cx="3749040" cy="3749040"/>
            </a:xfrm>
            <a:prstGeom prst="ellipse">
              <a:avLst/>
            </a:prstGeom>
            <a:solidFill>
              <a:schemeClr val="tx1">
                <a:alpha val="71000"/>
              </a:schemeClr>
            </a:solidFill>
            <a:effectLst>
              <a:softEdge rad="190500"/>
            </a:effectLst>
          </p:spPr>
          <p:txBody>
            <a:bodyPr wrap="square" lIns="0" tIns="0" rIns="0" bIns="0" rtlCol="0">
              <a:spAutoFit/>
            </a:bodyPr>
            <a:lstStyle/>
            <a:p>
              <a:pPr algn="ctr"/>
              <a:endParaRPr lang="en-US" sz="19900" dirty="0">
                <a:blipFill dpi="0" rotWithShape="1">
                  <a:blip r:embed="rId32"/>
                  <a:srcRect/>
                  <a:tile tx="0" ty="0" sx="100000" sy="100000" flip="none" algn="b"/>
                </a:blipFill>
                <a:latin typeface="Mystery Quest" panose="02000000000000000000" pitchFamily="2" charset="0"/>
                <a:cs typeface="Kalam Light" panose="02000000000000000000" pitchFamily="2" charset="0"/>
              </a:endParaRPr>
            </a:p>
          </p:txBody>
        </p:sp>
        <p:pic>
          <p:nvPicPr>
            <p:cNvPr id="52" name="3"/>
            <p:cNvPicPr>
              <a:picLocks noChangeAspect="1"/>
            </p:cNvPicPr>
            <p:nvPr/>
          </p:nvPicPr>
          <p:blipFill>
            <a:blip r:embed="rId43" cstate="print">
              <a:extLst>
                <a:ext uri="{BEBA8EAE-BF5A-486C-A8C5-ECC9F3942E4B}">
                  <a14:imgProps xmlns:a14="http://schemas.microsoft.com/office/drawing/2010/main">
                    <a14:imgLayer r:embed="rId44">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6968279" y="4369219"/>
              <a:ext cx="2755164" cy="2401627"/>
            </a:xfrm>
            <a:prstGeom prst="rect">
              <a:avLst/>
            </a:prstGeom>
          </p:spPr>
        </p:pic>
      </p:grpSp>
      <p:pic>
        <p:nvPicPr>
          <p:cNvPr id="53" name="whoosh 3 (qubodup).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21"/>
          <a:stretch>
            <a:fillRect/>
          </a:stretch>
        </p:blipFill>
        <p:spPr>
          <a:xfrm>
            <a:off x="11939347" y="8593334"/>
            <a:ext cx="487363" cy="487363"/>
          </a:xfrm>
          <a:prstGeom prst="rect">
            <a:avLst/>
          </a:prstGeom>
        </p:spPr>
      </p:pic>
      <p:pic>
        <p:nvPicPr>
          <p:cNvPr id="54" name="Platform 1"/>
          <p:cNvPicPr>
            <a:picLocks noChangeAspect="1"/>
          </p:cNvPicPr>
          <p:nvPr/>
        </p:nvPicPr>
        <p:blipFill>
          <a:blip r:embed="rId23" cstate="print">
            <a:extLst>
              <a:ext uri="{BEBA8EAE-BF5A-486C-A8C5-ECC9F3942E4B}">
                <a14:imgProps xmlns:a14="http://schemas.microsoft.com/office/drawing/2010/main">
                  <a14:imgLayer r:embed="rId24">
                    <a14:imgEffect>
                      <a14:colorTemperature colorTemp="59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a:off x="870796" y="4701539"/>
            <a:ext cx="3065619" cy="2357120"/>
          </a:xfrm>
          <a:prstGeom prst="rect">
            <a:avLst/>
          </a:prstGeom>
        </p:spPr>
      </p:pic>
      <p:pic>
        <p:nvPicPr>
          <p:cNvPr id="55" name="Chest 1 Closed"/>
          <p:cNvPicPr>
            <a:picLocks noChangeAspect="1"/>
          </p:cNvPicPr>
          <p:nvPr/>
        </p:nvPicPr>
        <p:blipFill>
          <a:blip r:embed="rId25" cstate="print">
            <a:extLst>
              <a:ext uri="{BEBA8EAE-BF5A-486C-A8C5-ECC9F3942E4B}">
                <a14:imgProps xmlns:a14="http://schemas.microsoft.com/office/drawing/2010/main">
                  <a14:imgLayer r:embed="rId26">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985180" y="2760236"/>
            <a:ext cx="2836850" cy="2233006"/>
          </a:xfrm>
          <a:prstGeom prst="rect">
            <a:avLst/>
          </a:prstGeom>
          <a:effectLst>
            <a:outerShdw blurRad="76200" dir="18900000" sy="23000" kx="-1200000" algn="bl" rotWithShape="0">
              <a:prstClr val="black">
                <a:alpha val="20000"/>
              </a:prstClr>
            </a:outerShdw>
          </a:effectLst>
        </p:spPr>
      </p:pic>
      <p:pic>
        <p:nvPicPr>
          <p:cNvPr id="56" name="Number 1"/>
          <p:cNvPicPr>
            <a:picLocks noChangeAspect="1"/>
          </p:cNvPicPr>
          <p:nvPr/>
        </p:nvPicPr>
        <p:blipFill>
          <a:blip r:embed="rId45" cstate="print">
            <a:extLst>
              <a:ext uri="{28A0092B-C50C-407E-A947-70E740481C1C}">
                <a14:useLocalDpi xmlns:a14="http://schemas.microsoft.com/office/drawing/2010/main" val="0"/>
              </a:ext>
            </a:extLst>
          </a:blip>
          <a:stretch>
            <a:fillRect/>
          </a:stretch>
        </p:blipFill>
        <p:spPr>
          <a:xfrm>
            <a:off x="2219277" y="5353214"/>
            <a:ext cx="281330" cy="1188720"/>
          </a:xfrm>
          <a:prstGeom prst="rect">
            <a:avLst/>
          </a:prstGeom>
          <a:effectLst>
            <a:glow rad="165100">
              <a:schemeClr val="tx1">
                <a:alpha val="40000"/>
              </a:schemeClr>
            </a:glow>
            <a:outerShdw blurRad="50800" dist="38100" dir="5400000" algn="t" rotWithShape="0">
              <a:prstClr val="black">
                <a:alpha val="40000"/>
              </a:prstClr>
            </a:outerShdw>
          </a:effectLst>
        </p:spPr>
      </p:pic>
      <p:pic>
        <p:nvPicPr>
          <p:cNvPr id="57" name="Chest 1 Open"/>
          <p:cNvPicPr>
            <a:picLocks noChangeAspect="1"/>
          </p:cNvPicPr>
          <p:nvPr/>
        </p:nvPicPr>
        <p:blipFill>
          <a:blip r:embed="rId28" cstate="print">
            <a:extLst>
              <a:ext uri="{BEBA8EAE-BF5A-486C-A8C5-ECC9F3942E4B}">
                <a14:imgProps xmlns:a14="http://schemas.microsoft.com/office/drawing/2010/main">
                  <a14:imgLayer r:embed="rId29">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985992" y="2012298"/>
            <a:ext cx="2834640" cy="2976372"/>
          </a:xfrm>
          <a:prstGeom prst="rect">
            <a:avLst/>
          </a:prstGeom>
          <a:effectLst>
            <a:outerShdw blurRad="76200" dir="18900000" sy="23000" kx="-1200000" algn="bl" rotWithShape="0">
              <a:prstClr val="black">
                <a:alpha val="20000"/>
              </a:prstClr>
            </a:outerShdw>
          </a:effectLst>
        </p:spPr>
      </p:pic>
      <p:pic>
        <p:nvPicPr>
          <p:cNvPr id="58" name="Evil Staff"/>
          <p:cNvPicPr>
            <a:picLocks noChangeAspect="1"/>
          </p:cNvPicPr>
          <p:nvPr/>
        </p:nvPicPr>
        <p:blipFill>
          <a:blip r:embed="rId46" cstate="print">
            <a:extLst>
              <a:ext uri="{BEBA8EAE-BF5A-486C-A8C5-ECC9F3942E4B}">
                <a14:imgProps xmlns:a14="http://schemas.microsoft.com/office/drawing/2010/main">
                  <a14:imgLayer r:embed="rId47">
                    <a14:imgEffect>
                      <a14:brightnessContrast bright="20000"/>
                    </a14:imgEffect>
                  </a14:imgLayer>
                </a14:imgProps>
              </a:ext>
              <a:ext uri="{28A0092B-C50C-407E-A947-70E740481C1C}">
                <a14:useLocalDpi xmlns:a14="http://schemas.microsoft.com/office/drawing/2010/main" val="0"/>
              </a:ext>
            </a:extLst>
          </a:blip>
          <a:stretch>
            <a:fillRect/>
          </a:stretch>
        </p:blipFill>
        <p:spPr>
          <a:xfrm>
            <a:off x="2219227" y="103430"/>
            <a:ext cx="365760" cy="3657611"/>
          </a:xfrm>
          <a:prstGeom prst="rect">
            <a:avLst/>
          </a:prstGeom>
        </p:spPr>
      </p:pic>
      <p:grpSp>
        <p:nvGrpSpPr>
          <p:cNvPr id="59" name="Minus 1"/>
          <p:cNvGrpSpPr>
            <a:grpSpLocks noChangeAspect="1"/>
          </p:cNvGrpSpPr>
          <p:nvPr/>
        </p:nvGrpSpPr>
        <p:grpSpPr>
          <a:xfrm>
            <a:off x="743354" y="4374034"/>
            <a:ext cx="3422945" cy="3187697"/>
            <a:chOff x="6017226" y="3122341"/>
            <a:chExt cx="5256658" cy="4895385"/>
          </a:xfrm>
        </p:grpSpPr>
        <p:pic>
          <p:nvPicPr>
            <p:cNvPr id="60" name="Minus Circle"/>
            <p:cNvPicPr>
              <a:picLocks noChangeAspect="1"/>
            </p:cNvPicPr>
            <p:nvPr/>
          </p:nvPicPr>
          <p:blipFill rotWithShape="1">
            <a:blip r:embed="rId42" cstate="print">
              <a:duotone>
                <a:prstClr val="black"/>
                <a:schemeClr val="accent3">
                  <a:tint val="45000"/>
                  <a:satMod val="400000"/>
                </a:schemeClr>
              </a:duotone>
              <a:extLst>
                <a:ext uri="{28A0092B-C50C-407E-A947-70E740481C1C}">
                  <a14:useLocalDpi xmlns:a14="http://schemas.microsoft.com/office/drawing/2010/main" val="0"/>
                </a:ext>
              </a:extLst>
            </a:blip>
            <a:srcRect l="17234" t="5105" r="15310" b="5669"/>
            <a:stretch/>
          </p:blipFill>
          <p:spPr>
            <a:xfrm>
              <a:off x="6017226" y="3122341"/>
              <a:ext cx="5256658" cy="4895385"/>
            </a:xfrm>
            <a:prstGeom prst="rect">
              <a:avLst/>
            </a:prstGeom>
          </p:spPr>
        </p:pic>
        <p:sp>
          <p:nvSpPr>
            <p:cNvPr id="61" name="Shadow"/>
            <p:cNvSpPr txBox="1"/>
            <p:nvPr/>
          </p:nvSpPr>
          <p:spPr>
            <a:xfrm>
              <a:off x="6683210" y="3784511"/>
              <a:ext cx="3749040" cy="3749040"/>
            </a:xfrm>
            <a:prstGeom prst="ellipse">
              <a:avLst/>
            </a:prstGeom>
            <a:solidFill>
              <a:schemeClr val="tx1">
                <a:alpha val="71000"/>
              </a:schemeClr>
            </a:solidFill>
            <a:effectLst>
              <a:softEdge rad="190500"/>
            </a:effectLst>
          </p:spPr>
          <p:txBody>
            <a:bodyPr wrap="square" lIns="0" tIns="0" rIns="0" bIns="0" rtlCol="0">
              <a:spAutoFit/>
            </a:bodyPr>
            <a:lstStyle/>
            <a:p>
              <a:pPr algn="ctr"/>
              <a:endParaRPr lang="en-US" sz="19900" dirty="0">
                <a:blipFill dpi="0" rotWithShape="1">
                  <a:blip r:embed="rId32"/>
                  <a:srcRect/>
                  <a:tile tx="0" ty="0" sx="100000" sy="100000" flip="none" algn="b"/>
                </a:blipFill>
                <a:latin typeface="Mystery Quest" panose="02000000000000000000" pitchFamily="2" charset="0"/>
                <a:cs typeface="Kalam Light" panose="02000000000000000000" pitchFamily="2" charset="0"/>
              </a:endParaRPr>
            </a:p>
          </p:txBody>
        </p:sp>
        <p:pic>
          <p:nvPicPr>
            <p:cNvPr id="62" name="-1"/>
            <p:cNvPicPr>
              <a:picLocks noChangeAspect="1"/>
            </p:cNvPicPr>
            <p:nvPr/>
          </p:nvPicPr>
          <p:blipFill>
            <a:blip r:embed="rId48">
              <a:extLst>
                <a:ext uri="{28A0092B-C50C-407E-A947-70E740481C1C}">
                  <a14:useLocalDpi xmlns:a14="http://schemas.microsoft.com/office/drawing/2010/main" val="0"/>
                </a:ext>
              </a:extLst>
            </a:blip>
            <a:stretch>
              <a:fillRect/>
            </a:stretch>
          </p:blipFill>
          <p:spPr>
            <a:xfrm>
              <a:off x="7108658" y="4369219"/>
              <a:ext cx="2474402" cy="2401627"/>
            </a:xfrm>
            <a:prstGeom prst="rect">
              <a:avLst/>
            </a:prstGeom>
          </p:spPr>
        </p:pic>
      </p:grpSp>
      <p:pic>
        <p:nvPicPr>
          <p:cNvPr id="63" name="whoosh 1 (qubodup).mp3">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21"/>
          <a:stretch>
            <a:fillRect/>
          </a:stretch>
        </p:blipFill>
        <p:spPr>
          <a:xfrm>
            <a:off x="2146740" y="8593334"/>
            <a:ext cx="487363" cy="487363"/>
          </a:xfrm>
          <a:prstGeom prst="rect">
            <a:avLst/>
          </a:prstGeom>
        </p:spPr>
      </p:pic>
      <p:pic>
        <p:nvPicPr>
          <p:cNvPr id="2" name="Brick Wall"/>
          <p:cNvPicPr>
            <a:picLocks noChangeAspect="1"/>
          </p:cNvPicPr>
          <p:nvPr/>
        </p:nvPicPr>
        <p:blipFill>
          <a:blip r:embed="rId49">
            <a:extLst>
              <a:ext uri="{28A0092B-C50C-407E-A947-70E740481C1C}">
                <a14:useLocalDpi xmlns:a14="http://schemas.microsoft.com/office/drawing/2010/main" val="0"/>
              </a:ext>
            </a:extLst>
          </a:blip>
          <a:stretch>
            <a:fillRect/>
          </a:stretch>
        </p:blipFill>
        <p:spPr>
          <a:xfrm>
            <a:off x="0" y="0"/>
            <a:ext cx="14630400" cy="8229600"/>
          </a:xfrm>
          <a:prstGeom prst="rect">
            <a:avLst/>
          </a:prstGeom>
        </p:spPr>
      </p:pic>
      <p:pic>
        <p:nvPicPr>
          <p:cNvPr id="3" name="Doors (Closed)"/>
          <p:cNvPicPr>
            <a:picLocks noChangeAspect="1"/>
          </p:cNvPicPr>
          <p:nvPr/>
        </p:nvPicPr>
        <p:blipFill>
          <a:blip r:embed="rId50">
            <a:extLst>
              <a:ext uri="{28A0092B-C50C-407E-A947-70E740481C1C}">
                <a14:useLocalDpi xmlns:a14="http://schemas.microsoft.com/office/drawing/2010/main" val="0"/>
              </a:ext>
            </a:extLst>
          </a:blip>
          <a:stretch>
            <a:fillRect/>
          </a:stretch>
        </p:blipFill>
        <p:spPr>
          <a:xfrm>
            <a:off x="3561794" y="191080"/>
            <a:ext cx="7514723" cy="8229600"/>
          </a:xfrm>
          <a:prstGeom prst="rect">
            <a:avLst/>
          </a:prstGeom>
          <a:effectLst>
            <a:innerShdw blurRad="114300">
              <a:prstClr val="black"/>
            </a:innerShdw>
          </a:effectLst>
        </p:spPr>
      </p:pic>
      <p:pic>
        <p:nvPicPr>
          <p:cNvPr id="4" name="Doors (Open)"/>
          <p:cNvPicPr>
            <a:picLocks noChangeAspect="1"/>
          </p:cNvPicPr>
          <p:nvPr/>
        </p:nvPicPr>
        <p:blipFill rotWithShape="1">
          <a:blip r:embed="rId51">
            <a:extLst>
              <a:ext uri="{28A0092B-C50C-407E-A947-70E740481C1C}">
                <a14:useLocalDpi xmlns:a14="http://schemas.microsoft.com/office/drawing/2010/main" val="0"/>
              </a:ext>
            </a:extLst>
          </a:blip>
          <a:srcRect l="15985" t="7812" r="16219" b="7812"/>
          <a:stretch/>
        </p:blipFill>
        <p:spPr>
          <a:xfrm>
            <a:off x="2346958" y="211579"/>
            <a:ext cx="9921240" cy="8229600"/>
          </a:xfrm>
          <a:prstGeom prst="rect">
            <a:avLst/>
          </a:prstGeom>
          <a:effectLst>
            <a:innerShdw blurRad="114300">
              <a:prstClr val="black"/>
            </a:innerShdw>
          </a:effectLst>
        </p:spPr>
      </p:pic>
      <p:pic>
        <p:nvPicPr>
          <p:cNvPr id="8" name="Glow 1"/>
          <p:cNvPicPr>
            <a:picLocks noChangeAspect="1"/>
          </p:cNvPicPr>
          <p:nvPr/>
        </p:nvPicPr>
        <p:blipFill>
          <a:blip r:embed="rId52" cstate="print">
            <a:extLst>
              <a:ext uri="{28A0092B-C50C-407E-A947-70E740481C1C}">
                <a14:useLocalDpi xmlns:a14="http://schemas.microsoft.com/office/drawing/2010/main" val="0"/>
              </a:ext>
            </a:extLst>
          </a:blip>
          <a:stretch>
            <a:fillRect/>
          </a:stretch>
        </p:blipFill>
        <p:spPr>
          <a:xfrm>
            <a:off x="-1701493" y="371301"/>
            <a:ext cx="6273484" cy="3764091"/>
          </a:xfrm>
          <a:prstGeom prst="rect">
            <a:avLst/>
          </a:prstGeom>
        </p:spPr>
      </p:pic>
      <p:pic>
        <p:nvPicPr>
          <p:cNvPr id="9" name="Glow 2"/>
          <p:cNvPicPr>
            <a:picLocks noChangeAspect="1"/>
          </p:cNvPicPr>
          <p:nvPr/>
        </p:nvPicPr>
        <p:blipFill>
          <a:blip r:embed="rId52" cstate="print">
            <a:extLst>
              <a:ext uri="{28A0092B-C50C-407E-A947-70E740481C1C}">
                <a14:useLocalDpi xmlns:a14="http://schemas.microsoft.com/office/drawing/2010/main" val="0"/>
              </a:ext>
            </a:extLst>
          </a:blip>
          <a:stretch>
            <a:fillRect/>
          </a:stretch>
        </p:blipFill>
        <p:spPr>
          <a:xfrm>
            <a:off x="9987587" y="371301"/>
            <a:ext cx="6273484" cy="3764091"/>
          </a:xfrm>
          <a:prstGeom prst="rect">
            <a:avLst/>
          </a:prstGeom>
        </p:spPr>
      </p:pic>
      <p:pic>
        <p:nvPicPr>
          <p:cNvPr id="5" name="Magic Barrier"/>
          <p:cNvPicPr>
            <a:picLocks noChangeAspect="1"/>
          </p:cNvPicPr>
          <p:nvPr/>
        </p:nvPicPr>
        <p:blipFill>
          <a:blip r:embed="rId53" cstate="print">
            <a:extLst>
              <a:ext uri="{28A0092B-C50C-407E-A947-70E740481C1C}">
                <a14:useLocalDpi xmlns:a14="http://schemas.microsoft.com/office/drawing/2010/main" val="0"/>
              </a:ext>
            </a:extLst>
          </a:blip>
          <a:stretch>
            <a:fillRect/>
          </a:stretch>
        </p:blipFill>
        <p:spPr>
          <a:xfrm>
            <a:off x="4878319" y="3809996"/>
            <a:ext cx="4873762" cy="3291847"/>
          </a:xfrm>
          <a:prstGeom prst="rect">
            <a:avLst/>
          </a:prstGeom>
        </p:spPr>
      </p:pic>
      <p:pic>
        <p:nvPicPr>
          <p:cNvPr id="6" name="Magic Circle 1"/>
          <p:cNvPicPr>
            <a:picLocks noChangeAspect="1"/>
          </p:cNvPicPr>
          <p:nvPr/>
        </p:nvPicPr>
        <p:blipFill>
          <a:blip r:embed="rId54" cstate="print">
            <a:extLst>
              <a:ext uri="{28A0092B-C50C-407E-A947-70E740481C1C}">
                <a14:useLocalDpi xmlns:a14="http://schemas.microsoft.com/office/drawing/2010/main" val="0"/>
              </a:ext>
            </a:extLst>
          </a:blip>
          <a:stretch>
            <a:fillRect/>
          </a:stretch>
        </p:blipFill>
        <p:spPr>
          <a:xfrm>
            <a:off x="4481830" y="821713"/>
            <a:ext cx="1573530" cy="1107830"/>
          </a:xfrm>
          <a:prstGeom prst="rect">
            <a:avLst/>
          </a:prstGeom>
        </p:spPr>
      </p:pic>
      <p:pic>
        <p:nvPicPr>
          <p:cNvPr id="13" name="Magic Circle 2"/>
          <p:cNvPicPr>
            <a:picLocks noChangeAspect="1"/>
          </p:cNvPicPr>
          <p:nvPr/>
        </p:nvPicPr>
        <p:blipFill>
          <a:blip r:embed="rId55" cstate="print">
            <a:extLst>
              <a:ext uri="{28A0092B-C50C-407E-A947-70E740481C1C}">
                <a14:useLocalDpi xmlns:a14="http://schemas.microsoft.com/office/drawing/2010/main" val="0"/>
              </a:ext>
            </a:extLst>
          </a:blip>
          <a:stretch>
            <a:fillRect/>
          </a:stretch>
        </p:blipFill>
        <p:spPr>
          <a:xfrm>
            <a:off x="8474711" y="821713"/>
            <a:ext cx="1573528" cy="1107830"/>
          </a:xfrm>
          <a:prstGeom prst="rect">
            <a:avLst/>
          </a:prstGeom>
        </p:spPr>
      </p:pic>
      <p:pic>
        <p:nvPicPr>
          <p:cNvPr id="14" name="Magic Circle 3"/>
          <p:cNvPicPr>
            <a:picLocks noChangeAspect="1"/>
          </p:cNvPicPr>
          <p:nvPr/>
        </p:nvPicPr>
        <p:blipFill>
          <a:blip r:embed="rId42" cstate="print">
            <a:extLst>
              <a:ext uri="{28A0092B-C50C-407E-A947-70E740481C1C}">
                <a14:useLocalDpi xmlns:a14="http://schemas.microsoft.com/office/drawing/2010/main" val="0"/>
              </a:ext>
            </a:extLst>
          </a:blip>
          <a:stretch>
            <a:fillRect/>
          </a:stretch>
        </p:blipFill>
        <p:spPr>
          <a:xfrm>
            <a:off x="3364231" y="4773953"/>
            <a:ext cx="1573528" cy="1107829"/>
          </a:xfrm>
          <a:prstGeom prst="rect">
            <a:avLst/>
          </a:prstGeom>
        </p:spPr>
      </p:pic>
      <p:pic>
        <p:nvPicPr>
          <p:cNvPr id="15" name="Magic Circle 4"/>
          <p:cNvPicPr>
            <a:picLocks noChangeAspect="1"/>
          </p:cNvPicPr>
          <p:nvPr/>
        </p:nvPicPr>
        <p:blipFill>
          <a:blip r:embed="rId56" cstate="print">
            <a:extLst>
              <a:ext uri="{28A0092B-C50C-407E-A947-70E740481C1C}">
                <a14:useLocalDpi xmlns:a14="http://schemas.microsoft.com/office/drawing/2010/main" val="0"/>
              </a:ext>
            </a:extLst>
          </a:blip>
          <a:stretch>
            <a:fillRect/>
          </a:stretch>
        </p:blipFill>
        <p:spPr>
          <a:xfrm>
            <a:off x="9672071" y="4773953"/>
            <a:ext cx="1573527" cy="1107829"/>
          </a:xfrm>
          <a:prstGeom prst="rect">
            <a:avLst/>
          </a:prstGeom>
        </p:spPr>
      </p:pic>
      <p:pic>
        <p:nvPicPr>
          <p:cNvPr id="12" name="Scroll"/>
          <p:cNvPicPr>
            <a:picLocks noChangeAspect="1"/>
          </p:cNvPicPr>
          <p:nvPr/>
        </p:nvPicPr>
        <p:blipFill>
          <a:blip r:embed="rId57">
            <a:extLst>
              <a:ext uri="{28A0092B-C50C-407E-A947-70E740481C1C}">
                <a14:useLocalDpi xmlns:a14="http://schemas.microsoft.com/office/drawing/2010/main" val="0"/>
              </a:ext>
            </a:extLst>
          </a:blip>
          <a:stretch>
            <a:fillRect/>
          </a:stretch>
        </p:blipFill>
        <p:spPr>
          <a:xfrm>
            <a:off x="2286000" y="1055370"/>
            <a:ext cx="10058400" cy="6118860"/>
          </a:xfrm>
          <a:prstGeom prst="rect">
            <a:avLst/>
          </a:prstGeom>
        </p:spPr>
      </p:pic>
      <p:pic>
        <p:nvPicPr>
          <p:cNvPr id="16" name="Scroll Center"/>
          <p:cNvPicPr>
            <a:picLocks noChangeAspect="1"/>
          </p:cNvPicPr>
          <p:nvPr/>
        </p:nvPicPr>
        <p:blipFill rotWithShape="1">
          <a:blip r:embed="rId57">
            <a:extLst>
              <a:ext uri="{28A0092B-C50C-407E-A947-70E740481C1C}">
                <a14:useLocalDpi xmlns:a14="http://schemas.microsoft.com/office/drawing/2010/main" val="0"/>
              </a:ext>
            </a:extLst>
          </a:blip>
          <a:srcRect l="43705" r="43760"/>
          <a:stretch/>
        </p:blipFill>
        <p:spPr>
          <a:xfrm>
            <a:off x="6682116" y="1055370"/>
            <a:ext cx="1260797" cy="6118860"/>
          </a:xfrm>
          <a:prstGeom prst="rect">
            <a:avLst/>
          </a:prstGeom>
        </p:spPr>
      </p:pic>
      <p:pic>
        <p:nvPicPr>
          <p:cNvPr id="17" name="Scroll Roll L"/>
          <p:cNvPicPr>
            <a:picLocks noChangeAspect="1"/>
          </p:cNvPicPr>
          <p:nvPr/>
        </p:nvPicPr>
        <p:blipFill>
          <a:blip r:embed="rId58">
            <a:extLst>
              <a:ext uri="{28A0092B-C50C-407E-A947-70E740481C1C}">
                <a14:useLocalDpi xmlns:a14="http://schemas.microsoft.com/office/drawing/2010/main" val="0"/>
              </a:ext>
            </a:extLst>
          </a:blip>
          <a:stretch>
            <a:fillRect/>
          </a:stretch>
        </p:blipFill>
        <p:spPr>
          <a:xfrm>
            <a:off x="6048565" y="1045210"/>
            <a:ext cx="1267102" cy="6117336"/>
          </a:xfrm>
          <a:prstGeom prst="rect">
            <a:avLst/>
          </a:prstGeom>
          <a:effectLst>
            <a:outerShdw blurRad="50800" dist="38100" algn="l" rotWithShape="0">
              <a:prstClr val="black">
                <a:alpha val="40000"/>
              </a:prstClr>
            </a:outerShdw>
          </a:effectLst>
        </p:spPr>
      </p:pic>
      <p:pic>
        <p:nvPicPr>
          <p:cNvPr id="18" name="Scroll Roll R"/>
          <p:cNvPicPr>
            <a:picLocks noChangeAspect="1"/>
          </p:cNvPicPr>
          <p:nvPr/>
        </p:nvPicPr>
        <p:blipFill>
          <a:blip r:embed="rId58">
            <a:extLst>
              <a:ext uri="{28A0092B-C50C-407E-A947-70E740481C1C}">
                <a14:useLocalDpi xmlns:a14="http://schemas.microsoft.com/office/drawing/2010/main" val="0"/>
              </a:ext>
            </a:extLst>
          </a:blip>
          <a:stretch>
            <a:fillRect/>
          </a:stretch>
        </p:blipFill>
        <p:spPr>
          <a:xfrm flipH="1">
            <a:off x="7309362" y="1045210"/>
            <a:ext cx="1267102" cy="6117336"/>
          </a:xfrm>
          <a:prstGeom prst="rect">
            <a:avLst/>
          </a:prstGeom>
          <a:effectLst>
            <a:outerShdw blurRad="50800" dist="38100" dir="10800000" algn="r" rotWithShape="0">
              <a:prstClr val="black">
                <a:alpha val="40000"/>
              </a:prstClr>
            </a:outerShdw>
          </a:effectLst>
        </p:spPr>
      </p:pic>
      <p:pic>
        <p:nvPicPr>
          <p:cNvPr id="24" name="Circle 4 Large"/>
          <p:cNvPicPr>
            <a:picLocks noChangeAspect="1"/>
          </p:cNvPicPr>
          <p:nvPr/>
        </p:nvPicPr>
        <p:blipFill>
          <a:blip r:embed="rId56" cstate="print">
            <a:extLst>
              <a:ext uri="{28A0092B-C50C-407E-A947-70E740481C1C}">
                <a14:useLocalDpi xmlns:a14="http://schemas.microsoft.com/office/drawing/2010/main" val="0"/>
              </a:ext>
            </a:extLst>
          </a:blip>
          <a:stretch>
            <a:fillRect/>
          </a:stretch>
        </p:blipFill>
        <p:spPr>
          <a:xfrm>
            <a:off x="5368107" y="2798222"/>
            <a:ext cx="6662773" cy="4690872"/>
          </a:xfrm>
          <a:prstGeom prst="rect">
            <a:avLst/>
          </a:prstGeom>
        </p:spPr>
      </p:pic>
      <p:pic>
        <p:nvPicPr>
          <p:cNvPr id="23" name="Circle 3 Large"/>
          <p:cNvPicPr>
            <a:picLocks noChangeAspect="1"/>
          </p:cNvPicPr>
          <p:nvPr/>
        </p:nvPicPr>
        <p:blipFill>
          <a:blip r:embed="rId42" cstate="print">
            <a:extLst>
              <a:ext uri="{28A0092B-C50C-407E-A947-70E740481C1C}">
                <a14:useLocalDpi xmlns:a14="http://schemas.microsoft.com/office/drawing/2010/main" val="0"/>
              </a:ext>
            </a:extLst>
          </a:blip>
          <a:stretch>
            <a:fillRect/>
          </a:stretch>
        </p:blipFill>
        <p:spPr>
          <a:xfrm>
            <a:off x="2601381" y="2798222"/>
            <a:ext cx="6662778" cy="4690872"/>
          </a:xfrm>
          <a:prstGeom prst="rect">
            <a:avLst/>
          </a:prstGeom>
        </p:spPr>
      </p:pic>
      <p:pic>
        <p:nvPicPr>
          <p:cNvPr id="22" name="Circle 2 Large"/>
          <p:cNvPicPr>
            <a:picLocks noChangeAspect="1"/>
          </p:cNvPicPr>
          <p:nvPr/>
        </p:nvPicPr>
        <p:blipFill>
          <a:blip r:embed="rId55" cstate="print">
            <a:extLst>
              <a:ext uri="{28A0092B-C50C-407E-A947-70E740481C1C}">
                <a14:useLocalDpi xmlns:a14="http://schemas.microsoft.com/office/drawing/2010/main" val="0"/>
              </a:ext>
            </a:extLst>
          </a:blip>
          <a:stretch>
            <a:fillRect/>
          </a:stretch>
        </p:blipFill>
        <p:spPr>
          <a:xfrm>
            <a:off x="5368109" y="964886"/>
            <a:ext cx="6662771" cy="4690872"/>
          </a:xfrm>
          <a:prstGeom prst="rect">
            <a:avLst/>
          </a:prstGeom>
        </p:spPr>
      </p:pic>
      <p:pic>
        <p:nvPicPr>
          <p:cNvPr id="21" name="Circle 1 Large"/>
          <p:cNvPicPr>
            <a:picLocks noChangeAspect="1"/>
          </p:cNvPicPr>
          <p:nvPr/>
        </p:nvPicPr>
        <p:blipFill>
          <a:blip r:embed="rId54" cstate="print">
            <a:extLst>
              <a:ext uri="{28A0092B-C50C-407E-A947-70E740481C1C}">
                <a14:useLocalDpi xmlns:a14="http://schemas.microsoft.com/office/drawing/2010/main" val="0"/>
              </a:ext>
            </a:extLst>
          </a:blip>
          <a:stretch>
            <a:fillRect/>
          </a:stretch>
        </p:blipFill>
        <p:spPr>
          <a:xfrm>
            <a:off x="2601381" y="964886"/>
            <a:ext cx="6657456" cy="4687123"/>
          </a:xfrm>
          <a:prstGeom prst="rect">
            <a:avLst/>
          </a:prstGeom>
        </p:spPr>
      </p:pic>
      <p:sp>
        <p:nvSpPr>
          <p:cNvPr id="20" name="Answer"/>
          <p:cNvSpPr txBox="1"/>
          <p:nvPr/>
        </p:nvSpPr>
        <p:spPr>
          <a:xfrm>
            <a:off x="3561795" y="1554479"/>
            <a:ext cx="7514722" cy="5547363"/>
          </a:xfrm>
          <a:prstGeom prst="rect">
            <a:avLst/>
          </a:prstGeom>
          <a:solidFill>
            <a:srgbClr val="F3D79F">
              <a:alpha val="9000"/>
            </a:srgbClr>
          </a:solidFill>
          <a:effectLst>
            <a:softEdge rad="127000"/>
          </a:effectLst>
        </p:spPr>
        <p:txBody>
          <a:bodyPr wrap="square" lIns="0" tIns="0" rIns="0" bIns="0" rtlCol="0" anchor="ctr" anchorCtr="1">
            <a:normAutofit/>
          </a:bodyPr>
          <a:lstStyle/>
          <a:p>
            <a:pPr algn="ctr" fontAlgn="ctr"/>
            <a:r>
              <a:rPr lang="en-US" sz="13800" spc="-200" dirty="0" smtClean="0">
                <a:solidFill>
                  <a:schemeClr val="tx2">
                    <a:lumMod val="50000"/>
                  </a:schemeClr>
                </a:solidFill>
                <a:latin typeface="Kalam Light" panose="02000000000000000000" pitchFamily="2" charset="0"/>
                <a:cs typeface="Kalam Light" panose="02000000000000000000" pitchFamily="2" charset="0"/>
              </a:rPr>
              <a:t>Answer</a:t>
            </a:r>
            <a:endParaRPr lang="en-US" sz="13800" spc="-200" dirty="0">
              <a:solidFill>
                <a:schemeClr val="tx2">
                  <a:lumMod val="50000"/>
                </a:schemeClr>
              </a:solidFill>
              <a:latin typeface="Kalam Light" panose="02000000000000000000" pitchFamily="2" charset="0"/>
              <a:cs typeface="Kalam Light" panose="02000000000000000000" pitchFamily="2" charset="0"/>
            </a:endParaRPr>
          </a:p>
        </p:txBody>
      </p:sp>
      <p:pic>
        <p:nvPicPr>
          <p:cNvPr id="7" name="magic circles (compiled).mp3">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21"/>
          <a:stretch>
            <a:fillRect/>
          </a:stretch>
        </p:blipFill>
        <p:spPr>
          <a:xfrm>
            <a:off x="1435249" y="8517886"/>
            <a:ext cx="487363" cy="487363"/>
          </a:xfrm>
          <a:prstGeom prst="rect">
            <a:avLst/>
          </a:prstGeom>
        </p:spPr>
      </p:pic>
      <p:pic>
        <p:nvPicPr>
          <p:cNvPr id="25" name="unrolling-scroll (spookymodem).mp3">
            <a:hlinkClick r:id="" action="ppaction://media"/>
          </p:cNvPr>
          <p:cNvPicPr>
            <a:picLocks noChangeAspect="1"/>
          </p:cNvPicPr>
          <p:nvPr>
            <a:audioFile r:link="rId16"/>
            <p:extLst>
              <p:ext uri="{DAA4B4D4-6D71-4841-9C94-3DE7FCFB9230}">
                <p14:media xmlns:p14="http://schemas.microsoft.com/office/powerpoint/2010/main" r:embed="rId15"/>
              </p:ext>
            </p:extLst>
          </p:nvPr>
        </p:nvPicPr>
        <p:blipFill>
          <a:blip r:embed="rId21"/>
          <a:stretch>
            <a:fillRect/>
          </a:stretch>
        </p:blipFill>
        <p:spPr>
          <a:xfrm>
            <a:off x="491310" y="8447555"/>
            <a:ext cx="487363" cy="487363"/>
          </a:xfrm>
          <a:prstGeom prst="rect">
            <a:avLst/>
          </a:prstGeom>
        </p:spPr>
      </p:pic>
      <p:pic>
        <p:nvPicPr>
          <p:cNvPr id="11" name="door open (compiled).mp3">
            <a:hlinkClick r:id="" action="ppaction://media"/>
          </p:cNvPr>
          <p:cNvPicPr>
            <a:picLocks noChangeAspect="1"/>
          </p:cNvPicPr>
          <p:nvPr>
            <a:audioFile r:link="rId18"/>
            <p:extLst>
              <p:ext uri="{DAA4B4D4-6D71-4841-9C94-3DE7FCFB9230}">
                <p14:media xmlns:p14="http://schemas.microsoft.com/office/powerpoint/2010/main" r:embed="rId17"/>
              </p:ext>
            </p:extLst>
          </p:nvPr>
        </p:nvPicPr>
        <p:blipFill>
          <a:blip r:embed="rId21"/>
          <a:stretch>
            <a:fillRect/>
          </a:stretch>
        </p:blipFill>
        <p:spPr>
          <a:xfrm>
            <a:off x="2385056" y="8506457"/>
            <a:ext cx="487363" cy="487363"/>
          </a:xfrm>
          <a:prstGeom prst="rect">
            <a:avLst/>
          </a:prstGeom>
        </p:spPr>
      </p:pic>
    </p:spTree>
    <p:extLst>
      <p:ext uri="{BB962C8B-B14F-4D97-AF65-F5344CB8AC3E}">
        <p14:creationId xmlns:p14="http://schemas.microsoft.com/office/powerpoint/2010/main" val="1466308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autoRev="1" fill="hold" nodeType="withEffect">
                                  <p:stCondLst>
                                    <p:cond delay="0"/>
                                  </p:stCondLst>
                                  <p:childTnLst>
                                    <p:animScale>
                                      <p:cBhvr>
                                        <p:cTn id="6" dur="2000" fill="hold"/>
                                        <p:tgtEl>
                                          <p:spTgt spid="8"/>
                                        </p:tgtEl>
                                      </p:cBhvr>
                                      <p:by x="150000" y="150000"/>
                                    </p:animScale>
                                  </p:childTnLst>
                                </p:cTn>
                              </p:par>
                              <p:par>
                                <p:cTn id="7" presetID="6" presetClass="emph" presetSubtype="0" repeatCount="indefinite" autoRev="1" fill="hold" nodeType="withEffect">
                                  <p:stCondLst>
                                    <p:cond delay="0"/>
                                  </p:stCondLst>
                                  <p:childTnLst>
                                    <p:animScale>
                                      <p:cBhvr>
                                        <p:cTn id="8" dur="2000" fill="hold"/>
                                        <p:tgtEl>
                                          <p:spTgt spid="9"/>
                                        </p:tgtEl>
                                      </p:cBhvr>
                                      <p:by x="150000" y="150000"/>
                                    </p:animScale>
                                  </p:childTnLst>
                                </p:cTn>
                              </p:par>
                              <p:par>
                                <p:cTn id="9" presetID="8" presetClass="emph" presetSubtype="0" repeatCount="indefinite" fill="hold" nodeType="withEffect">
                                  <p:stCondLst>
                                    <p:cond delay="0"/>
                                  </p:stCondLst>
                                  <p:childTnLst>
                                    <p:animRot by="21600000">
                                      <p:cBhvr>
                                        <p:cTn id="10" dur="4000" fill="hold"/>
                                        <p:tgtEl>
                                          <p:spTgt spid="6"/>
                                        </p:tgtEl>
                                        <p:attrNameLst>
                                          <p:attrName>r</p:attrName>
                                        </p:attrNameLst>
                                      </p:cBhvr>
                                    </p:animRot>
                                  </p:childTnLst>
                                </p:cTn>
                              </p:par>
                              <p:par>
                                <p:cTn id="11" presetID="8" presetClass="emph" presetSubtype="0" repeatCount="indefinite" fill="hold" nodeType="withEffect">
                                  <p:stCondLst>
                                    <p:cond delay="0"/>
                                  </p:stCondLst>
                                  <p:childTnLst>
                                    <p:animRot by="21600000">
                                      <p:cBhvr>
                                        <p:cTn id="12" dur="4000" fill="hold"/>
                                        <p:tgtEl>
                                          <p:spTgt spid="13"/>
                                        </p:tgtEl>
                                        <p:attrNameLst>
                                          <p:attrName>r</p:attrName>
                                        </p:attrNameLst>
                                      </p:cBhvr>
                                    </p:animRot>
                                  </p:childTnLst>
                                </p:cTn>
                              </p:par>
                              <p:par>
                                <p:cTn id="13" presetID="8" presetClass="emph" presetSubtype="0" repeatCount="indefinite" fill="hold" nodeType="withEffect">
                                  <p:stCondLst>
                                    <p:cond delay="0"/>
                                  </p:stCondLst>
                                  <p:childTnLst>
                                    <p:animRot by="21600000">
                                      <p:cBhvr>
                                        <p:cTn id="14" dur="4000" fill="hold"/>
                                        <p:tgtEl>
                                          <p:spTgt spid="14"/>
                                        </p:tgtEl>
                                        <p:attrNameLst>
                                          <p:attrName>r</p:attrName>
                                        </p:attrNameLst>
                                      </p:cBhvr>
                                    </p:animRot>
                                  </p:childTnLst>
                                </p:cTn>
                              </p:par>
                              <p:par>
                                <p:cTn id="15" presetID="8" presetClass="emph" presetSubtype="0" repeatCount="indefinite" fill="hold" nodeType="withEffect">
                                  <p:stCondLst>
                                    <p:cond delay="0"/>
                                  </p:stCondLst>
                                  <p:childTnLst>
                                    <p:animRot by="21600000">
                                      <p:cBhvr>
                                        <p:cTn id="16" dur="4000" fill="hold"/>
                                        <p:tgtEl>
                                          <p:spTgt spid="15"/>
                                        </p:tgtEl>
                                        <p:attrNameLst>
                                          <p:attrName>r</p:attrName>
                                        </p:attrNameLst>
                                      </p:cBhvr>
                                    </p:animRot>
                                  </p:childTnLst>
                                </p:cTn>
                              </p:par>
                              <p:par>
                                <p:cTn id="17" presetID="6" presetClass="emph" presetSubtype="0" repeatCount="indefinite" autoRev="1" fill="hold" nodeType="withEffect">
                                  <p:stCondLst>
                                    <p:cond delay="0"/>
                                  </p:stCondLst>
                                  <p:childTnLst>
                                    <p:animScale>
                                      <p:cBhvr>
                                        <p:cTn id="18" dur="1500" fill="hold"/>
                                        <p:tgtEl>
                                          <p:spTgt spid="5"/>
                                        </p:tgtEl>
                                      </p:cBhvr>
                                      <p:by x="110000" y="110000"/>
                                    </p:animScale>
                                  </p:childTnLst>
                                </p:cTn>
                              </p:par>
                              <p:par>
                                <p:cTn id="19" presetID="42" presetClass="path" presetSubtype="0" accel="50000" decel="50000" fill="hold" nodeType="withEffect">
                                  <p:stCondLst>
                                    <p:cond delay="0"/>
                                  </p:stCondLst>
                                  <p:childTnLst>
                                    <p:animMotion origin="layout" path="M 4.27083E-6 3.08642E-7 L -0.2551 0.00058 " pathEditMode="relative" rAng="0" ptsTypes="AA">
                                      <p:cBhvr>
                                        <p:cTn id="20" dur="500" fill="hold"/>
                                        <p:tgtEl>
                                          <p:spTgt spid="17"/>
                                        </p:tgtEl>
                                        <p:attrNameLst>
                                          <p:attrName>ppt_x</p:attrName>
                                          <p:attrName>ppt_y</p:attrName>
                                        </p:attrNameLst>
                                      </p:cBhvr>
                                      <p:rCtr x="-12760" y="19"/>
                                    </p:animMotion>
                                  </p:childTnLst>
                                </p:cTn>
                              </p:par>
                              <p:par>
                                <p:cTn id="21" presetID="42" presetClass="path" presetSubtype="0" accel="50000" decel="50000" fill="hold" nodeType="withEffect">
                                  <p:stCondLst>
                                    <p:cond delay="0"/>
                                  </p:stCondLst>
                                  <p:childTnLst>
                                    <p:animMotion origin="layout" path="M -2.43056E-7 3.08642E-7 L 0.2564 0.00039 " pathEditMode="relative" rAng="0" ptsTypes="AA">
                                      <p:cBhvr>
                                        <p:cTn id="22" dur="500" fill="hold"/>
                                        <p:tgtEl>
                                          <p:spTgt spid="18"/>
                                        </p:tgtEl>
                                        <p:attrNameLst>
                                          <p:attrName>ppt_x</p:attrName>
                                          <p:attrName>ppt_y</p:attrName>
                                        </p:attrNameLst>
                                      </p:cBhvr>
                                      <p:rCtr x="12815" y="19"/>
                                    </p:animMotion>
                                  </p:childTnLst>
                                </p:cTn>
                              </p:par>
                              <p:par>
                                <p:cTn id="23" presetID="1" presetClass="mediacall" presetSubtype="0" fill="hold" nodeType="withEffect">
                                  <p:stCondLst>
                                    <p:cond delay="0"/>
                                  </p:stCondLst>
                                  <p:childTnLst>
                                    <p:cmd type="call" cmd="playFrom(0.0)">
                                      <p:cBhvr>
                                        <p:cTn id="24" dur="653" fill="hold"/>
                                        <p:tgtEl>
                                          <p:spTgt spid="25"/>
                                        </p:tgtEl>
                                      </p:cBhvr>
                                    </p:cmd>
                                  </p:childTnLst>
                                </p:cTn>
                              </p:par>
                              <p:par>
                                <p:cTn id="25" presetID="16" presetClass="entr" presetSubtype="37"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arn(outVertical)">
                                      <p:cBhvr>
                                        <p:cTn id="27" dur="500"/>
                                        <p:tgtEl>
                                          <p:spTgt spid="12"/>
                                        </p:tgtEl>
                                      </p:cBhvr>
                                    </p:animEffect>
                                  </p:childTnLst>
                                </p:cTn>
                              </p:par>
                              <p:par>
                                <p:cTn id="28" presetID="16" presetClass="entr" presetSubtype="37" fill="hold" grpId="0"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barn(outVertical)">
                                      <p:cBhvr>
                                        <p:cTn id="30" dur="750"/>
                                        <p:tgtEl>
                                          <p:spTgt spid="20"/>
                                        </p:tgtEl>
                                      </p:cBhvr>
                                    </p:animEffect>
                                  </p:childTnLst>
                                </p:cTn>
                              </p:par>
                              <p:par>
                                <p:cTn id="31" presetID="10" presetClass="exit" presetSubtype="0" fill="hold" nodeType="withEffect">
                                  <p:stCondLst>
                                    <p:cond delay="500"/>
                                  </p:stCondLst>
                                  <p:childTnLst>
                                    <p:animEffect transition="out" filter="fade">
                                      <p:cBhvr>
                                        <p:cTn id="32" dur="500"/>
                                        <p:tgtEl>
                                          <p:spTgt spid="16"/>
                                        </p:tgtEl>
                                      </p:cBhvr>
                                    </p:animEffect>
                                    <p:set>
                                      <p:cBhvr>
                                        <p:cTn id="33" dur="1" fill="hold">
                                          <p:stCondLst>
                                            <p:cond delay="499"/>
                                          </p:stCondLst>
                                        </p:cTn>
                                        <p:tgtEl>
                                          <p:spTgt spid="16"/>
                                        </p:tgtEl>
                                        <p:attrNameLst>
                                          <p:attrName>style.visibility</p:attrName>
                                        </p:attrNameLst>
                                      </p:cBhvr>
                                      <p:to>
                                        <p:strVal val="hidden"/>
                                      </p:to>
                                    </p:set>
                                  </p:childTnLst>
                                </p:cTn>
                              </p:par>
                              <p:par>
                                <p:cTn id="34" presetID="10" presetClass="exit" presetSubtype="0" fill="hold" nodeType="withEffect">
                                  <p:stCondLst>
                                    <p:cond delay="500"/>
                                  </p:stCondLst>
                                  <p:childTnLst>
                                    <p:animEffect transition="out" filter="fade">
                                      <p:cBhvr>
                                        <p:cTn id="35" dur="500"/>
                                        <p:tgtEl>
                                          <p:spTgt spid="17"/>
                                        </p:tgtEl>
                                      </p:cBhvr>
                                    </p:animEffect>
                                    <p:set>
                                      <p:cBhvr>
                                        <p:cTn id="36" dur="1" fill="hold">
                                          <p:stCondLst>
                                            <p:cond delay="499"/>
                                          </p:stCondLst>
                                        </p:cTn>
                                        <p:tgtEl>
                                          <p:spTgt spid="17"/>
                                        </p:tgtEl>
                                        <p:attrNameLst>
                                          <p:attrName>style.visibility</p:attrName>
                                        </p:attrNameLst>
                                      </p:cBhvr>
                                      <p:to>
                                        <p:strVal val="hidden"/>
                                      </p:to>
                                    </p:set>
                                  </p:childTnLst>
                                </p:cTn>
                              </p:par>
                              <p:par>
                                <p:cTn id="37" presetID="10" presetClass="exit" presetSubtype="0" fill="hold" nodeType="withEffect">
                                  <p:stCondLst>
                                    <p:cond delay="500"/>
                                  </p:stCondLst>
                                  <p:childTnLst>
                                    <p:animEffect transition="out" filter="fade">
                                      <p:cBhvr>
                                        <p:cTn id="38" dur="500"/>
                                        <p:tgtEl>
                                          <p:spTgt spid="18"/>
                                        </p:tgtEl>
                                      </p:cBhvr>
                                    </p:animEffect>
                                    <p:set>
                                      <p:cBhvr>
                                        <p:cTn id="39" dur="1" fill="hold">
                                          <p:stCondLst>
                                            <p:cond delay="499"/>
                                          </p:stCondLst>
                                        </p:cTn>
                                        <p:tgtEl>
                                          <p:spTgt spid="18"/>
                                        </p:tgtEl>
                                        <p:attrNameLst>
                                          <p:attrName>style.visibility</p:attrName>
                                        </p:attrNameLst>
                                      </p:cBhvr>
                                      <p:to>
                                        <p:strVal val="hidden"/>
                                      </p:to>
                                    </p:set>
                                  </p:childTnLst>
                                </p:cTn>
                              </p:par>
                              <p:par>
                                <p:cTn id="40" presetID="10" presetClass="entr" presetSubtype="0" fill="hold" nodeType="withEffect">
                                  <p:stCondLst>
                                    <p:cond delay="75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2500"/>
                                        <p:tgtEl>
                                          <p:spTgt spid="21"/>
                                        </p:tgtEl>
                                      </p:cBhvr>
                                    </p:animEffect>
                                  </p:childTnLst>
                                </p:cTn>
                              </p:par>
                              <p:par>
                                <p:cTn id="43" presetID="10" presetClass="entr" presetSubtype="0" fill="hold" nodeType="withEffect">
                                  <p:stCondLst>
                                    <p:cond delay="75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2500"/>
                                        <p:tgtEl>
                                          <p:spTgt spid="22"/>
                                        </p:tgtEl>
                                      </p:cBhvr>
                                    </p:animEffect>
                                  </p:childTnLst>
                                </p:cTn>
                              </p:par>
                              <p:par>
                                <p:cTn id="46" presetID="10" presetClass="entr" presetSubtype="0" fill="hold" nodeType="withEffect">
                                  <p:stCondLst>
                                    <p:cond delay="75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2500"/>
                                        <p:tgtEl>
                                          <p:spTgt spid="23"/>
                                        </p:tgtEl>
                                      </p:cBhvr>
                                    </p:animEffect>
                                  </p:childTnLst>
                                </p:cTn>
                              </p:par>
                              <p:par>
                                <p:cTn id="49" presetID="10" presetClass="entr" presetSubtype="0" fill="hold" nodeType="withEffect">
                                  <p:stCondLst>
                                    <p:cond delay="75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2500"/>
                                        <p:tgtEl>
                                          <p:spTgt spid="24"/>
                                        </p:tgtEl>
                                      </p:cBhvr>
                                    </p:animEffect>
                                  </p:childTnLst>
                                </p:cTn>
                              </p:par>
                              <p:par>
                                <p:cTn id="52" presetID="10" presetClass="exit" presetSubtype="0" fill="hold" nodeType="withEffect">
                                  <p:stCondLst>
                                    <p:cond delay="3250"/>
                                  </p:stCondLst>
                                  <p:childTnLst>
                                    <p:animEffect transition="out" filter="fade">
                                      <p:cBhvr>
                                        <p:cTn id="53" dur="1000"/>
                                        <p:tgtEl>
                                          <p:spTgt spid="21"/>
                                        </p:tgtEl>
                                      </p:cBhvr>
                                    </p:animEffect>
                                    <p:set>
                                      <p:cBhvr>
                                        <p:cTn id="54" dur="1" fill="hold">
                                          <p:stCondLst>
                                            <p:cond delay="999"/>
                                          </p:stCondLst>
                                        </p:cTn>
                                        <p:tgtEl>
                                          <p:spTgt spid="21"/>
                                        </p:tgtEl>
                                        <p:attrNameLst>
                                          <p:attrName>style.visibility</p:attrName>
                                        </p:attrNameLst>
                                      </p:cBhvr>
                                      <p:to>
                                        <p:strVal val="hidden"/>
                                      </p:to>
                                    </p:set>
                                  </p:childTnLst>
                                </p:cTn>
                              </p:par>
                              <p:par>
                                <p:cTn id="55" presetID="10" presetClass="exit" presetSubtype="0" fill="hold" nodeType="withEffect">
                                  <p:stCondLst>
                                    <p:cond delay="3250"/>
                                  </p:stCondLst>
                                  <p:childTnLst>
                                    <p:animEffect transition="out" filter="fade">
                                      <p:cBhvr>
                                        <p:cTn id="56" dur="1000"/>
                                        <p:tgtEl>
                                          <p:spTgt spid="22"/>
                                        </p:tgtEl>
                                      </p:cBhvr>
                                    </p:animEffect>
                                    <p:set>
                                      <p:cBhvr>
                                        <p:cTn id="57" dur="1" fill="hold">
                                          <p:stCondLst>
                                            <p:cond delay="999"/>
                                          </p:stCondLst>
                                        </p:cTn>
                                        <p:tgtEl>
                                          <p:spTgt spid="22"/>
                                        </p:tgtEl>
                                        <p:attrNameLst>
                                          <p:attrName>style.visibility</p:attrName>
                                        </p:attrNameLst>
                                      </p:cBhvr>
                                      <p:to>
                                        <p:strVal val="hidden"/>
                                      </p:to>
                                    </p:set>
                                  </p:childTnLst>
                                </p:cTn>
                              </p:par>
                              <p:par>
                                <p:cTn id="58" presetID="10" presetClass="exit" presetSubtype="0" fill="hold" nodeType="withEffect">
                                  <p:stCondLst>
                                    <p:cond delay="3250"/>
                                  </p:stCondLst>
                                  <p:childTnLst>
                                    <p:animEffect transition="out" filter="fade">
                                      <p:cBhvr>
                                        <p:cTn id="59" dur="1000"/>
                                        <p:tgtEl>
                                          <p:spTgt spid="23"/>
                                        </p:tgtEl>
                                      </p:cBhvr>
                                    </p:animEffect>
                                    <p:set>
                                      <p:cBhvr>
                                        <p:cTn id="60" dur="1" fill="hold">
                                          <p:stCondLst>
                                            <p:cond delay="999"/>
                                          </p:stCondLst>
                                        </p:cTn>
                                        <p:tgtEl>
                                          <p:spTgt spid="23"/>
                                        </p:tgtEl>
                                        <p:attrNameLst>
                                          <p:attrName>style.visibility</p:attrName>
                                        </p:attrNameLst>
                                      </p:cBhvr>
                                      <p:to>
                                        <p:strVal val="hidden"/>
                                      </p:to>
                                    </p:set>
                                  </p:childTnLst>
                                </p:cTn>
                              </p:par>
                              <p:par>
                                <p:cTn id="61" presetID="10" presetClass="exit" presetSubtype="0" fill="hold" nodeType="withEffect">
                                  <p:stCondLst>
                                    <p:cond delay="3250"/>
                                  </p:stCondLst>
                                  <p:childTnLst>
                                    <p:animEffect transition="out" filter="fade">
                                      <p:cBhvr>
                                        <p:cTn id="62" dur="1000"/>
                                        <p:tgtEl>
                                          <p:spTgt spid="24"/>
                                        </p:tgtEl>
                                      </p:cBhvr>
                                    </p:animEffect>
                                    <p:set>
                                      <p:cBhvr>
                                        <p:cTn id="63" dur="1" fill="hold">
                                          <p:stCondLst>
                                            <p:cond delay="999"/>
                                          </p:stCondLst>
                                        </p:cTn>
                                        <p:tgtEl>
                                          <p:spTgt spid="24"/>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2" presetClass="exit" presetSubtype="4" fill="hold" nodeType="clickEffect">
                                  <p:stCondLst>
                                    <p:cond delay="0"/>
                                  </p:stCondLst>
                                  <p:childTnLst>
                                    <p:anim calcmode="lin" valueType="num">
                                      <p:cBhvr additive="base">
                                        <p:cTn id="67" dur="500"/>
                                        <p:tgtEl>
                                          <p:spTgt spid="12"/>
                                        </p:tgtEl>
                                        <p:attrNameLst>
                                          <p:attrName>ppt_x</p:attrName>
                                        </p:attrNameLst>
                                      </p:cBhvr>
                                      <p:tavLst>
                                        <p:tav tm="0">
                                          <p:val>
                                            <p:strVal val="ppt_x"/>
                                          </p:val>
                                        </p:tav>
                                        <p:tav tm="100000">
                                          <p:val>
                                            <p:strVal val="ppt_x"/>
                                          </p:val>
                                        </p:tav>
                                      </p:tavLst>
                                    </p:anim>
                                    <p:anim calcmode="lin" valueType="num">
                                      <p:cBhvr additive="base">
                                        <p:cTn id="68" dur="500"/>
                                        <p:tgtEl>
                                          <p:spTgt spid="12"/>
                                        </p:tgtEl>
                                        <p:attrNameLst>
                                          <p:attrName>ppt_y</p:attrName>
                                        </p:attrNameLst>
                                      </p:cBhvr>
                                      <p:tavLst>
                                        <p:tav tm="0">
                                          <p:val>
                                            <p:strVal val="ppt_y"/>
                                          </p:val>
                                        </p:tav>
                                        <p:tav tm="100000">
                                          <p:val>
                                            <p:strVal val="1+ppt_h/2"/>
                                          </p:val>
                                        </p:tav>
                                      </p:tavLst>
                                    </p:anim>
                                    <p:set>
                                      <p:cBhvr>
                                        <p:cTn id="69" dur="1" fill="hold">
                                          <p:stCondLst>
                                            <p:cond delay="499"/>
                                          </p:stCondLst>
                                        </p:cTn>
                                        <p:tgtEl>
                                          <p:spTgt spid="12"/>
                                        </p:tgtEl>
                                        <p:attrNameLst>
                                          <p:attrName>style.visibility</p:attrName>
                                        </p:attrNameLst>
                                      </p:cBhvr>
                                      <p:to>
                                        <p:strVal val="hidden"/>
                                      </p:to>
                                    </p:set>
                                  </p:childTnLst>
                                </p:cTn>
                              </p:par>
                              <p:par>
                                <p:cTn id="70" presetID="2" presetClass="exit" presetSubtype="4" fill="hold" grpId="1" nodeType="withEffect">
                                  <p:stCondLst>
                                    <p:cond delay="0"/>
                                  </p:stCondLst>
                                  <p:childTnLst>
                                    <p:anim calcmode="lin" valueType="num">
                                      <p:cBhvr additive="base">
                                        <p:cTn id="71" dur="500"/>
                                        <p:tgtEl>
                                          <p:spTgt spid="20"/>
                                        </p:tgtEl>
                                        <p:attrNameLst>
                                          <p:attrName>ppt_x</p:attrName>
                                        </p:attrNameLst>
                                      </p:cBhvr>
                                      <p:tavLst>
                                        <p:tav tm="0">
                                          <p:val>
                                            <p:strVal val="ppt_x"/>
                                          </p:val>
                                        </p:tav>
                                        <p:tav tm="100000">
                                          <p:val>
                                            <p:strVal val="ppt_x"/>
                                          </p:val>
                                        </p:tav>
                                      </p:tavLst>
                                    </p:anim>
                                    <p:anim calcmode="lin" valueType="num">
                                      <p:cBhvr additive="base">
                                        <p:cTn id="72" dur="500"/>
                                        <p:tgtEl>
                                          <p:spTgt spid="20"/>
                                        </p:tgtEl>
                                        <p:attrNameLst>
                                          <p:attrName>ppt_y</p:attrName>
                                        </p:attrNameLst>
                                      </p:cBhvr>
                                      <p:tavLst>
                                        <p:tav tm="0">
                                          <p:val>
                                            <p:strVal val="ppt_y"/>
                                          </p:val>
                                        </p:tav>
                                        <p:tav tm="100000">
                                          <p:val>
                                            <p:strVal val="1+ppt_h/2"/>
                                          </p:val>
                                        </p:tav>
                                      </p:tavLst>
                                    </p:anim>
                                    <p:set>
                                      <p:cBhvr>
                                        <p:cTn id="73" dur="1" fill="hold">
                                          <p:stCondLst>
                                            <p:cond delay="499"/>
                                          </p:stCondLst>
                                        </p:cTn>
                                        <p:tgtEl>
                                          <p:spTgt spid="20"/>
                                        </p:tgtEl>
                                        <p:attrNameLst>
                                          <p:attrName>style.visibility</p:attrName>
                                        </p:attrNameLst>
                                      </p:cBhvr>
                                      <p:to>
                                        <p:strVal val="hidden"/>
                                      </p:to>
                                    </p:set>
                                  </p:childTnLst>
                                </p:cTn>
                              </p:par>
                            </p:childTnLst>
                          </p:cTn>
                        </p:par>
                        <p:par>
                          <p:cTn id="74" fill="hold">
                            <p:stCondLst>
                              <p:cond delay="500"/>
                            </p:stCondLst>
                            <p:childTnLst>
                              <p:par>
                                <p:cTn id="75" presetID="10" presetClass="exit" presetSubtype="0" fill="hold" nodeType="afterEffect">
                                  <p:stCondLst>
                                    <p:cond delay="0"/>
                                  </p:stCondLst>
                                  <p:childTnLst>
                                    <p:animEffect transition="out" filter="fade">
                                      <p:cBhvr>
                                        <p:cTn id="76" dur="500"/>
                                        <p:tgtEl>
                                          <p:spTgt spid="6"/>
                                        </p:tgtEl>
                                      </p:cBhvr>
                                    </p:animEffect>
                                    <p:set>
                                      <p:cBhvr>
                                        <p:cTn id="77" dur="1" fill="hold">
                                          <p:stCondLst>
                                            <p:cond delay="499"/>
                                          </p:stCondLst>
                                        </p:cTn>
                                        <p:tgtEl>
                                          <p:spTgt spid="6"/>
                                        </p:tgtEl>
                                        <p:attrNameLst>
                                          <p:attrName>style.visibility</p:attrName>
                                        </p:attrNameLst>
                                      </p:cBhvr>
                                      <p:to>
                                        <p:strVal val="hidden"/>
                                      </p:to>
                                    </p:set>
                                  </p:childTnLst>
                                </p:cTn>
                              </p:par>
                              <p:par>
                                <p:cTn id="78" presetID="1" presetClass="mediacall" presetSubtype="0" fill="hold" nodeType="withEffect">
                                  <p:stCondLst>
                                    <p:cond delay="0"/>
                                  </p:stCondLst>
                                  <p:childTnLst>
                                    <p:cmd type="call" cmd="playFrom(0.0)">
                                      <p:cBhvr>
                                        <p:cTn id="79" dur="4649" fill="hold"/>
                                        <p:tgtEl>
                                          <p:spTgt spid="7"/>
                                        </p:tgtEl>
                                      </p:cBhvr>
                                    </p:cmd>
                                  </p:childTnLst>
                                </p:cTn>
                              </p:par>
                              <p:par>
                                <p:cTn id="80" presetID="10" presetClass="exit" presetSubtype="0" fill="hold" nodeType="withEffect">
                                  <p:stCondLst>
                                    <p:cond delay="750"/>
                                  </p:stCondLst>
                                  <p:childTnLst>
                                    <p:animEffect transition="out" filter="fade">
                                      <p:cBhvr>
                                        <p:cTn id="81" dur="500"/>
                                        <p:tgtEl>
                                          <p:spTgt spid="13"/>
                                        </p:tgtEl>
                                      </p:cBhvr>
                                    </p:animEffect>
                                    <p:set>
                                      <p:cBhvr>
                                        <p:cTn id="82" dur="1" fill="hold">
                                          <p:stCondLst>
                                            <p:cond delay="499"/>
                                          </p:stCondLst>
                                        </p:cTn>
                                        <p:tgtEl>
                                          <p:spTgt spid="13"/>
                                        </p:tgtEl>
                                        <p:attrNameLst>
                                          <p:attrName>style.visibility</p:attrName>
                                        </p:attrNameLst>
                                      </p:cBhvr>
                                      <p:to>
                                        <p:strVal val="hidden"/>
                                      </p:to>
                                    </p:set>
                                  </p:childTnLst>
                                </p:cTn>
                              </p:par>
                              <p:par>
                                <p:cTn id="83" presetID="10" presetClass="exit" presetSubtype="0" fill="hold" nodeType="withEffect">
                                  <p:stCondLst>
                                    <p:cond delay="1500"/>
                                  </p:stCondLst>
                                  <p:childTnLst>
                                    <p:animEffect transition="out" filter="fade">
                                      <p:cBhvr>
                                        <p:cTn id="84" dur="500"/>
                                        <p:tgtEl>
                                          <p:spTgt spid="14"/>
                                        </p:tgtEl>
                                      </p:cBhvr>
                                    </p:animEffect>
                                    <p:set>
                                      <p:cBhvr>
                                        <p:cTn id="85" dur="1" fill="hold">
                                          <p:stCondLst>
                                            <p:cond delay="499"/>
                                          </p:stCondLst>
                                        </p:cTn>
                                        <p:tgtEl>
                                          <p:spTgt spid="14"/>
                                        </p:tgtEl>
                                        <p:attrNameLst>
                                          <p:attrName>style.visibility</p:attrName>
                                        </p:attrNameLst>
                                      </p:cBhvr>
                                      <p:to>
                                        <p:strVal val="hidden"/>
                                      </p:to>
                                    </p:set>
                                  </p:childTnLst>
                                </p:cTn>
                              </p:par>
                              <p:par>
                                <p:cTn id="86" presetID="10" presetClass="exit" presetSubtype="0" fill="hold" nodeType="withEffect">
                                  <p:stCondLst>
                                    <p:cond delay="2250"/>
                                  </p:stCondLst>
                                  <p:childTnLst>
                                    <p:animEffect transition="out" filter="fade">
                                      <p:cBhvr>
                                        <p:cTn id="87" dur="500"/>
                                        <p:tgtEl>
                                          <p:spTgt spid="15"/>
                                        </p:tgtEl>
                                      </p:cBhvr>
                                    </p:animEffect>
                                    <p:set>
                                      <p:cBhvr>
                                        <p:cTn id="88" dur="1" fill="hold">
                                          <p:stCondLst>
                                            <p:cond delay="499"/>
                                          </p:stCondLst>
                                        </p:cTn>
                                        <p:tgtEl>
                                          <p:spTgt spid="15"/>
                                        </p:tgtEl>
                                        <p:attrNameLst>
                                          <p:attrName>style.visibility</p:attrName>
                                        </p:attrNameLst>
                                      </p:cBhvr>
                                      <p:to>
                                        <p:strVal val="hidden"/>
                                      </p:to>
                                    </p:set>
                                  </p:childTnLst>
                                </p:cTn>
                              </p:par>
                              <p:par>
                                <p:cTn id="89" presetID="10" presetClass="exit" presetSubtype="0" fill="hold" nodeType="withEffect">
                                  <p:stCondLst>
                                    <p:cond delay="3000"/>
                                  </p:stCondLst>
                                  <p:childTnLst>
                                    <p:animEffect transition="out" filter="fade">
                                      <p:cBhvr>
                                        <p:cTn id="90" dur="1000"/>
                                        <p:tgtEl>
                                          <p:spTgt spid="5"/>
                                        </p:tgtEl>
                                      </p:cBhvr>
                                    </p:animEffect>
                                    <p:set>
                                      <p:cBhvr>
                                        <p:cTn id="91" dur="1" fill="hold">
                                          <p:stCondLst>
                                            <p:cond delay="999"/>
                                          </p:stCondLst>
                                        </p:cTn>
                                        <p:tgtEl>
                                          <p:spTgt spid="5"/>
                                        </p:tgtEl>
                                        <p:attrNameLst>
                                          <p:attrName>style.visibility</p:attrName>
                                        </p:attrNameLst>
                                      </p:cBhvr>
                                      <p:to>
                                        <p:strVal val="hidden"/>
                                      </p:to>
                                    </p:set>
                                  </p:childTnLst>
                                </p:cTn>
                              </p:par>
                            </p:childTnLst>
                          </p:cTn>
                        </p:par>
                        <p:par>
                          <p:cTn id="92" fill="hold">
                            <p:stCondLst>
                              <p:cond delay="5149"/>
                            </p:stCondLst>
                            <p:childTnLst>
                              <p:par>
                                <p:cTn id="93" presetID="10" presetClass="exit" presetSubtype="0" fill="hold" nodeType="afterEffect">
                                  <p:stCondLst>
                                    <p:cond delay="500"/>
                                  </p:stCondLst>
                                  <p:childTnLst>
                                    <p:animEffect transition="out" filter="fade">
                                      <p:cBhvr>
                                        <p:cTn id="94" dur="100"/>
                                        <p:tgtEl>
                                          <p:spTgt spid="3"/>
                                        </p:tgtEl>
                                      </p:cBhvr>
                                    </p:animEffect>
                                    <p:set>
                                      <p:cBhvr>
                                        <p:cTn id="95" dur="1" fill="hold">
                                          <p:stCondLst>
                                            <p:cond delay="99"/>
                                          </p:stCondLst>
                                        </p:cTn>
                                        <p:tgtEl>
                                          <p:spTgt spid="3"/>
                                        </p:tgtEl>
                                        <p:attrNameLst>
                                          <p:attrName>style.visibility</p:attrName>
                                        </p:attrNameLst>
                                      </p:cBhvr>
                                      <p:to>
                                        <p:strVal val="hidden"/>
                                      </p:to>
                                    </p:set>
                                  </p:childTnLst>
                                </p:cTn>
                              </p:par>
                              <p:par>
                                <p:cTn id="96" presetID="10" presetClass="entr" presetSubtype="0" fill="hold" nodeType="withEffect">
                                  <p:stCondLst>
                                    <p:cond delay="500"/>
                                  </p:stCondLst>
                                  <p:childTnLst>
                                    <p:set>
                                      <p:cBhvr>
                                        <p:cTn id="97" dur="1" fill="hold">
                                          <p:stCondLst>
                                            <p:cond delay="0"/>
                                          </p:stCondLst>
                                        </p:cTn>
                                        <p:tgtEl>
                                          <p:spTgt spid="4"/>
                                        </p:tgtEl>
                                        <p:attrNameLst>
                                          <p:attrName>style.visibility</p:attrName>
                                        </p:attrNameLst>
                                      </p:cBhvr>
                                      <p:to>
                                        <p:strVal val="visible"/>
                                      </p:to>
                                    </p:set>
                                    <p:animEffect transition="in" filter="fade">
                                      <p:cBhvr>
                                        <p:cTn id="98" dur="100"/>
                                        <p:tgtEl>
                                          <p:spTgt spid="4"/>
                                        </p:tgtEl>
                                      </p:cBhvr>
                                    </p:animEffect>
                                  </p:childTnLst>
                                </p:cTn>
                              </p:par>
                              <p:par>
                                <p:cTn id="99" presetID="1" presetClass="mediacall" presetSubtype="0" fill="hold" nodeType="withEffect">
                                  <p:stCondLst>
                                    <p:cond delay="500"/>
                                  </p:stCondLst>
                                  <p:childTnLst>
                                    <p:cmd type="call" cmd="playFrom(0.0)">
                                      <p:cBhvr>
                                        <p:cTn id="100" dur="444" fill="hold"/>
                                        <p:tgtEl>
                                          <p:spTgt spid="11"/>
                                        </p:tgtEl>
                                      </p:cBhvr>
                                    </p:cmd>
                                  </p:childTnLst>
                                </p:cTn>
                              </p:par>
                              <p:par>
                                <p:cTn id="101" presetID="6" presetClass="emph" presetSubtype="0" fill="hold" nodeType="withEffect">
                                  <p:stCondLst>
                                    <p:cond delay="1500"/>
                                  </p:stCondLst>
                                  <p:childTnLst>
                                    <p:animScale>
                                      <p:cBhvr>
                                        <p:cTn id="102" dur="1000" fill="hold"/>
                                        <p:tgtEl>
                                          <p:spTgt spid="4"/>
                                        </p:tgtEl>
                                      </p:cBhvr>
                                      <p:by x="250000" y="250000"/>
                                    </p:animScale>
                                  </p:childTnLst>
                                </p:cTn>
                              </p:par>
                              <p:par>
                                <p:cTn id="103" presetID="6" presetClass="emph" presetSubtype="0" fill="hold" nodeType="withEffect">
                                  <p:stCondLst>
                                    <p:cond delay="1500"/>
                                  </p:stCondLst>
                                  <p:childTnLst>
                                    <p:animScale>
                                      <p:cBhvr>
                                        <p:cTn id="104" dur="1000" fill="hold"/>
                                        <p:tgtEl>
                                          <p:spTgt spid="2"/>
                                        </p:tgtEl>
                                      </p:cBhvr>
                                      <p:by x="250000" y="250000"/>
                                    </p:animScale>
                                  </p:childTnLst>
                                </p:cTn>
                              </p:par>
                              <p:par>
                                <p:cTn id="105" presetID="2" presetClass="exit" presetSubtype="8" fill="hold" nodeType="withEffect">
                                  <p:stCondLst>
                                    <p:cond delay="1500"/>
                                  </p:stCondLst>
                                  <p:childTnLst>
                                    <p:anim calcmode="lin" valueType="num">
                                      <p:cBhvr additive="base">
                                        <p:cTn id="106" dur="250"/>
                                        <p:tgtEl>
                                          <p:spTgt spid="8"/>
                                        </p:tgtEl>
                                        <p:attrNameLst>
                                          <p:attrName>ppt_x</p:attrName>
                                        </p:attrNameLst>
                                      </p:cBhvr>
                                      <p:tavLst>
                                        <p:tav tm="0">
                                          <p:val>
                                            <p:strVal val="ppt_x"/>
                                          </p:val>
                                        </p:tav>
                                        <p:tav tm="100000">
                                          <p:val>
                                            <p:strVal val="0-ppt_w/2"/>
                                          </p:val>
                                        </p:tav>
                                      </p:tavLst>
                                    </p:anim>
                                    <p:anim calcmode="lin" valueType="num">
                                      <p:cBhvr additive="base">
                                        <p:cTn id="107" dur="250"/>
                                        <p:tgtEl>
                                          <p:spTgt spid="8"/>
                                        </p:tgtEl>
                                        <p:attrNameLst>
                                          <p:attrName>ppt_y</p:attrName>
                                        </p:attrNameLst>
                                      </p:cBhvr>
                                      <p:tavLst>
                                        <p:tav tm="0">
                                          <p:val>
                                            <p:strVal val="ppt_y"/>
                                          </p:val>
                                        </p:tav>
                                        <p:tav tm="100000">
                                          <p:val>
                                            <p:strVal val="ppt_y"/>
                                          </p:val>
                                        </p:tav>
                                      </p:tavLst>
                                    </p:anim>
                                    <p:set>
                                      <p:cBhvr>
                                        <p:cTn id="108" dur="1" fill="hold">
                                          <p:stCondLst>
                                            <p:cond delay="249"/>
                                          </p:stCondLst>
                                        </p:cTn>
                                        <p:tgtEl>
                                          <p:spTgt spid="8"/>
                                        </p:tgtEl>
                                        <p:attrNameLst>
                                          <p:attrName>style.visibility</p:attrName>
                                        </p:attrNameLst>
                                      </p:cBhvr>
                                      <p:to>
                                        <p:strVal val="hidden"/>
                                      </p:to>
                                    </p:set>
                                  </p:childTnLst>
                                </p:cTn>
                              </p:par>
                              <p:par>
                                <p:cTn id="109" presetID="2" presetClass="exit" presetSubtype="2" fill="hold" nodeType="withEffect">
                                  <p:stCondLst>
                                    <p:cond delay="1500"/>
                                  </p:stCondLst>
                                  <p:childTnLst>
                                    <p:anim calcmode="lin" valueType="num">
                                      <p:cBhvr additive="base">
                                        <p:cTn id="110" dur="250"/>
                                        <p:tgtEl>
                                          <p:spTgt spid="9"/>
                                        </p:tgtEl>
                                        <p:attrNameLst>
                                          <p:attrName>ppt_x</p:attrName>
                                        </p:attrNameLst>
                                      </p:cBhvr>
                                      <p:tavLst>
                                        <p:tav tm="0">
                                          <p:val>
                                            <p:strVal val="ppt_x"/>
                                          </p:val>
                                        </p:tav>
                                        <p:tav tm="100000">
                                          <p:val>
                                            <p:strVal val="1+ppt_w/2"/>
                                          </p:val>
                                        </p:tav>
                                      </p:tavLst>
                                    </p:anim>
                                    <p:anim calcmode="lin" valueType="num">
                                      <p:cBhvr additive="base">
                                        <p:cTn id="111" dur="250"/>
                                        <p:tgtEl>
                                          <p:spTgt spid="9"/>
                                        </p:tgtEl>
                                        <p:attrNameLst>
                                          <p:attrName>ppt_y</p:attrName>
                                        </p:attrNameLst>
                                      </p:cBhvr>
                                      <p:tavLst>
                                        <p:tav tm="0">
                                          <p:val>
                                            <p:strVal val="ppt_y"/>
                                          </p:val>
                                        </p:tav>
                                        <p:tav tm="100000">
                                          <p:val>
                                            <p:strVal val="ppt_y"/>
                                          </p:val>
                                        </p:tav>
                                      </p:tavLst>
                                    </p:anim>
                                    <p:set>
                                      <p:cBhvr>
                                        <p:cTn id="112" dur="1" fill="hold">
                                          <p:stCondLst>
                                            <p:cond delay="249"/>
                                          </p:stCondLst>
                                        </p:cTn>
                                        <p:tgtEl>
                                          <p:spTgt spid="9"/>
                                        </p:tgtEl>
                                        <p:attrNameLst>
                                          <p:attrName>style.visibility</p:attrName>
                                        </p:attrNameLst>
                                      </p:cBhvr>
                                      <p:to>
                                        <p:strVal val="hidden"/>
                                      </p:to>
                                    </p:set>
                                  </p:childTnLst>
                                </p:cTn>
                              </p:par>
                              <p:par>
                                <p:cTn id="113" presetID="10" presetClass="exit" presetSubtype="0" fill="hold" nodeType="withEffect">
                                  <p:stCondLst>
                                    <p:cond delay="1500"/>
                                  </p:stCondLst>
                                  <p:childTnLst>
                                    <p:animEffect transition="out" filter="fade">
                                      <p:cBhvr>
                                        <p:cTn id="114" dur="1000"/>
                                        <p:tgtEl>
                                          <p:spTgt spid="2"/>
                                        </p:tgtEl>
                                      </p:cBhvr>
                                    </p:animEffect>
                                    <p:set>
                                      <p:cBhvr>
                                        <p:cTn id="115" dur="1" fill="hold">
                                          <p:stCondLst>
                                            <p:cond delay="999"/>
                                          </p:stCondLst>
                                        </p:cTn>
                                        <p:tgtEl>
                                          <p:spTgt spid="2"/>
                                        </p:tgtEl>
                                        <p:attrNameLst>
                                          <p:attrName>style.visibility</p:attrName>
                                        </p:attrNameLst>
                                      </p:cBhvr>
                                      <p:to>
                                        <p:strVal val="hidden"/>
                                      </p:to>
                                    </p:set>
                                  </p:childTnLst>
                                </p:cTn>
                              </p:par>
                              <p:par>
                                <p:cTn id="116" presetID="10" presetClass="exit" presetSubtype="0" fill="hold" nodeType="withEffect">
                                  <p:stCondLst>
                                    <p:cond delay="1750"/>
                                  </p:stCondLst>
                                  <p:childTnLst>
                                    <p:animEffect transition="out" filter="fade">
                                      <p:cBhvr>
                                        <p:cTn id="117" dur="1000"/>
                                        <p:tgtEl>
                                          <p:spTgt spid="4"/>
                                        </p:tgtEl>
                                      </p:cBhvr>
                                    </p:animEffect>
                                    <p:set>
                                      <p:cBhvr>
                                        <p:cTn id="118" dur="1" fill="hold">
                                          <p:stCondLst>
                                            <p:cond delay="999"/>
                                          </p:stCondLst>
                                        </p:cTn>
                                        <p:tgtEl>
                                          <p:spTgt spid="4"/>
                                        </p:tgtEl>
                                        <p:attrNameLst>
                                          <p:attrName>style.visibility</p:attrName>
                                        </p:attrNameLst>
                                      </p:cBhvr>
                                      <p:to>
                                        <p:strVal val="hidden"/>
                                      </p:to>
                                    </p:set>
                                  </p:childTnLst>
                                </p:cTn>
                              </p:par>
                              <p:par>
                                <p:cTn id="119" presetID="47" presetClass="entr" presetSubtype="0" fill="hold" nodeType="withEffect">
                                  <p:stCondLst>
                                    <p:cond delay="2250"/>
                                  </p:stCondLst>
                                  <p:childTnLst>
                                    <p:set>
                                      <p:cBhvr>
                                        <p:cTn id="120" dur="1" fill="hold">
                                          <p:stCondLst>
                                            <p:cond delay="0"/>
                                          </p:stCondLst>
                                        </p:cTn>
                                        <p:tgtEl>
                                          <p:spTgt spid="30"/>
                                        </p:tgtEl>
                                        <p:attrNameLst>
                                          <p:attrName>style.visibility</p:attrName>
                                        </p:attrNameLst>
                                      </p:cBhvr>
                                      <p:to>
                                        <p:strVal val="visible"/>
                                      </p:to>
                                    </p:set>
                                    <p:animEffect transition="in" filter="fade">
                                      <p:cBhvr>
                                        <p:cTn id="121" dur="1000"/>
                                        <p:tgtEl>
                                          <p:spTgt spid="30"/>
                                        </p:tgtEl>
                                      </p:cBhvr>
                                    </p:animEffect>
                                    <p:anim calcmode="lin" valueType="num">
                                      <p:cBhvr>
                                        <p:cTn id="122" dur="1000" fill="hold"/>
                                        <p:tgtEl>
                                          <p:spTgt spid="30"/>
                                        </p:tgtEl>
                                        <p:attrNameLst>
                                          <p:attrName>ppt_x</p:attrName>
                                        </p:attrNameLst>
                                      </p:cBhvr>
                                      <p:tavLst>
                                        <p:tav tm="0">
                                          <p:val>
                                            <p:strVal val="#ppt_x"/>
                                          </p:val>
                                        </p:tav>
                                        <p:tav tm="100000">
                                          <p:val>
                                            <p:strVal val="#ppt_x"/>
                                          </p:val>
                                        </p:tav>
                                      </p:tavLst>
                                    </p:anim>
                                    <p:anim calcmode="lin" valueType="num">
                                      <p:cBhvr>
                                        <p:cTn id="123" dur="1000" fill="hold"/>
                                        <p:tgtEl>
                                          <p:spTgt spid="30"/>
                                        </p:tgtEl>
                                        <p:attrNameLst>
                                          <p:attrName>ppt_y</p:attrName>
                                        </p:attrNameLst>
                                      </p:cBhvr>
                                      <p:tavLst>
                                        <p:tav tm="0">
                                          <p:val>
                                            <p:strVal val="#ppt_y-.1"/>
                                          </p:val>
                                        </p:tav>
                                        <p:tav tm="100000">
                                          <p:val>
                                            <p:strVal val="#ppt_y"/>
                                          </p:val>
                                        </p:tav>
                                      </p:tavLst>
                                    </p:anim>
                                  </p:childTnLst>
                                </p:cTn>
                              </p:par>
                              <p:par>
                                <p:cTn id="124" presetID="47" presetClass="entr" presetSubtype="0" fill="hold" nodeType="withEffect">
                                  <p:stCondLst>
                                    <p:cond delay="2250"/>
                                  </p:stCondLst>
                                  <p:childTnLst>
                                    <p:set>
                                      <p:cBhvr>
                                        <p:cTn id="125" dur="1" fill="hold">
                                          <p:stCondLst>
                                            <p:cond delay="0"/>
                                          </p:stCondLst>
                                        </p:cTn>
                                        <p:tgtEl>
                                          <p:spTgt spid="29"/>
                                        </p:tgtEl>
                                        <p:attrNameLst>
                                          <p:attrName>style.visibility</p:attrName>
                                        </p:attrNameLst>
                                      </p:cBhvr>
                                      <p:to>
                                        <p:strVal val="visible"/>
                                      </p:to>
                                    </p:set>
                                    <p:animEffect transition="in" filter="fade">
                                      <p:cBhvr>
                                        <p:cTn id="126" dur="1000"/>
                                        <p:tgtEl>
                                          <p:spTgt spid="29"/>
                                        </p:tgtEl>
                                      </p:cBhvr>
                                    </p:animEffect>
                                    <p:anim calcmode="lin" valueType="num">
                                      <p:cBhvr>
                                        <p:cTn id="127" dur="1000" fill="hold"/>
                                        <p:tgtEl>
                                          <p:spTgt spid="29"/>
                                        </p:tgtEl>
                                        <p:attrNameLst>
                                          <p:attrName>ppt_x</p:attrName>
                                        </p:attrNameLst>
                                      </p:cBhvr>
                                      <p:tavLst>
                                        <p:tav tm="0">
                                          <p:val>
                                            <p:strVal val="#ppt_x"/>
                                          </p:val>
                                        </p:tav>
                                        <p:tav tm="100000">
                                          <p:val>
                                            <p:strVal val="#ppt_x"/>
                                          </p:val>
                                        </p:tav>
                                      </p:tavLst>
                                    </p:anim>
                                    <p:anim calcmode="lin" valueType="num">
                                      <p:cBhvr>
                                        <p:cTn id="128" dur="1000" fill="hold"/>
                                        <p:tgtEl>
                                          <p:spTgt spid="29"/>
                                        </p:tgtEl>
                                        <p:attrNameLst>
                                          <p:attrName>ppt_y</p:attrName>
                                        </p:attrNameLst>
                                      </p:cBhvr>
                                      <p:tavLst>
                                        <p:tav tm="0">
                                          <p:val>
                                            <p:strVal val="#ppt_y-.1"/>
                                          </p:val>
                                        </p:tav>
                                        <p:tav tm="100000">
                                          <p:val>
                                            <p:strVal val="#ppt_y"/>
                                          </p:val>
                                        </p:tav>
                                      </p:tavLst>
                                    </p:anim>
                                  </p:childTnLst>
                                </p:cTn>
                              </p:par>
                              <p:par>
                                <p:cTn id="129" presetID="47" presetClass="entr" presetSubtype="0" fill="hold" nodeType="withEffect">
                                  <p:stCondLst>
                                    <p:cond delay="2250"/>
                                  </p:stCondLst>
                                  <p:childTnLst>
                                    <p:set>
                                      <p:cBhvr>
                                        <p:cTn id="130" dur="1" fill="hold">
                                          <p:stCondLst>
                                            <p:cond delay="0"/>
                                          </p:stCondLst>
                                        </p:cTn>
                                        <p:tgtEl>
                                          <p:spTgt spid="43"/>
                                        </p:tgtEl>
                                        <p:attrNameLst>
                                          <p:attrName>style.visibility</p:attrName>
                                        </p:attrNameLst>
                                      </p:cBhvr>
                                      <p:to>
                                        <p:strVal val="visible"/>
                                      </p:to>
                                    </p:set>
                                    <p:animEffect transition="in" filter="fade">
                                      <p:cBhvr>
                                        <p:cTn id="131" dur="1000"/>
                                        <p:tgtEl>
                                          <p:spTgt spid="43"/>
                                        </p:tgtEl>
                                      </p:cBhvr>
                                    </p:animEffect>
                                    <p:anim calcmode="lin" valueType="num">
                                      <p:cBhvr>
                                        <p:cTn id="132" dur="1000" fill="hold"/>
                                        <p:tgtEl>
                                          <p:spTgt spid="43"/>
                                        </p:tgtEl>
                                        <p:attrNameLst>
                                          <p:attrName>ppt_x</p:attrName>
                                        </p:attrNameLst>
                                      </p:cBhvr>
                                      <p:tavLst>
                                        <p:tav tm="0">
                                          <p:val>
                                            <p:strVal val="#ppt_x"/>
                                          </p:val>
                                        </p:tav>
                                        <p:tav tm="100000">
                                          <p:val>
                                            <p:strVal val="#ppt_x"/>
                                          </p:val>
                                        </p:tav>
                                      </p:tavLst>
                                    </p:anim>
                                    <p:anim calcmode="lin" valueType="num">
                                      <p:cBhvr>
                                        <p:cTn id="133" dur="1000" fill="hold"/>
                                        <p:tgtEl>
                                          <p:spTgt spid="43"/>
                                        </p:tgtEl>
                                        <p:attrNameLst>
                                          <p:attrName>ppt_y</p:attrName>
                                        </p:attrNameLst>
                                      </p:cBhvr>
                                      <p:tavLst>
                                        <p:tav tm="0">
                                          <p:val>
                                            <p:strVal val="#ppt_y-.1"/>
                                          </p:val>
                                        </p:tav>
                                        <p:tav tm="100000">
                                          <p:val>
                                            <p:strVal val="#ppt_y"/>
                                          </p:val>
                                        </p:tav>
                                      </p:tavLst>
                                    </p:anim>
                                  </p:childTnLst>
                                </p:cTn>
                              </p:par>
                              <p:par>
                                <p:cTn id="134" presetID="47" presetClass="entr" presetSubtype="0" fill="hold" nodeType="withEffect">
                                  <p:stCondLst>
                                    <p:cond delay="2250"/>
                                  </p:stCondLst>
                                  <p:childTnLst>
                                    <p:set>
                                      <p:cBhvr>
                                        <p:cTn id="135" dur="1" fill="hold">
                                          <p:stCondLst>
                                            <p:cond delay="0"/>
                                          </p:stCondLst>
                                        </p:cTn>
                                        <p:tgtEl>
                                          <p:spTgt spid="42"/>
                                        </p:tgtEl>
                                        <p:attrNameLst>
                                          <p:attrName>style.visibility</p:attrName>
                                        </p:attrNameLst>
                                      </p:cBhvr>
                                      <p:to>
                                        <p:strVal val="visible"/>
                                      </p:to>
                                    </p:set>
                                    <p:animEffect transition="in" filter="fade">
                                      <p:cBhvr>
                                        <p:cTn id="136" dur="1000"/>
                                        <p:tgtEl>
                                          <p:spTgt spid="42"/>
                                        </p:tgtEl>
                                      </p:cBhvr>
                                    </p:animEffect>
                                    <p:anim calcmode="lin" valueType="num">
                                      <p:cBhvr>
                                        <p:cTn id="137" dur="1000" fill="hold"/>
                                        <p:tgtEl>
                                          <p:spTgt spid="42"/>
                                        </p:tgtEl>
                                        <p:attrNameLst>
                                          <p:attrName>ppt_x</p:attrName>
                                        </p:attrNameLst>
                                      </p:cBhvr>
                                      <p:tavLst>
                                        <p:tav tm="0">
                                          <p:val>
                                            <p:strVal val="#ppt_x"/>
                                          </p:val>
                                        </p:tav>
                                        <p:tav tm="100000">
                                          <p:val>
                                            <p:strVal val="#ppt_x"/>
                                          </p:val>
                                        </p:tav>
                                      </p:tavLst>
                                    </p:anim>
                                    <p:anim calcmode="lin" valueType="num">
                                      <p:cBhvr>
                                        <p:cTn id="138" dur="1000" fill="hold"/>
                                        <p:tgtEl>
                                          <p:spTgt spid="42"/>
                                        </p:tgtEl>
                                        <p:attrNameLst>
                                          <p:attrName>ppt_y</p:attrName>
                                        </p:attrNameLst>
                                      </p:cBhvr>
                                      <p:tavLst>
                                        <p:tav tm="0">
                                          <p:val>
                                            <p:strVal val="#ppt_y-.1"/>
                                          </p:val>
                                        </p:tav>
                                        <p:tav tm="100000">
                                          <p:val>
                                            <p:strVal val="#ppt_y"/>
                                          </p:val>
                                        </p:tav>
                                      </p:tavLst>
                                    </p:anim>
                                  </p:childTnLst>
                                </p:cTn>
                              </p:par>
                              <p:par>
                                <p:cTn id="139" presetID="47" presetClass="entr" presetSubtype="0" fill="hold" nodeType="withEffect">
                                  <p:stCondLst>
                                    <p:cond delay="2250"/>
                                  </p:stCondLst>
                                  <p:childTnLst>
                                    <p:set>
                                      <p:cBhvr>
                                        <p:cTn id="140" dur="1" fill="hold">
                                          <p:stCondLst>
                                            <p:cond delay="0"/>
                                          </p:stCondLst>
                                        </p:cTn>
                                        <p:tgtEl>
                                          <p:spTgt spid="55"/>
                                        </p:tgtEl>
                                        <p:attrNameLst>
                                          <p:attrName>style.visibility</p:attrName>
                                        </p:attrNameLst>
                                      </p:cBhvr>
                                      <p:to>
                                        <p:strVal val="visible"/>
                                      </p:to>
                                    </p:set>
                                    <p:animEffect transition="in" filter="fade">
                                      <p:cBhvr>
                                        <p:cTn id="141" dur="1000"/>
                                        <p:tgtEl>
                                          <p:spTgt spid="55"/>
                                        </p:tgtEl>
                                      </p:cBhvr>
                                    </p:animEffect>
                                    <p:anim calcmode="lin" valueType="num">
                                      <p:cBhvr>
                                        <p:cTn id="142" dur="1000" fill="hold"/>
                                        <p:tgtEl>
                                          <p:spTgt spid="55"/>
                                        </p:tgtEl>
                                        <p:attrNameLst>
                                          <p:attrName>ppt_x</p:attrName>
                                        </p:attrNameLst>
                                      </p:cBhvr>
                                      <p:tavLst>
                                        <p:tav tm="0">
                                          <p:val>
                                            <p:strVal val="#ppt_x"/>
                                          </p:val>
                                        </p:tav>
                                        <p:tav tm="100000">
                                          <p:val>
                                            <p:strVal val="#ppt_x"/>
                                          </p:val>
                                        </p:tav>
                                      </p:tavLst>
                                    </p:anim>
                                    <p:anim calcmode="lin" valueType="num">
                                      <p:cBhvr>
                                        <p:cTn id="143" dur="1000" fill="hold"/>
                                        <p:tgtEl>
                                          <p:spTgt spid="55"/>
                                        </p:tgtEl>
                                        <p:attrNameLst>
                                          <p:attrName>ppt_y</p:attrName>
                                        </p:attrNameLst>
                                      </p:cBhvr>
                                      <p:tavLst>
                                        <p:tav tm="0">
                                          <p:val>
                                            <p:strVal val="#ppt_y-.1"/>
                                          </p:val>
                                        </p:tav>
                                        <p:tav tm="100000">
                                          <p:val>
                                            <p:strVal val="#ppt_y"/>
                                          </p:val>
                                        </p:tav>
                                      </p:tavLst>
                                    </p:anim>
                                  </p:childTnLst>
                                </p:cTn>
                              </p:par>
                              <p:par>
                                <p:cTn id="144" presetID="47" presetClass="entr" presetSubtype="0" fill="hold" nodeType="withEffect">
                                  <p:stCondLst>
                                    <p:cond delay="2250"/>
                                  </p:stCondLst>
                                  <p:childTnLst>
                                    <p:set>
                                      <p:cBhvr>
                                        <p:cTn id="145" dur="1" fill="hold">
                                          <p:stCondLst>
                                            <p:cond delay="0"/>
                                          </p:stCondLst>
                                        </p:cTn>
                                        <p:tgtEl>
                                          <p:spTgt spid="54"/>
                                        </p:tgtEl>
                                        <p:attrNameLst>
                                          <p:attrName>style.visibility</p:attrName>
                                        </p:attrNameLst>
                                      </p:cBhvr>
                                      <p:to>
                                        <p:strVal val="visible"/>
                                      </p:to>
                                    </p:set>
                                    <p:animEffect transition="in" filter="fade">
                                      <p:cBhvr>
                                        <p:cTn id="146" dur="1000"/>
                                        <p:tgtEl>
                                          <p:spTgt spid="54"/>
                                        </p:tgtEl>
                                      </p:cBhvr>
                                    </p:animEffect>
                                    <p:anim calcmode="lin" valueType="num">
                                      <p:cBhvr>
                                        <p:cTn id="147" dur="1000" fill="hold"/>
                                        <p:tgtEl>
                                          <p:spTgt spid="54"/>
                                        </p:tgtEl>
                                        <p:attrNameLst>
                                          <p:attrName>ppt_x</p:attrName>
                                        </p:attrNameLst>
                                      </p:cBhvr>
                                      <p:tavLst>
                                        <p:tav tm="0">
                                          <p:val>
                                            <p:strVal val="#ppt_x"/>
                                          </p:val>
                                        </p:tav>
                                        <p:tav tm="100000">
                                          <p:val>
                                            <p:strVal val="#ppt_x"/>
                                          </p:val>
                                        </p:tav>
                                      </p:tavLst>
                                    </p:anim>
                                    <p:anim calcmode="lin" valueType="num">
                                      <p:cBhvr>
                                        <p:cTn id="148" dur="1000" fill="hold"/>
                                        <p:tgtEl>
                                          <p:spTgt spid="54"/>
                                        </p:tgtEl>
                                        <p:attrNameLst>
                                          <p:attrName>ppt_y</p:attrName>
                                        </p:attrNameLst>
                                      </p:cBhvr>
                                      <p:tavLst>
                                        <p:tav tm="0">
                                          <p:val>
                                            <p:strVal val="#ppt_y-.1"/>
                                          </p:val>
                                        </p:tav>
                                        <p:tav tm="100000">
                                          <p:val>
                                            <p:strVal val="#ppt_y"/>
                                          </p:val>
                                        </p:tav>
                                      </p:tavLst>
                                    </p:anim>
                                  </p:childTnLst>
                                </p:cTn>
                              </p:par>
                            </p:childTnLst>
                          </p:cTn>
                        </p:par>
                        <p:par>
                          <p:cTn id="149" fill="hold">
                            <p:stCondLst>
                              <p:cond delay="8399"/>
                            </p:stCondLst>
                            <p:childTnLst>
                              <p:par>
                                <p:cTn id="150" presetID="10" presetClass="entr" presetSubtype="0" fill="hold" nodeType="afterEffect">
                                  <p:stCondLst>
                                    <p:cond delay="0"/>
                                  </p:stCondLst>
                                  <p:childTnLst>
                                    <p:set>
                                      <p:cBhvr>
                                        <p:cTn id="151" dur="1" fill="hold">
                                          <p:stCondLst>
                                            <p:cond delay="0"/>
                                          </p:stCondLst>
                                        </p:cTn>
                                        <p:tgtEl>
                                          <p:spTgt spid="56"/>
                                        </p:tgtEl>
                                        <p:attrNameLst>
                                          <p:attrName>style.visibility</p:attrName>
                                        </p:attrNameLst>
                                      </p:cBhvr>
                                      <p:to>
                                        <p:strVal val="visible"/>
                                      </p:to>
                                    </p:set>
                                    <p:animEffect transition="in" filter="fade">
                                      <p:cBhvr>
                                        <p:cTn id="152" dur="500"/>
                                        <p:tgtEl>
                                          <p:spTgt spid="56"/>
                                        </p:tgtEl>
                                      </p:cBhvr>
                                    </p:animEffect>
                                  </p:childTnLst>
                                </p:cTn>
                              </p:par>
                              <p:par>
                                <p:cTn id="153" presetID="10" presetClass="entr" presetSubtype="0" fill="hold" nodeType="withEffect">
                                  <p:stCondLst>
                                    <p:cond delay="0"/>
                                  </p:stCondLst>
                                  <p:childTnLst>
                                    <p:set>
                                      <p:cBhvr>
                                        <p:cTn id="154" dur="1" fill="hold">
                                          <p:stCondLst>
                                            <p:cond delay="0"/>
                                          </p:stCondLst>
                                        </p:cTn>
                                        <p:tgtEl>
                                          <p:spTgt spid="31"/>
                                        </p:tgtEl>
                                        <p:attrNameLst>
                                          <p:attrName>style.visibility</p:attrName>
                                        </p:attrNameLst>
                                      </p:cBhvr>
                                      <p:to>
                                        <p:strVal val="visible"/>
                                      </p:to>
                                    </p:set>
                                    <p:animEffect transition="in" filter="fade">
                                      <p:cBhvr>
                                        <p:cTn id="155" dur="500"/>
                                        <p:tgtEl>
                                          <p:spTgt spid="31"/>
                                        </p:tgtEl>
                                      </p:cBhvr>
                                    </p:animEffect>
                                  </p:childTnLst>
                                </p:cTn>
                              </p:par>
                              <p:par>
                                <p:cTn id="156" presetID="10" presetClass="entr" presetSubtype="0" fill="hold" nodeType="withEffect">
                                  <p:stCondLst>
                                    <p:cond delay="0"/>
                                  </p:stCondLst>
                                  <p:childTnLst>
                                    <p:set>
                                      <p:cBhvr>
                                        <p:cTn id="157" dur="1" fill="hold">
                                          <p:stCondLst>
                                            <p:cond delay="0"/>
                                          </p:stCondLst>
                                        </p:cTn>
                                        <p:tgtEl>
                                          <p:spTgt spid="44"/>
                                        </p:tgtEl>
                                        <p:attrNameLst>
                                          <p:attrName>style.visibility</p:attrName>
                                        </p:attrNameLst>
                                      </p:cBhvr>
                                      <p:to>
                                        <p:strVal val="visible"/>
                                      </p:to>
                                    </p:set>
                                    <p:animEffect transition="in" filter="fade">
                                      <p:cBhvr>
                                        <p:cTn id="158"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9" fill="hold" display="0">
                  <p:stCondLst>
                    <p:cond delay="indefinite"/>
                  </p:stCondLst>
                  <p:endCondLst>
                    <p:cond evt="onStopAudio" delay="0">
                      <p:tgtEl>
                        <p:sldTgt/>
                      </p:tgtEl>
                    </p:cond>
                  </p:endCondLst>
                </p:cTn>
                <p:tgtEl>
                  <p:spTgt spid="7"/>
                </p:tgtEl>
              </p:cMediaNode>
            </p:audio>
            <p:audio>
              <p:cMediaNode vol="80000">
                <p:cTn id="160" fill="hold" display="0">
                  <p:stCondLst>
                    <p:cond delay="indefinite"/>
                  </p:stCondLst>
                  <p:endCondLst>
                    <p:cond evt="onStopAudio" delay="0">
                      <p:tgtEl>
                        <p:sldTgt/>
                      </p:tgtEl>
                    </p:cond>
                  </p:endCondLst>
                </p:cTn>
                <p:tgtEl>
                  <p:spTgt spid="25"/>
                </p:tgtEl>
              </p:cMediaNode>
            </p:audio>
            <p:audio>
              <p:cMediaNode vol="80000">
                <p:cTn id="161" fill="hold" display="0">
                  <p:stCondLst>
                    <p:cond delay="indefinite"/>
                  </p:stCondLst>
                  <p:endCondLst>
                    <p:cond evt="onStopAudio" delay="0">
                      <p:tgtEl>
                        <p:sldTgt/>
                      </p:tgtEl>
                    </p:cond>
                  </p:endCondLst>
                </p:cTn>
                <p:tgtEl>
                  <p:spTgt spid="11"/>
                </p:tgtEl>
              </p:cMediaNode>
            </p:audio>
            <p:seq concurrent="1" nextAc="seek">
              <p:cTn id="162" restart="whenNotActive" fill="hold" evtFilter="cancelBubble" nodeType="interactiveSeq">
                <p:stCondLst>
                  <p:cond evt="onClick" delay="0">
                    <p:tgtEl>
                      <p:spTgt spid="30"/>
                    </p:tgtEl>
                  </p:cond>
                </p:stCondLst>
                <p:endSync evt="end" delay="0">
                  <p:rtn val="all"/>
                </p:endSync>
                <p:childTnLst>
                  <p:par>
                    <p:cTn id="163" fill="hold">
                      <p:stCondLst>
                        <p:cond delay="0"/>
                      </p:stCondLst>
                      <p:childTnLst>
                        <p:par>
                          <p:cTn id="164" fill="hold">
                            <p:stCondLst>
                              <p:cond delay="0"/>
                            </p:stCondLst>
                            <p:childTnLst>
                              <p:par>
                                <p:cTn id="165" presetID="10" presetClass="exit" presetSubtype="0" fill="hold" nodeType="clickEffect">
                                  <p:stCondLst>
                                    <p:cond delay="0"/>
                                  </p:stCondLst>
                                  <p:childTnLst>
                                    <p:animEffect transition="out" filter="fade">
                                      <p:cBhvr>
                                        <p:cTn id="166" dur="10"/>
                                        <p:tgtEl>
                                          <p:spTgt spid="30"/>
                                        </p:tgtEl>
                                      </p:cBhvr>
                                    </p:animEffect>
                                    <p:set>
                                      <p:cBhvr>
                                        <p:cTn id="167" dur="1" fill="hold">
                                          <p:stCondLst>
                                            <p:cond delay="9"/>
                                          </p:stCondLst>
                                        </p:cTn>
                                        <p:tgtEl>
                                          <p:spTgt spid="30"/>
                                        </p:tgtEl>
                                        <p:attrNameLst>
                                          <p:attrName>style.visibility</p:attrName>
                                        </p:attrNameLst>
                                      </p:cBhvr>
                                      <p:to>
                                        <p:strVal val="hidden"/>
                                      </p:to>
                                    </p:set>
                                  </p:childTnLst>
                                </p:cTn>
                              </p:par>
                              <p:par>
                                <p:cTn id="168" presetID="1" presetClass="mediacall" presetSubtype="0" fill="hold" nodeType="withEffect">
                                  <p:stCondLst>
                                    <p:cond delay="0"/>
                                  </p:stCondLst>
                                  <p:childTnLst>
                                    <p:cmd type="call" cmd="playFrom(0.0)">
                                      <p:cBhvr>
                                        <p:cTn id="169" dur="576" fill="hold"/>
                                        <p:tgtEl>
                                          <p:spTgt spid="26"/>
                                        </p:tgtEl>
                                      </p:cBhvr>
                                    </p:cmd>
                                  </p:childTnLst>
                                </p:cTn>
                              </p:par>
                              <p:par>
                                <p:cTn id="170" presetID="10" presetClass="entr" presetSubtype="0" fill="hold" nodeType="withEffect">
                                  <p:stCondLst>
                                    <p:cond delay="0"/>
                                  </p:stCondLst>
                                  <p:childTnLst>
                                    <p:set>
                                      <p:cBhvr>
                                        <p:cTn id="171" dur="1" fill="hold">
                                          <p:stCondLst>
                                            <p:cond delay="0"/>
                                          </p:stCondLst>
                                        </p:cTn>
                                        <p:tgtEl>
                                          <p:spTgt spid="32"/>
                                        </p:tgtEl>
                                        <p:attrNameLst>
                                          <p:attrName>style.visibility</p:attrName>
                                        </p:attrNameLst>
                                      </p:cBhvr>
                                      <p:to>
                                        <p:strVal val="visible"/>
                                      </p:to>
                                    </p:set>
                                    <p:animEffect transition="in" filter="fade">
                                      <p:cBhvr>
                                        <p:cTn id="172" dur="10"/>
                                        <p:tgtEl>
                                          <p:spTgt spid="32"/>
                                        </p:tgtEl>
                                      </p:cBhvr>
                                    </p:animEffect>
                                  </p:childTnLst>
                                </p:cTn>
                              </p:par>
                              <p:par>
                                <p:cTn id="173" presetID="10" presetClass="exit" presetSubtype="0" fill="hold" nodeType="withEffect">
                                  <p:stCondLst>
                                    <p:cond delay="0"/>
                                  </p:stCondLst>
                                  <p:childTnLst>
                                    <p:animEffect transition="out" filter="fade">
                                      <p:cBhvr>
                                        <p:cTn id="174" dur="500"/>
                                        <p:tgtEl>
                                          <p:spTgt spid="31"/>
                                        </p:tgtEl>
                                      </p:cBhvr>
                                    </p:animEffect>
                                    <p:set>
                                      <p:cBhvr>
                                        <p:cTn id="175" dur="1" fill="hold">
                                          <p:stCondLst>
                                            <p:cond delay="499"/>
                                          </p:stCondLst>
                                        </p:cTn>
                                        <p:tgtEl>
                                          <p:spTgt spid="31"/>
                                        </p:tgtEl>
                                        <p:attrNameLst>
                                          <p:attrName>style.visibility</p:attrName>
                                        </p:attrNameLst>
                                      </p:cBhvr>
                                      <p:to>
                                        <p:strVal val="hidden"/>
                                      </p:to>
                                    </p:set>
                                  </p:childTnLst>
                                </p:cTn>
                              </p:par>
                            </p:childTnLst>
                          </p:cTn>
                        </p:par>
                        <p:par>
                          <p:cTn id="176" fill="hold">
                            <p:stCondLst>
                              <p:cond delay="576"/>
                            </p:stCondLst>
                            <p:childTnLst>
                              <p:par>
                                <p:cTn id="177" presetID="1" presetClass="mediacall" presetSubtype="0" fill="hold" nodeType="afterEffect">
                                  <p:stCondLst>
                                    <p:cond delay="0"/>
                                  </p:stCondLst>
                                  <p:childTnLst>
                                    <p:cmd type="call" cmd="playFrom(0.0)">
                                      <p:cBhvr>
                                        <p:cTn id="178" dur="1802" fill="hold"/>
                                        <p:tgtEl>
                                          <p:spTgt spid="37"/>
                                        </p:tgtEl>
                                      </p:cBhvr>
                                    </p:cmd>
                                  </p:childTnLst>
                                </p:cTn>
                              </p:par>
                              <p:par>
                                <p:cTn id="179" presetID="31" presetClass="entr" presetSubtype="0" fill="hold" nodeType="withEffect">
                                  <p:stCondLst>
                                    <p:cond delay="0"/>
                                  </p:stCondLst>
                                  <p:childTnLst>
                                    <p:set>
                                      <p:cBhvr>
                                        <p:cTn id="180" dur="1" fill="hold">
                                          <p:stCondLst>
                                            <p:cond delay="0"/>
                                          </p:stCondLst>
                                        </p:cTn>
                                        <p:tgtEl>
                                          <p:spTgt spid="39"/>
                                        </p:tgtEl>
                                        <p:attrNameLst>
                                          <p:attrName>style.visibility</p:attrName>
                                        </p:attrNameLst>
                                      </p:cBhvr>
                                      <p:to>
                                        <p:strVal val="visible"/>
                                      </p:to>
                                    </p:set>
                                    <p:anim calcmode="lin" valueType="num">
                                      <p:cBhvr>
                                        <p:cTn id="181" dur="500" fill="hold"/>
                                        <p:tgtEl>
                                          <p:spTgt spid="39"/>
                                        </p:tgtEl>
                                        <p:attrNameLst>
                                          <p:attrName>ppt_w</p:attrName>
                                        </p:attrNameLst>
                                      </p:cBhvr>
                                      <p:tavLst>
                                        <p:tav tm="0">
                                          <p:val>
                                            <p:fltVal val="0"/>
                                          </p:val>
                                        </p:tav>
                                        <p:tav tm="100000">
                                          <p:val>
                                            <p:strVal val="#ppt_w"/>
                                          </p:val>
                                        </p:tav>
                                      </p:tavLst>
                                    </p:anim>
                                    <p:anim calcmode="lin" valueType="num">
                                      <p:cBhvr>
                                        <p:cTn id="182" dur="500" fill="hold"/>
                                        <p:tgtEl>
                                          <p:spTgt spid="39"/>
                                        </p:tgtEl>
                                        <p:attrNameLst>
                                          <p:attrName>ppt_h</p:attrName>
                                        </p:attrNameLst>
                                      </p:cBhvr>
                                      <p:tavLst>
                                        <p:tav tm="0">
                                          <p:val>
                                            <p:fltVal val="0"/>
                                          </p:val>
                                        </p:tav>
                                        <p:tav tm="100000">
                                          <p:val>
                                            <p:strVal val="#ppt_h"/>
                                          </p:val>
                                        </p:tav>
                                      </p:tavLst>
                                    </p:anim>
                                    <p:anim calcmode="lin" valueType="num">
                                      <p:cBhvr>
                                        <p:cTn id="183" dur="500" fill="hold"/>
                                        <p:tgtEl>
                                          <p:spTgt spid="39"/>
                                        </p:tgtEl>
                                        <p:attrNameLst>
                                          <p:attrName>style.rotation</p:attrName>
                                        </p:attrNameLst>
                                      </p:cBhvr>
                                      <p:tavLst>
                                        <p:tav tm="0">
                                          <p:val>
                                            <p:fltVal val="90"/>
                                          </p:val>
                                        </p:tav>
                                        <p:tav tm="100000">
                                          <p:val>
                                            <p:fltVal val="0"/>
                                          </p:val>
                                        </p:tav>
                                      </p:tavLst>
                                    </p:anim>
                                    <p:animEffect transition="in" filter="fade">
                                      <p:cBhvr>
                                        <p:cTn id="184" dur="500"/>
                                        <p:tgtEl>
                                          <p:spTgt spid="39"/>
                                        </p:tgtEl>
                                      </p:cBhvr>
                                    </p:animEffect>
                                  </p:childTnLst>
                                </p:cTn>
                              </p:par>
                              <p:par>
                                <p:cTn id="185" presetID="37" presetClass="path" presetSubtype="0" accel="50000" decel="50000" fill="hold" nodeType="withEffect">
                                  <p:stCondLst>
                                    <p:cond delay="0"/>
                                  </p:stCondLst>
                                  <p:childTnLst>
                                    <p:animMotion origin="layout" path="M 0.10287 0.03877 L 0.07846 -0.02006 C 0.07411 -0.03067 0.06467 -0.0407 0.05621 -0.0434 C 0.04482 -0.04398 0.0357 -0.03993 0.02908 -0.03086 L -0.00466 0.01022 " pathEditMode="relative" rAng="11292292" ptsTypes="FffFF">
                                      <p:cBhvr>
                                        <p:cTn id="186" dur="500" fill="hold"/>
                                        <p:tgtEl>
                                          <p:spTgt spid="39"/>
                                        </p:tgtEl>
                                        <p:attrNameLst>
                                          <p:attrName>ppt_x</p:attrName>
                                          <p:attrName>ppt_y</p:attrName>
                                        </p:attrNameLst>
                                      </p:cBhvr>
                                      <p:rCtr x="-5100" y="-4803"/>
                                    </p:animMotion>
                                  </p:childTnLst>
                                </p:cTn>
                              </p:par>
                              <p:par>
                                <p:cTn id="187" presetID="31" presetClass="entr" presetSubtype="0" fill="hold" nodeType="withEffect">
                                  <p:stCondLst>
                                    <p:cond delay="500"/>
                                  </p:stCondLst>
                                  <p:childTnLst>
                                    <p:set>
                                      <p:cBhvr>
                                        <p:cTn id="188" dur="1" fill="hold">
                                          <p:stCondLst>
                                            <p:cond delay="0"/>
                                          </p:stCondLst>
                                        </p:cTn>
                                        <p:tgtEl>
                                          <p:spTgt spid="38"/>
                                        </p:tgtEl>
                                        <p:attrNameLst>
                                          <p:attrName>style.visibility</p:attrName>
                                        </p:attrNameLst>
                                      </p:cBhvr>
                                      <p:to>
                                        <p:strVal val="visible"/>
                                      </p:to>
                                    </p:set>
                                    <p:anim calcmode="lin" valueType="num">
                                      <p:cBhvr>
                                        <p:cTn id="189" dur="500" fill="hold"/>
                                        <p:tgtEl>
                                          <p:spTgt spid="38"/>
                                        </p:tgtEl>
                                        <p:attrNameLst>
                                          <p:attrName>ppt_w</p:attrName>
                                        </p:attrNameLst>
                                      </p:cBhvr>
                                      <p:tavLst>
                                        <p:tav tm="0">
                                          <p:val>
                                            <p:fltVal val="0"/>
                                          </p:val>
                                        </p:tav>
                                        <p:tav tm="100000">
                                          <p:val>
                                            <p:strVal val="#ppt_w"/>
                                          </p:val>
                                        </p:tav>
                                      </p:tavLst>
                                    </p:anim>
                                    <p:anim calcmode="lin" valueType="num">
                                      <p:cBhvr>
                                        <p:cTn id="190" dur="500" fill="hold"/>
                                        <p:tgtEl>
                                          <p:spTgt spid="38"/>
                                        </p:tgtEl>
                                        <p:attrNameLst>
                                          <p:attrName>ppt_h</p:attrName>
                                        </p:attrNameLst>
                                      </p:cBhvr>
                                      <p:tavLst>
                                        <p:tav tm="0">
                                          <p:val>
                                            <p:fltVal val="0"/>
                                          </p:val>
                                        </p:tav>
                                        <p:tav tm="100000">
                                          <p:val>
                                            <p:strVal val="#ppt_h"/>
                                          </p:val>
                                        </p:tav>
                                      </p:tavLst>
                                    </p:anim>
                                    <p:anim calcmode="lin" valueType="num">
                                      <p:cBhvr>
                                        <p:cTn id="191" dur="500" fill="hold"/>
                                        <p:tgtEl>
                                          <p:spTgt spid="38"/>
                                        </p:tgtEl>
                                        <p:attrNameLst>
                                          <p:attrName>style.rotation</p:attrName>
                                        </p:attrNameLst>
                                      </p:cBhvr>
                                      <p:tavLst>
                                        <p:tav tm="0">
                                          <p:val>
                                            <p:fltVal val="90"/>
                                          </p:val>
                                        </p:tav>
                                        <p:tav tm="100000">
                                          <p:val>
                                            <p:fltVal val="0"/>
                                          </p:val>
                                        </p:tav>
                                      </p:tavLst>
                                    </p:anim>
                                    <p:animEffect transition="in" filter="fade">
                                      <p:cBhvr>
                                        <p:cTn id="192" dur="500"/>
                                        <p:tgtEl>
                                          <p:spTgt spid="38"/>
                                        </p:tgtEl>
                                      </p:cBhvr>
                                    </p:animEffect>
                                  </p:childTnLst>
                                </p:cTn>
                              </p:par>
                              <p:par>
                                <p:cTn id="193" presetID="37" presetClass="path" presetSubtype="0" accel="50000" decel="50000" fill="hold" nodeType="withEffect">
                                  <p:stCondLst>
                                    <p:cond delay="500"/>
                                  </p:stCondLst>
                                  <p:childTnLst>
                                    <p:animMotion origin="layout" path="M 0.07812 0.22146 L 0.07617 0.14121 C 0.07552 0.12308 0.07129 0.10263 0.06402 0.08295 C 0.05588 0.06154 0.04687 0.04707 0.03765 0.03916 L -0.00358 0.00367 " pathEditMode="relative" rAng="-7411653" ptsTypes="FffFF">
                                      <p:cBhvr>
                                        <p:cTn id="194" dur="500" fill="hold"/>
                                        <p:tgtEl>
                                          <p:spTgt spid="38"/>
                                        </p:tgtEl>
                                        <p:attrNameLst>
                                          <p:attrName>ppt_x</p:attrName>
                                          <p:attrName>ppt_y</p:attrName>
                                        </p:attrNameLst>
                                      </p:cBhvr>
                                      <p:rCtr x="-2778" y="-12423"/>
                                    </p:animMotion>
                                  </p:childTnLst>
                                </p:cTn>
                              </p:par>
                              <p:par>
                                <p:cTn id="195" presetID="31" presetClass="entr" presetSubtype="0" fill="hold" nodeType="withEffect">
                                  <p:stCondLst>
                                    <p:cond delay="1000"/>
                                  </p:stCondLst>
                                  <p:childTnLst>
                                    <p:set>
                                      <p:cBhvr>
                                        <p:cTn id="196" dur="1" fill="hold">
                                          <p:stCondLst>
                                            <p:cond delay="0"/>
                                          </p:stCondLst>
                                        </p:cTn>
                                        <p:tgtEl>
                                          <p:spTgt spid="40"/>
                                        </p:tgtEl>
                                        <p:attrNameLst>
                                          <p:attrName>style.visibility</p:attrName>
                                        </p:attrNameLst>
                                      </p:cBhvr>
                                      <p:to>
                                        <p:strVal val="visible"/>
                                      </p:to>
                                    </p:set>
                                    <p:anim calcmode="lin" valueType="num">
                                      <p:cBhvr>
                                        <p:cTn id="197" dur="500" fill="hold"/>
                                        <p:tgtEl>
                                          <p:spTgt spid="40"/>
                                        </p:tgtEl>
                                        <p:attrNameLst>
                                          <p:attrName>ppt_w</p:attrName>
                                        </p:attrNameLst>
                                      </p:cBhvr>
                                      <p:tavLst>
                                        <p:tav tm="0">
                                          <p:val>
                                            <p:fltVal val="0"/>
                                          </p:val>
                                        </p:tav>
                                        <p:tav tm="100000">
                                          <p:val>
                                            <p:strVal val="#ppt_w"/>
                                          </p:val>
                                        </p:tav>
                                      </p:tavLst>
                                    </p:anim>
                                    <p:anim calcmode="lin" valueType="num">
                                      <p:cBhvr>
                                        <p:cTn id="198" dur="500" fill="hold"/>
                                        <p:tgtEl>
                                          <p:spTgt spid="40"/>
                                        </p:tgtEl>
                                        <p:attrNameLst>
                                          <p:attrName>ppt_h</p:attrName>
                                        </p:attrNameLst>
                                      </p:cBhvr>
                                      <p:tavLst>
                                        <p:tav tm="0">
                                          <p:val>
                                            <p:fltVal val="0"/>
                                          </p:val>
                                        </p:tav>
                                        <p:tav tm="100000">
                                          <p:val>
                                            <p:strVal val="#ppt_h"/>
                                          </p:val>
                                        </p:tav>
                                      </p:tavLst>
                                    </p:anim>
                                    <p:anim calcmode="lin" valueType="num">
                                      <p:cBhvr>
                                        <p:cTn id="199" dur="500" fill="hold"/>
                                        <p:tgtEl>
                                          <p:spTgt spid="40"/>
                                        </p:tgtEl>
                                        <p:attrNameLst>
                                          <p:attrName>style.rotation</p:attrName>
                                        </p:attrNameLst>
                                      </p:cBhvr>
                                      <p:tavLst>
                                        <p:tav tm="0">
                                          <p:val>
                                            <p:fltVal val="90"/>
                                          </p:val>
                                        </p:tav>
                                        <p:tav tm="100000">
                                          <p:val>
                                            <p:fltVal val="0"/>
                                          </p:val>
                                        </p:tav>
                                      </p:tavLst>
                                    </p:anim>
                                    <p:animEffect transition="in" filter="fade">
                                      <p:cBhvr>
                                        <p:cTn id="200" dur="500"/>
                                        <p:tgtEl>
                                          <p:spTgt spid="40"/>
                                        </p:tgtEl>
                                      </p:cBhvr>
                                    </p:animEffect>
                                  </p:childTnLst>
                                </p:cTn>
                              </p:par>
                              <p:par>
                                <p:cTn id="201" presetID="37" presetClass="path" presetSubtype="0" accel="50000" decel="50000" fill="hold" nodeType="withEffect">
                                  <p:stCondLst>
                                    <p:cond delay="1000"/>
                                  </p:stCondLst>
                                  <p:childTnLst>
                                    <p:animMotion origin="layout" path="M -0.04741 0.15606 L -0.05241 0.09838 C -0.05273 0.08507 -0.05034 0.07118 -0.04633 0.05749 C -0.04134 0.04341 -0.03526 0.03395 -0.02919 0.02932 L 0.00337 0.00907 " pathEditMode="relative" rAng="-25098746" ptsTypes="FffFF">
                                      <p:cBhvr>
                                        <p:cTn id="202" dur="500" fill="hold"/>
                                        <p:tgtEl>
                                          <p:spTgt spid="40"/>
                                        </p:tgtEl>
                                        <p:attrNameLst>
                                          <p:attrName>ppt_x</p:attrName>
                                          <p:attrName>ppt_y</p:attrName>
                                        </p:attrNameLst>
                                      </p:cBhvr>
                                      <p:rCtr x="1345" y="-8661"/>
                                    </p:animMotion>
                                  </p:childTnLst>
                                </p:cTn>
                              </p:par>
                              <p:par>
                                <p:cTn id="203" presetID="31" presetClass="entr" presetSubtype="0" fill="hold" nodeType="withEffect">
                                  <p:stCondLst>
                                    <p:cond delay="1500"/>
                                  </p:stCondLst>
                                  <p:childTnLst>
                                    <p:set>
                                      <p:cBhvr>
                                        <p:cTn id="204" dur="1" fill="hold">
                                          <p:stCondLst>
                                            <p:cond delay="0"/>
                                          </p:stCondLst>
                                        </p:cTn>
                                        <p:tgtEl>
                                          <p:spTgt spid="41"/>
                                        </p:tgtEl>
                                        <p:attrNameLst>
                                          <p:attrName>style.visibility</p:attrName>
                                        </p:attrNameLst>
                                      </p:cBhvr>
                                      <p:to>
                                        <p:strVal val="visible"/>
                                      </p:to>
                                    </p:set>
                                    <p:anim calcmode="lin" valueType="num">
                                      <p:cBhvr>
                                        <p:cTn id="205" dur="500" fill="hold"/>
                                        <p:tgtEl>
                                          <p:spTgt spid="41"/>
                                        </p:tgtEl>
                                        <p:attrNameLst>
                                          <p:attrName>ppt_w</p:attrName>
                                        </p:attrNameLst>
                                      </p:cBhvr>
                                      <p:tavLst>
                                        <p:tav tm="0">
                                          <p:val>
                                            <p:fltVal val="0"/>
                                          </p:val>
                                        </p:tav>
                                        <p:tav tm="100000">
                                          <p:val>
                                            <p:strVal val="#ppt_w"/>
                                          </p:val>
                                        </p:tav>
                                      </p:tavLst>
                                    </p:anim>
                                    <p:anim calcmode="lin" valueType="num">
                                      <p:cBhvr>
                                        <p:cTn id="206" dur="500" fill="hold"/>
                                        <p:tgtEl>
                                          <p:spTgt spid="41"/>
                                        </p:tgtEl>
                                        <p:attrNameLst>
                                          <p:attrName>ppt_h</p:attrName>
                                        </p:attrNameLst>
                                      </p:cBhvr>
                                      <p:tavLst>
                                        <p:tav tm="0">
                                          <p:val>
                                            <p:fltVal val="0"/>
                                          </p:val>
                                        </p:tav>
                                        <p:tav tm="100000">
                                          <p:val>
                                            <p:strVal val="#ppt_h"/>
                                          </p:val>
                                        </p:tav>
                                      </p:tavLst>
                                    </p:anim>
                                    <p:anim calcmode="lin" valueType="num">
                                      <p:cBhvr>
                                        <p:cTn id="207" dur="500" fill="hold"/>
                                        <p:tgtEl>
                                          <p:spTgt spid="41"/>
                                        </p:tgtEl>
                                        <p:attrNameLst>
                                          <p:attrName>style.rotation</p:attrName>
                                        </p:attrNameLst>
                                      </p:cBhvr>
                                      <p:tavLst>
                                        <p:tav tm="0">
                                          <p:val>
                                            <p:fltVal val="90"/>
                                          </p:val>
                                        </p:tav>
                                        <p:tav tm="100000">
                                          <p:val>
                                            <p:fltVal val="0"/>
                                          </p:val>
                                        </p:tav>
                                      </p:tavLst>
                                    </p:anim>
                                    <p:animEffect transition="in" filter="fade">
                                      <p:cBhvr>
                                        <p:cTn id="208" dur="500"/>
                                        <p:tgtEl>
                                          <p:spTgt spid="41"/>
                                        </p:tgtEl>
                                      </p:cBhvr>
                                    </p:animEffect>
                                  </p:childTnLst>
                                </p:cTn>
                              </p:par>
                              <p:par>
                                <p:cTn id="209" presetID="37" presetClass="path" presetSubtype="0" accel="50000" decel="50000" fill="hold" nodeType="withEffect">
                                  <p:stCondLst>
                                    <p:cond delay="1500"/>
                                  </p:stCondLst>
                                  <p:childTnLst>
                                    <p:animMotion origin="layout" path="M 4.58333E-6 -8.64198E-7 L -0.02952 -0.02083 C -0.03581 -0.02469 -0.04395 -0.02527 -0.05263 -0.02064 C -0.06153 -0.01427 -0.06804 -0.00714 -0.07216 0.00405 L -0.09093 0.05054 " pathEditMode="relative" rAng="9751139" ptsTypes="FffFF">
                                      <p:cBhvr>
                                        <p:cTn id="210" dur="500" spd="-100000" fill="hold"/>
                                        <p:tgtEl>
                                          <p:spTgt spid="41"/>
                                        </p:tgtEl>
                                        <p:attrNameLst>
                                          <p:attrName>ppt_x</p:attrName>
                                          <p:attrName>ppt_y</p:attrName>
                                        </p:attrNameLst>
                                      </p:cBhvr>
                                      <p:rCtr x="-4948" y="270"/>
                                    </p:animMotion>
                                  </p:childTnLst>
                                </p:cTn>
                              </p:par>
                            </p:childTnLst>
                          </p:cTn>
                        </p:par>
                        <p:par>
                          <p:cTn id="211" fill="hold">
                            <p:stCondLst>
                              <p:cond delay="2576"/>
                            </p:stCondLst>
                            <p:childTnLst>
                              <p:par>
                                <p:cTn id="212" presetID="2" presetClass="exit" presetSubtype="4" fill="hold" nodeType="afterEffect">
                                  <p:stCondLst>
                                    <p:cond delay="0"/>
                                  </p:stCondLst>
                                  <p:childTnLst>
                                    <p:anim calcmode="lin" valueType="num">
                                      <p:cBhvr additive="base">
                                        <p:cTn id="213" dur="500"/>
                                        <p:tgtEl>
                                          <p:spTgt spid="29"/>
                                        </p:tgtEl>
                                        <p:attrNameLst>
                                          <p:attrName>ppt_x</p:attrName>
                                        </p:attrNameLst>
                                      </p:cBhvr>
                                      <p:tavLst>
                                        <p:tav tm="0">
                                          <p:val>
                                            <p:strVal val="ppt_x"/>
                                          </p:val>
                                        </p:tav>
                                        <p:tav tm="100000">
                                          <p:val>
                                            <p:strVal val="ppt_x"/>
                                          </p:val>
                                        </p:tav>
                                      </p:tavLst>
                                    </p:anim>
                                    <p:anim calcmode="lin" valueType="num">
                                      <p:cBhvr additive="base">
                                        <p:cTn id="214" dur="500"/>
                                        <p:tgtEl>
                                          <p:spTgt spid="29"/>
                                        </p:tgtEl>
                                        <p:attrNameLst>
                                          <p:attrName>ppt_y</p:attrName>
                                        </p:attrNameLst>
                                      </p:cBhvr>
                                      <p:tavLst>
                                        <p:tav tm="0">
                                          <p:val>
                                            <p:strVal val="ppt_y"/>
                                          </p:val>
                                        </p:tav>
                                        <p:tav tm="100000">
                                          <p:val>
                                            <p:strVal val="1+ppt_h/2"/>
                                          </p:val>
                                        </p:tav>
                                      </p:tavLst>
                                    </p:anim>
                                    <p:set>
                                      <p:cBhvr>
                                        <p:cTn id="215" dur="1" fill="hold">
                                          <p:stCondLst>
                                            <p:cond delay="499"/>
                                          </p:stCondLst>
                                        </p:cTn>
                                        <p:tgtEl>
                                          <p:spTgt spid="29"/>
                                        </p:tgtEl>
                                        <p:attrNameLst>
                                          <p:attrName>style.visibility</p:attrName>
                                        </p:attrNameLst>
                                      </p:cBhvr>
                                      <p:to>
                                        <p:strVal val="hidden"/>
                                      </p:to>
                                    </p:set>
                                  </p:childTnLst>
                                </p:cTn>
                              </p:par>
                              <p:par>
                                <p:cTn id="216" presetID="2" presetClass="exit" presetSubtype="4" fill="hold" nodeType="withEffect">
                                  <p:stCondLst>
                                    <p:cond delay="0"/>
                                  </p:stCondLst>
                                  <p:childTnLst>
                                    <p:anim calcmode="lin" valueType="num">
                                      <p:cBhvr additive="base">
                                        <p:cTn id="217" dur="750"/>
                                        <p:tgtEl>
                                          <p:spTgt spid="32"/>
                                        </p:tgtEl>
                                        <p:attrNameLst>
                                          <p:attrName>ppt_x</p:attrName>
                                        </p:attrNameLst>
                                      </p:cBhvr>
                                      <p:tavLst>
                                        <p:tav tm="0">
                                          <p:val>
                                            <p:strVal val="ppt_x"/>
                                          </p:val>
                                        </p:tav>
                                        <p:tav tm="100000">
                                          <p:val>
                                            <p:strVal val="ppt_x"/>
                                          </p:val>
                                        </p:tav>
                                      </p:tavLst>
                                    </p:anim>
                                    <p:anim calcmode="lin" valueType="num">
                                      <p:cBhvr additive="base">
                                        <p:cTn id="218" dur="750"/>
                                        <p:tgtEl>
                                          <p:spTgt spid="32"/>
                                        </p:tgtEl>
                                        <p:attrNameLst>
                                          <p:attrName>ppt_y</p:attrName>
                                        </p:attrNameLst>
                                      </p:cBhvr>
                                      <p:tavLst>
                                        <p:tav tm="0">
                                          <p:val>
                                            <p:strVal val="ppt_y"/>
                                          </p:val>
                                        </p:tav>
                                        <p:tav tm="100000">
                                          <p:val>
                                            <p:strVal val="1+ppt_h/2"/>
                                          </p:val>
                                        </p:tav>
                                      </p:tavLst>
                                    </p:anim>
                                    <p:set>
                                      <p:cBhvr>
                                        <p:cTn id="219" dur="1" fill="hold">
                                          <p:stCondLst>
                                            <p:cond delay="749"/>
                                          </p:stCondLst>
                                        </p:cTn>
                                        <p:tgtEl>
                                          <p:spTgt spid="32"/>
                                        </p:tgtEl>
                                        <p:attrNameLst>
                                          <p:attrName>style.visibility</p:attrName>
                                        </p:attrNameLst>
                                      </p:cBhvr>
                                      <p:to>
                                        <p:strVal val="hidden"/>
                                      </p:to>
                                    </p:set>
                                  </p:childTnLst>
                                </p:cTn>
                              </p:par>
                            </p:childTnLst>
                          </p:cTn>
                        </p:par>
                        <p:par>
                          <p:cTn id="220" fill="hold">
                            <p:stCondLst>
                              <p:cond delay="3326"/>
                            </p:stCondLst>
                            <p:childTnLst>
                              <p:par>
                                <p:cTn id="221" presetID="10" presetClass="entr" presetSubtype="0" fill="hold" nodeType="afterEffect">
                                  <p:stCondLst>
                                    <p:cond delay="0"/>
                                  </p:stCondLst>
                                  <p:childTnLst>
                                    <p:set>
                                      <p:cBhvr>
                                        <p:cTn id="222" dur="1" fill="hold">
                                          <p:stCondLst>
                                            <p:cond delay="0"/>
                                          </p:stCondLst>
                                        </p:cTn>
                                        <p:tgtEl>
                                          <p:spTgt spid="33"/>
                                        </p:tgtEl>
                                        <p:attrNameLst>
                                          <p:attrName>style.visibility</p:attrName>
                                        </p:attrNameLst>
                                      </p:cBhvr>
                                      <p:to>
                                        <p:strVal val="visible"/>
                                      </p:to>
                                    </p:set>
                                    <p:animEffect transition="in" filter="fade">
                                      <p:cBhvr>
                                        <p:cTn id="223" dur="1000"/>
                                        <p:tgtEl>
                                          <p:spTgt spid="33"/>
                                        </p:tgtEl>
                                      </p:cBhvr>
                                    </p:animEffect>
                                  </p:childTnLst>
                                </p:cTn>
                              </p:par>
                              <p:par>
                                <p:cTn id="224" presetID="1" presetClass="mediacall" presetSubtype="0" fill="hold" nodeType="withEffect">
                                  <p:stCondLst>
                                    <p:cond delay="0"/>
                                  </p:stCondLst>
                                  <p:childTnLst>
                                    <p:cmd type="call" cmd="playFrom(0.0)">
                                      <p:cBhvr>
                                        <p:cTn id="225" dur="3600" fill="hold"/>
                                        <p:tgtEl>
                                          <p:spTgt spid="27"/>
                                        </p:tgtEl>
                                      </p:cBhvr>
                                    </p:cmd>
                                  </p:childTnLst>
                                </p:cTn>
                              </p:par>
                            </p:childTnLst>
                          </p:cTn>
                        </p:par>
                        <p:par>
                          <p:cTn id="226" fill="hold">
                            <p:stCondLst>
                              <p:cond delay="6926"/>
                            </p:stCondLst>
                            <p:childTnLst>
                              <p:par>
                                <p:cTn id="227" presetID="31" presetClass="exit" presetSubtype="0" fill="hold" nodeType="afterEffect">
                                  <p:stCondLst>
                                    <p:cond delay="1000"/>
                                  </p:stCondLst>
                                  <p:childTnLst>
                                    <p:anim calcmode="lin" valueType="num">
                                      <p:cBhvr>
                                        <p:cTn id="228" dur="500"/>
                                        <p:tgtEl>
                                          <p:spTgt spid="39"/>
                                        </p:tgtEl>
                                        <p:attrNameLst>
                                          <p:attrName>ppt_w</p:attrName>
                                        </p:attrNameLst>
                                      </p:cBhvr>
                                      <p:tavLst>
                                        <p:tav tm="0">
                                          <p:val>
                                            <p:strVal val="ppt_w"/>
                                          </p:val>
                                        </p:tav>
                                        <p:tav tm="100000">
                                          <p:val>
                                            <p:fltVal val="0"/>
                                          </p:val>
                                        </p:tav>
                                      </p:tavLst>
                                    </p:anim>
                                    <p:anim calcmode="lin" valueType="num">
                                      <p:cBhvr>
                                        <p:cTn id="229" dur="500"/>
                                        <p:tgtEl>
                                          <p:spTgt spid="39"/>
                                        </p:tgtEl>
                                        <p:attrNameLst>
                                          <p:attrName>ppt_h</p:attrName>
                                        </p:attrNameLst>
                                      </p:cBhvr>
                                      <p:tavLst>
                                        <p:tav tm="0">
                                          <p:val>
                                            <p:strVal val="ppt_h"/>
                                          </p:val>
                                        </p:tav>
                                        <p:tav tm="100000">
                                          <p:val>
                                            <p:fltVal val="0"/>
                                          </p:val>
                                        </p:tav>
                                      </p:tavLst>
                                    </p:anim>
                                    <p:anim calcmode="lin" valueType="num">
                                      <p:cBhvr>
                                        <p:cTn id="230" dur="500"/>
                                        <p:tgtEl>
                                          <p:spTgt spid="39"/>
                                        </p:tgtEl>
                                        <p:attrNameLst>
                                          <p:attrName>style.rotation</p:attrName>
                                        </p:attrNameLst>
                                      </p:cBhvr>
                                      <p:tavLst>
                                        <p:tav tm="0">
                                          <p:val>
                                            <p:fltVal val="0"/>
                                          </p:val>
                                        </p:tav>
                                        <p:tav tm="100000">
                                          <p:val>
                                            <p:fltVal val="90"/>
                                          </p:val>
                                        </p:tav>
                                      </p:tavLst>
                                    </p:anim>
                                    <p:animEffect transition="out" filter="fade">
                                      <p:cBhvr>
                                        <p:cTn id="231" dur="500"/>
                                        <p:tgtEl>
                                          <p:spTgt spid="39"/>
                                        </p:tgtEl>
                                      </p:cBhvr>
                                    </p:animEffect>
                                    <p:set>
                                      <p:cBhvr>
                                        <p:cTn id="232" dur="1" fill="hold">
                                          <p:stCondLst>
                                            <p:cond delay="499"/>
                                          </p:stCondLst>
                                        </p:cTn>
                                        <p:tgtEl>
                                          <p:spTgt spid="39"/>
                                        </p:tgtEl>
                                        <p:attrNameLst>
                                          <p:attrName>style.visibility</p:attrName>
                                        </p:attrNameLst>
                                      </p:cBhvr>
                                      <p:to>
                                        <p:strVal val="hidden"/>
                                      </p:to>
                                    </p:set>
                                  </p:childTnLst>
                                </p:cTn>
                              </p:par>
                              <p:par>
                                <p:cTn id="233" presetID="31" presetClass="exit" presetSubtype="0" fill="hold" nodeType="withEffect">
                                  <p:stCondLst>
                                    <p:cond delay="1000"/>
                                  </p:stCondLst>
                                  <p:childTnLst>
                                    <p:anim calcmode="lin" valueType="num">
                                      <p:cBhvr>
                                        <p:cTn id="234" dur="500"/>
                                        <p:tgtEl>
                                          <p:spTgt spid="38"/>
                                        </p:tgtEl>
                                        <p:attrNameLst>
                                          <p:attrName>ppt_w</p:attrName>
                                        </p:attrNameLst>
                                      </p:cBhvr>
                                      <p:tavLst>
                                        <p:tav tm="0">
                                          <p:val>
                                            <p:strVal val="ppt_w"/>
                                          </p:val>
                                        </p:tav>
                                        <p:tav tm="100000">
                                          <p:val>
                                            <p:fltVal val="0"/>
                                          </p:val>
                                        </p:tav>
                                      </p:tavLst>
                                    </p:anim>
                                    <p:anim calcmode="lin" valueType="num">
                                      <p:cBhvr>
                                        <p:cTn id="235" dur="500"/>
                                        <p:tgtEl>
                                          <p:spTgt spid="38"/>
                                        </p:tgtEl>
                                        <p:attrNameLst>
                                          <p:attrName>ppt_h</p:attrName>
                                        </p:attrNameLst>
                                      </p:cBhvr>
                                      <p:tavLst>
                                        <p:tav tm="0">
                                          <p:val>
                                            <p:strVal val="ppt_h"/>
                                          </p:val>
                                        </p:tav>
                                        <p:tav tm="100000">
                                          <p:val>
                                            <p:fltVal val="0"/>
                                          </p:val>
                                        </p:tav>
                                      </p:tavLst>
                                    </p:anim>
                                    <p:anim calcmode="lin" valueType="num">
                                      <p:cBhvr>
                                        <p:cTn id="236" dur="500"/>
                                        <p:tgtEl>
                                          <p:spTgt spid="38"/>
                                        </p:tgtEl>
                                        <p:attrNameLst>
                                          <p:attrName>style.rotation</p:attrName>
                                        </p:attrNameLst>
                                      </p:cBhvr>
                                      <p:tavLst>
                                        <p:tav tm="0">
                                          <p:val>
                                            <p:fltVal val="0"/>
                                          </p:val>
                                        </p:tav>
                                        <p:tav tm="100000">
                                          <p:val>
                                            <p:fltVal val="90"/>
                                          </p:val>
                                        </p:tav>
                                      </p:tavLst>
                                    </p:anim>
                                    <p:animEffect transition="out" filter="fade">
                                      <p:cBhvr>
                                        <p:cTn id="237" dur="500"/>
                                        <p:tgtEl>
                                          <p:spTgt spid="38"/>
                                        </p:tgtEl>
                                      </p:cBhvr>
                                    </p:animEffect>
                                    <p:set>
                                      <p:cBhvr>
                                        <p:cTn id="238" dur="1" fill="hold">
                                          <p:stCondLst>
                                            <p:cond delay="499"/>
                                          </p:stCondLst>
                                        </p:cTn>
                                        <p:tgtEl>
                                          <p:spTgt spid="38"/>
                                        </p:tgtEl>
                                        <p:attrNameLst>
                                          <p:attrName>style.visibility</p:attrName>
                                        </p:attrNameLst>
                                      </p:cBhvr>
                                      <p:to>
                                        <p:strVal val="hidden"/>
                                      </p:to>
                                    </p:set>
                                  </p:childTnLst>
                                </p:cTn>
                              </p:par>
                              <p:par>
                                <p:cTn id="239" presetID="31" presetClass="exit" presetSubtype="0" fill="hold" nodeType="withEffect">
                                  <p:stCondLst>
                                    <p:cond delay="1000"/>
                                  </p:stCondLst>
                                  <p:childTnLst>
                                    <p:anim calcmode="lin" valueType="num">
                                      <p:cBhvr>
                                        <p:cTn id="240" dur="500"/>
                                        <p:tgtEl>
                                          <p:spTgt spid="40"/>
                                        </p:tgtEl>
                                        <p:attrNameLst>
                                          <p:attrName>ppt_w</p:attrName>
                                        </p:attrNameLst>
                                      </p:cBhvr>
                                      <p:tavLst>
                                        <p:tav tm="0">
                                          <p:val>
                                            <p:strVal val="ppt_w"/>
                                          </p:val>
                                        </p:tav>
                                        <p:tav tm="100000">
                                          <p:val>
                                            <p:fltVal val="0"/>
                                          </p:val>
                                        </p:tav>
                                      </p:tavLst>
                                    </p:anim>
                                    <p:anim calcmode="lin" valueType="num">
                                      <p:cBhvr>
                                        <p:cTn id="241" dur="500"/>
                                        <p:tgtEl>
                                          <p:spTgt spid="40"/>
                                        </p:tgtEl>
                                        <p:attrNameLst>
                                          <p:attrName>ppt_h</p:attrName>
                                        </p:attrNameLst>
                                      </p:cBhvr>
                                      <p:tavLst>
                                        <p:tav tm="0">
                                          <p:val>
                                            <p:strVal val="ppt_h"/>
                                          </p:val>
                                        </p:tav>
                                        <p:tav tm="100000">
                                          <p:val>
                                            <p:fltVal val="0"/>
                                          </p:val>
                                        </p:tav>
                                      </p:tavLst>
                                    </p:anim>
                                    <p:anim calcmode="lin" valueType="num">
                                      <p:cBhvr>
                                        <p:cTn id="242" dur="500"/>
                                        <p:tgtEl>
                                          <p:spTgt spid="40"/>
                                        </p:tgtEl>
                                        <p:attrNameLst>
                                          <p:attrName>style.rotation</p:attrName>
                                        </p:attrNameLst>
                                      </p:cBhvr>
                                      <p:tavLst>
                                        <p:tav tm="0">
                                          <p:val>
                                            <p:fltVal val="0"/>
                                          </p:val>
                                        </p:tav>
                                        <p:tav tm="100000">
                                          <p:val>
                                            <p:fltVal val="90"/>
                                          </p:val>
                                        </p:tav>
                                      </p:tavLst>
                                    </p:anim>
                                    <p:animEffect transition="out" filter="fade">
                                      <p:cBhvr>
                                        <p:cTn id="243" dur="500"/>
                                        <p:tgtEl>
                                          <p:spTgt spid="40"/>
                                        </p:tgtEl>
                                      </p:cBhvr>
                                    </p:animEffect>
                                    <p:set>
                                      <p:cBhvr>
                                        <p:cTn id="244" dur="1" fill="hold">
                                          <p:stCondLst>
                                            <p:cond delay="499"/>
                                          </p:stCondLst>
                                        </p:cTn>
                                        <p:tgtEl>
                                          <p:spTgt spid="40"/>
                                        </p:tgtEl>
                                        <p:attrNameLst>
                                          <p:attrName>style.visibility</p:attrName>
                                        </p:attrNameLst>
                                      </p:cBhvr>
                                      <p:to>
                                        <p:strVal val="hidden"/>
                                      </p:to>
                                    </p:set>
                                  </p:childTnLst>
                                </p:cTn>
                              </p:par>
                              <p:par>
                                <p:cTn id="245" presetID="31" presetClass="exit" presetSubtype="0" fill="hold" nodeType="withEffect">
                                  <p:stCondLst>
                                    <p:cond delay="1000"/>
                                  </p:stCondLst>
                                  <p:childTnLst>
                                    <p:anim calcmode="lin" valueType="num">
                                      <p:cBhvr>
                                        <p:cTn id="246" dur="500"/>
                                        <p:tgtEl>
                                          <p:spTgt spid="41"/>
                                        </p:tgtEl>
                                        <p:attrNameLst>
                                          <p:attrName>ppt_w</p:attrName>
                                        </p:attrNameLst>
                                      </p:cBhvr>
                                      <p:tavLst>
                                        <p:tav tm="0">
                                          <p:val>
                                            <p:strVal val="ppt_w"/>
                                          </p:val>
                                        </p:tav>
                                        <p:tav tm="100000">
                                          <p:val>
                                            <p:fltVal val="0"/>
                                          </p:val>
                                        </p:tav>
                                      </p:tavLst>
                                    </p:anim>
                                    <p:anim calcmode="lin" valueType="num">
                                      <p:cBhvr>
                                        <p:cTn id="247" dur="500"/>
                                        <p:tgtEl>
                                          <p:spTgt spid="41"/>
                                        </p:tgtEl>
                                        <p:attrNameLst>
                                          <p:attrName>ppt_h</p:attrName>
                                        </p:attrNameLst>
                                      </p:cBhvr>
                                      <p:tavLst>
                                        <p:tav tm="0">
                                          <p:val>
                                            <p:strVal val="ppt_h"/>
                                          </p:val>
                                        </p:tav>
                                        <p:tav tm="100000">
                                          <p:val>
                                            <p:fltVal val="0"/>
                                          </p:val>
                                        </p:tav>
                                      </p:tavLst>
                                    </p:anim>
                                    <p:anim calcmode="lin" valueType="num">
                                      <p:cBhvr>
                                        <p:cTn id="248" dur="500"/>
                                        <p:tgtEl>
                                          <p:spTgt spid="41"/>
                                        </p:tgtEl>
                                        <p:attrNameLst>
                                          <p:attrName>style.rotation</p:attrName>
                                        </p:attrNameLst>
                                      </p:cBhvr>
                                      <p:tavLst>
                                        <p:tav tm="0">
                                          <p:val>
                                            <p:fltVal val="0"/>
                                          </p:val>
                                        </p:tav>
                                        <p:tav tm="100000">
                                          <p:val>
                                            <p:fltVal val="90"/>
                                          </p:val>
                                        </p:tav>
                                      </p:tavLst>
                                    </p:anim>
                                    <p:animEffect transition="out" filter="fade">
                                      <p:cBhvr>
                                        <p:cTn id="249" dur="500"/>
                                        <p:tgtEl>
                                          <p:spTgt spid="41"/>
                                        </p:tgtEl>
                                      </p:cBhvr>
                                    </p:animEffect>
                                    <p:set>
                                      <p:cBhvr>
                                        <p:cTn id="250" dur="1" fill="hold">
                                          <p:stCondLst>
                                            <p:cond delay="499"/>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30"/>
                  </p:tgtEl>
                </p:cond>
              </p:nextCondLst>
            </p:seq>
            <p:seq concurrent="1" nextAc="seek">
              <p:cTn id="251" restart="whenNotActive" fill="hold" evtFilter="cancelBubble" nodeType="interactiveSeq">
                <p:stCondLst>
                  <p:cond evt="onClick" delay="0">
                    <p:tgtEl>
                      <p:spTgt spid="43"/>
                    </p:tgtEl>
                  </p:cond>
                </p:stCondLst>
                <p:endSync evt="end" delay="0">
                  <p:rtn val="all"/>
                </p:endSync>
                <p:childTnLst>
                  <p:par>
                    <p:cTn id="252" fill="hold">
                      <p:stCondLst>
                        <p:cond delay="0"/>
                      </p:stCondLst>
                      <p:childTnLst>
                        <p:par>
                          <p:cTn id="253" fill="hold">
                            <p:stCondLst>
                              <p:cond delay="0"/>
                            </p:stCondLst>
                            <p:childTnLst>
                              <p:par>
                                <p:cTn id="254" presetID="10" presetClass="exit" presetSubtype="0" fill="hold" nodeType="clickEffect">
                                  <p:stCondLst>
                                    <p:cond delay="0"/>
                                  </p:stCondLst>
                                  <p:childTnLst>
                                    <p:animEffect transition="out" filter="fade">
                                      <p:cBhvr>
                                        <p:cTn id="255" dur="10"/>
                                        <p:tgtEl>
                                          <p:spTgt spid="43"/>
                                        </p:tgtEl>
                                      </p:cBhvr>
                                    </p:animEffect>
                                    <p:set>
                                      <p:cBhvr>
                                        <p:cTn id="256" dur="1" fill="hold">
                                          <p:stCondLst>
                                            <p:cond delay="9"/>
                                          </p:stCondLst>
                                        </p:cTn>
                                        <p:tgtEl>
                                          <p:spTgt spid="43"/>
                                        </p:tgtEl>
                                        <p:attrNameLst>
                                          <p:attrName>style.visibility</p:attrName>
                                        </p:attrNameLst>
                                      </p:cBhvr>
                                      <p:to>
                                        <p:strVal val="hidden"/>
                                      </p:to>
                                    </p:set>
                                  </p:childTnLst>
                                </p:cTn>
                              </p:par>
                              <p:par>
                                <p:cTn id="257" presetID="1" presetClass="mediacall" presetSubtype="0" fill="hold" nodeType="withEffect">
                                  <p:stCondLst>
                                    <p:cond delay="0"/>
                                  </p:stCondLst>
                                  <p:childTnLst>
                                    <p:cmd type="call" cmd="playFrom(0.0)">
                                      <p:cBhvr>
                                        <p:cTn id="258" dur="576" fill="hold"/>
                                        <p:tgtEl>
                                          <p:spTgt spid="26"/>
                                        </p:tgtEl>
                                      </p:cBhvr>
                                    </p:cmd>
                                  </p:childTnLst>
                                </p:cTn>
                              </p:par>
                              <p:par>
                                <p:cTn id="259" presetID="10" presetClass="entr" presetSubtype="0" fill="hold" nodeType="withEffect">
                                  <p:stCondLst>
                                    <p:cond delay="0"/>
                                  </p:stCondLst>
                                  <p:childTnLst>
                                    <p:set>
                                      <p:cBhvr>
                                        <p:cTn id="260" dur="1" fill="hold">
                                          <p:stCondLst>
                                            <p:cond delay="0"/>
                                          </p:stCondLst>
                                        </p:cTn>
                                        <p:tgtEl>
                                          <p:spTgt spid="45"/>
                                        </p:tgtEl>
                                        <p:attrNameLst>
                                          <p:attrName>style.visibility</p:attrName>
                                        </p:attrNameLst>
                                      </p:cBhvr>
                                      <p:to>
                                        <p:strVal val="visible"/>
                                      </p:to>
                                    </p:set>
                                    <p:animEffect transition="in" filter="fade">
                                      <p:cBhvr>
                                        <p:cTn id="261" dur="10"/>
                                        <p:tgtEl>
                                          <p:spTgt spid="45"/>
                                        </p:tgtEl>
                                      </p:cBhvr>
                                    </p:animEffect>
                                  </p:childTnLst>
                                </p:cTn>
                              </p:par>
                              <p:par>
                                <p:cTn id="262" presetID="10" presetClass="exit" presetSubtype="0" fill="hold" nodeType="withEffect">
                                  <p:stCondLst>
                                    <p:cond delay="0"/>
                                  </p:stCondLst>
                                  <p:childTnLst>
                                    <p:animEffect transition="out" filter="fade">
                                      <p:cBhvr>
                                        <p:cTn id="263" dur="500"/>
                                        <p:tgtEl>
                                          <p:spTgt spid="44"/>
                                        </p:tgtEl>
                                      </p:cBhvr>
                                    </p:animEffect>
                                    <p:set>
                                      <p:cBhvr>
                                        <p:cTn id="264" dur="1" fill="hold">
                                          <p:stCondLst>
                                            <p:cond delay="499"/>
                                          </p:stCondLst>
                                        </p:cTn>
                                        <p:tgtEl>
                                          <p:spTgt spid="44"/>
                                        </p:tgtEl>
                                        <p:attrNameLst>
                                          <p:attrName>style.visibility</p:attrName>
                                        </p:attrNameLst>
                                      </p:cBhvr>
                                      <p:to>
                                        <p:strVal val="hidden"/>
                                      </p:to>
                                    </p:set>
                                  </p:childTnLst>
                                </p:cTn>
                              </p:par>
                            </p:childTnLst>
                          </p:cTn>
                        </p:par>
                        <p:par>
                          <p:cTn id="265" fill="hold">
                            <p:stCondLst>
                              <p:cond delay="576"/>
                            </p:stCondLst>
                            <p:childTnLst>
                              <p:par>
                                <p:cTn id="266" presetID="1" presetClass="mediacall" presetSubtype="0" fill="hold" nodeType="afterEffect">
                                  <p:stCondLst>
                                    <p:cond delay="0"/>
                                  </p:stCondLst>
                                  <p:childTnLst>
                                    <p:cmd type="call" cmd="playFrom(0.0)">
                                      <p:cBhvr>
                                        <p:cTn id="267" dur="1306" fill="hold"/>
                                        <p:tgtEl>
                                          <p:spTgt spid="53"/>
                                        </p:tgtEl>
                                      </p:cBhvr>
                                    </p:cmd>
                                  </p:childTnLst>
                                </p:cTn>
                              </p:par>
                              <p:par>
                                <p:cTn id="268" presetID="31" presetClass="entr" presetSubtype="0" fill="hold" nodeType="withEffect">
                                  <p:stCondLst>
                                    <p:cond delay="0"/>
                                  </p:stCondLst>
                                  <p:childTnLst>
                                    <p:set>
                                      <p:cBhvr>
                                        <p:cTn id="269" dur="1" fill="hold">
                                          <p:stCondLst>
                                            <p:cond delay="0"/>
                                          </p:stCondLst>
                                        </p:cTn>
                                        <p:tgtEl>
                                          <p:spTgt spid="48"/>
                                        </p:tgtEl>
                                        <p:attrNameLst>
                                          <p:attrName>style.visibility</p:attrName>
                                        </p:attrNameLst>
                                      </p:cBhvr>
                                      <p:to>
                                        <p:strVal val="visible"/>
                                      </p:to>
                                    </p:set>
                                    <p:anim calcmode="lin" valueType="num">
                                      <p:cBhvr>
                                        <p:cTn id="270" dur="500" fill="hold"/>
                                        <p:tgtEl>
                                          <p:spTgt spid="48"/>
                                        </p:tgtEl>
                                        <p:attrNameLst>
                                          <p:attrName>ppt_w</p:attrName>
                                        </p:attrNameLst>
                                      </p:cBhvr>
                                      <p:tavLst>
                                        <p:tav tm="0">
                                          <p:val>
                                            <p:fltVal val="0"/>
                                          </p:val>
                                        </p:tav>
                                        <p:tav tm="100000">
                                          <p:val>
                                            <p:strVal val="#ppt_w"/>
                                          </p:val>
                                        </p:tav>
                                      </p:tavLst>
                                    </p:anim>
                                    <p:anim calcmode="lin" valueType="num">
                                      <p:cBhvr>
                                        <p:cTn id="271" dur="500" fill="hold"/>
                                        <p:tgtEl>
                                          <p:spTgt spid="48"/>
                                        </p:tgtEl>
                                        <p:attrNameLst>
                                          <p:attrName>ppt_h</p:attrName>
                                        </p:attrNameLst>
                                      </p:cBhvr>
                                      <p:tavLst>
                                        <p:tav tm="0">
                                          <p:val>
                                            <p:fltVal val="0"/>
                                          </p:val>
                                        </p:tav>
                                        <p:tav tm="100000">
                                          <p:val>
                                            <p:strVal val="#ppt_h"/>
                                          </p:val>
                                        </p:tav>
                                      </p:tavLst>
                                    </p:anim>
                                    <p:anim calcmode="lin" valueType="num">
                                      <p:cBhvr>
                                        <p:cTn id="272" dur="500" fill="hold"/>
                                        <p:tgtEl>
                                          <p:spTgt spid="48"/>
                                        </p:tgtEl>
                                        <p:attrNameLst>
                                          <p:attrName>style.rotation</p:attrName>
                                        </p:attrNameLst>
                                      </p:cBhvr>
                                      <p:tavLst>
                                        <p:tav tm="0">
                                          <p:val>
                                            <p:fltVal val="90"/>
                                          </p:val>
                                        </p:tav>
                                        <p:tav tm="100000">
                                          <p:val>
                                            <p:fltVal val="0"/>
                                          </p:val>
                                        </p:tav>
                                      </p:tavLst>
                                    </p:anim>
                                    <p:animEffect transition="in" filter="fade">
                                      <p:cBhvr>
                                        <p:cTn id="273" dur="500"/>
                                        <p:tgtEl>
                                          <p:spTgt spid="48"/>
                                        </p:tgtEl>
                                      </p:cBhvr>
                                    </p:animEffect>
                                  </p:childTnLst>
                                </p:cTn>
                              </p:par>
                              <p:par>
                                <p:cTn id="274" presetID="37" presetClass="path" presetSubtype="0" accel="50000" decel="50000" fill="hold" nodeType="withEffect">
                                  <p:stCondLst>
                                    <p:cond delay="0"/>
                                  </p:stCondLst>
                                  <p:childTnLst>
                                    <p:animMotion origin="layout" path="M 0.09874 0.02507 L 0.07574 -0.02142 C 0.07086 -0.03164 0.06294 -0.03858 0.05415 -0.0409 C 0.04427 -0.04321 0.03603 -0.04032 0.02973 -0.0328 L -1.18056E-6 4.50617E-6 " pathEditMode="relative" rAng="11292292" ptsTypes="FffFF">
                                      <p:cBhvr>
                                        <p:cTn id="275" dur="500" fill="hold"/>
                                        <p:tgtEl>
                                          <p:spTgt spid="48"/>
                                        </p:tgtEl>
                                        <p:attrNameLst>
                                          <p:attrName>ppt_x</p:attrName>
                                          <p:attrName>ppt_y</p:attrName>
                                        </p:attrNameLst>
                                      </p:cBhvr>
                                      <p:rCtr x="-4720" y="-3916"/>
                                    </p:animMotion>
                                  </p:childTnLst>
                                </p:cTn>
                              </p:par>
                              <p:par>
                                <p:cTn id="276" presetID="31" presetClass="entr" presetSubtype="0" fill="hold" nodeType="withEffect">
                                  <p:stCondLst>
                                    <p:cond delay="500"/>
                                  </p:stCondLst>
                                  <p:childTnLst>
                                    <p:set>
                                      <p:cBhvr>
                                        <p:cTn id="277" dur="1" fill="hold">
                                          <p:stCondLst>
                                            <p:cond delay="0"/>
                                          </p:stCondLst>
                                        </p:cTn>
                                        <p:tgtEl>
                                          <p:spTgt spid="47"/>
                                        </p:tgtEl>
                                        <p:attrNameLst>
                                          <p:attrName>style.visibility</p:attrName>
                                        </p:attrNameLst>
                                      </p:cBhvr>
                                      <p:to>
                                        <p:strVal val="visible"/>
                                      </p:to>
                                    </p:set>
                                    <p:anim calcmode="lin" valueType="num">
                                      <p:cBhvr>
                                        <p:cTn id="278" dur="500" fill="hold"/>
                                        <p:tgtEl>
                                          <p:spTgt spid="47"/>
                                        </p:tgtEl>
                                        <p:attrNameLst>
                                          <p:attrName>ppt_w</p:attrName>
                                        </p:attrNameLst>
                                      </p:cBhvr>
                                      <p:tavLst>
                                        <p:tav tm="0">
                                          <p:val>
                                            <p:fltVal val="0"/>
                                          </p:val>
                                        </p:tav>
                                        <p:tav tm="100000">
                                          <p:val>
                                            <p:strVal val="#ppt_w"/>
                                          </p:val>
                                        </p:tav>
                                      </p:tavLst>
                                    </p:anim>
                                    <p:anim calcmode="lin" valueType="num">
                                      <p:cBhvr>
                                        <p:cTn id="279" dur="500" fill="hold"/>
                                        <p:tgtEl>
                                          <p:spTgt spid="47"/>
                                        </p:tgtEl>
                                        <p:attrNameLst>
                                          <p:attrName>ppt_h</p:attrName>
                                        </p:attrNameLst>
                                      </p:cBhvr>
                                      <p:tavLst>
                                        <p:tav tm="0">
                                          <p:val>
                                            <p:fltVal val="0"/>
                                          </p:val>
                                        </p:tav>
                                        <p:tav tm="100000">
                                          <p:val>
                                            <p:strVal val="#ppt_h"/>
                                          </p:val>
                                        </p:tav>
                                      </p:tavLst>
                                    </p:anim>
                                    <p:anim calcmode="lin" valueType="num">
                                      <p:cBhvr>
                                        <p:cTn id="280" dur="500" fill="hold"/>
                                        <p:tgtEl>
                                          <p:spTgt spid="47"/>
                                        </p:tgtEl>
                                        <p:attrNameLst>
                                          <p:attrName>style.rotation</p:attrName>
                                        </p:attrNameLst>
                                      </p:cBhvr>
                                      <p:tavLst>
                                        <p:tav tm="0">
                                          <p:val>
                                            <p:fltVal val="90"/>
                                          </p:val>
                                        </p:tav>
                                        <p:tav tm="100000">
                                          <p:val>
                                            <p:fltVal val="0"/>
                                          </p:val>
                                        </p:tav>
                                      </p:tavLst>
                                    </p:anim>
                                    <p:animEffect transition="in" filter="fade">
                                      <p:cBhvr>
                                        <p:cTn id="281" dur="500"/>
                                        <p:tgtEl>
                                          <p:spTgt spid="47"/>
                                        </p:tgtEl>
                                      </p:cBhvr>
                                    </p:animEffect>
                                  </p:childTnLst>
                                </p:cTn>
                              </p:par>
                              <p:par>
                                <p:cTn id="282" presetID="42" presetClass="path" presetSubtype="0" accel="50000" decel="50000" fill="hold" nodeType="withEffect">
                                  <p:stCondLst>
                                    <p:cond delay="500"/>
                                  </p:stCondLst>
                                  <p:childTnLst>
                                    <p:animMotion origin="layout" path="M -2.39583E-6 3.08642E-7 L -2.39583E-6 0.1738 " pathEditMode="relative" rAng="0" ptsTypes="AA">
                                      <p:cBhvr>
                                        <p:cTn id="283" dur="500" spd="-100000" fill="hold"/>
                                        <p:tgtEl>
                                          <p:spTgt spid="47"/>
                                        </p:tgtEl>
                                        <p:attrNameLst>
                                          <p:attrName>ppt_x</p:attrName>
                                          <p:attrName>ppt_y</p:attrName>
                                        </p:attrNameLst>
                                      </p:cBhvr>
                                      <p:rCtr x="0" y="8681"/>
                                    </p:animMotion>
                                  </p:childTnLst>
                                </p:cTn>
                              </p:par>
                              <p:par>
                                <p:cTn id="284" presetID="31" presetClass="entr" presetSubtype="0" fill="hold" nodeType="withEffect">
                                  <p:stCondLst>
                                    <p:cond delay="1000"/>
                                  </p:stCondLst>
                                  <p:childTnLst>
                                    <p:set>
                                      <p:cBhvr>
                                        <p:cTn id="285" dur="1" fill="hold">
                                          <p:stCondLst>
                                            <p:cond delay="0"/>
                                          </p:stCondLst>
                                        </p:cTn>
                                        <p:tgtEl>
                                          <p:spTgt spid="46"/>
                                        </p:tgtEl>
                                        <p:attrNameLst>
                                          <p:attrName>style.visibility</p:attrName>
                                        </p:attrNameLst>
                                      </p:cBhvr>
                                      <p:to>
                                        <p:strVal val="visible"/>
                                      </p:to>
                                    </p:set>
                                    <p:anim calcmode="lin" valueType="num">
                                      <p:cBhvr>
                                        <p:cTn id="286" dur="500" fill="hold"/>
                                        <p:tgtEl>
                                          <p:spTgt spid="46"/>
                                        </p:tgtEl>
                                        <p:attrNameLst>
                                          <p:attrName>ppt_w</p:attrName>
                                        </p:attrNameLst>
                                      </p:cBhvr>
                                      <p:tavLst>
                                        <p:tav tm="0">
                                          <p:val>
                                            <p:fltVal val="0"/>
                                          </p:val>
                                        </p:tav>
                                        <p:tav tm="100000">
                                          <p:val>
                                            <p:strVal val="#ppt_w"/>
                                          </p:val>
                                        </p:tav>
                                      </p:tavLst>
                                    </p:anim>
                                    <p:anim calcmode="lin" valueType="num">
                                      <p:cBhvr>
                                        <p:cTn id="287" dur="500" fill="hold"/>
                                        <p:tgtEl>
                                          <p:spTgt spid="46"/>
                                        </p:tgtEl>
                                        <p:attrNameLst>
                                          <p:attrName>ppt_h</p:attrName>
                                        </p:attrNameLst>
                                      </p:cBhvr>
                                      <p:tavLst>
                                        <p:tav tm="0">
                                          <p:val>
                                            <p:fltVal val="0"/>
                                          </p:val>
                                        </p:tav>
                                        <p:tav tm="100000">
                                          <p:val>
                                            <p:strVal val="#ppt_h"/>
                                          </p:val>
                                        </p:tav>
                                      </p:tavLst>
                                    </p:anim>
                                    <p:anim calcmode="lin" valueType="num">
                                      <p:cBhvr>
                                        <p:cTn id="288" dur="500" fill="hold"/>
                                        <p:tgtEl>
                                          <p:spTgt spid="46"/>
                                        </p:tgtEl>
                                        <p:attrNameLst>
                                          <p:attrName>style.rotation</p:attrName>
                                        </p:attrNameLst>
                                      </p:cBhvr>
                                      <p:tavLst>
                                        <p:tav tm="0">
                                          <p:val>
                                            <p:fltVal val="90"/>
                                          </p:val>
                                        </p:tav>
                                        <p:tav tm="100000">
                                          <p:val>
                                            <p:fltVal val="0"/>
                                          </p:val>
                                        </p:tav>
                                      </p:tavLst>
                                    </p:anim>
                                    <p:animEffect transition="in" filter="fade">
                                      <p:cBhvr>
                                        <p:cTn id="289" dur="500"/>
                                        <p:tgtEl>
                                          <p:spTgt spid="46"/>
                                        </p:tgtEl>
                                      </p:cBhvr>
                                    </p:animEffect>
                                  </p:childTnLst>
                                </p:cTn>
                              </p:par>
                              <p:par>
                                <p:cTn id="290" presetID="37" presetClass="path" presetSubtype="0" accel="50000" decel="50000" fill="hold" nodeType="withEffect">
                                  <p:stCondLst>
                                    <p:cond delay="1000"/>
                                  </p:stCondLst>
                                  <p:childTnLst>
                                    <p:animMotion origin="layout" path="M -3.4375E-6 5.55556E-7 L -0.0256 -0.02527 C -0.03103 -0.03067 -0.03808 -0.03241 -0.04546 -0.02932 C -0.05349 -0.02488 -0.05935 -0.0189 -0.06315 -0.00887 L -0.08007 0.03395 " pathEditMode="relative" rAng="10004191" ptsTypes="FffFF">
                                      <p:cBhvr>
                                        <p:cTn id="291" dur="500" spd="-100000" fill="hold"/>
                                        <p:tgtEl>
                                          <p:spTgt spid="46"/>
                                        </p:tgtEl>
                                        <p:attrNameLst>
                                          <p:attrName>ppt_x</p:attrName>
                                          <p:attrName>ppt_y</p:attrName>
                                        </p:attrNameLst>
                                      </p:cBhvr>
                                      <p:rCtr x="-4308" y="-598"/>
                                    </p:animMotion>
                                  </p:childTnLst>
                                </p:cTn>
                              </p:par>
                            </p:childTnLst>
                          </p:cTn>
                        </p:par>
                        <p:par>
                          <p:cTn id="292" fill="hold">
                            <p:stCondLst>
                              <p:cond delay="2076"/>
                            </p:stCondLst>
                            <p:childTnLst>
                              <p:par>
                                <p:cTn id="293" presetID="2" presetClass="exit" presetSubtype="4" fill="hold" nodeType="afterEffect">
                                  <p:stCondLst>
                                    <p:cond delay="0"/>
                                  </p:stCondLst>
                                  <p:childTnLst>
                                    <p:anim calcmode="lin" valueType="num">
                                      <p:cBhvr additive="base">
                                        <p:cTn id="294" dur="500"/>
                                        <p:tgtEl>
                                          <p:spTgt spid="42"/>
                                        </p:tgtEl>
                                        <p:attrNameLst>
                                          <p:attrName>ppt_x</p:attrName>
                                        </p:attrNameLst>
                                      </p:cBhvr>
                                      <p:tavLst>
                                        <p:tav tm="0">
                                          <p:val>
                                            <p:strVal val="ppt_x"/>
                                          </p:val>
                                        </p:tav>
                                        <p:tav tm="100000">
                                          <p:val>
                                            <p:strVal val="ppt_x"/>
                                          </p:val>
                                        </p:tav>
                                      </p:tavLst>
                                    </p:anim>
                                    <p:anim calcmode="lin" valueType="num">
                                      <p:cBhvr additive="base">
                                        <p:cTn id="295" dur="500"/>
                                        <p:tgtEl>
                                          <p:spTgt spid="42"/>
                                        </p:tgtEl>
                                        <p:attrNameLst>
                                          <p:attrName>ppt_y</p:attrName>
                                        </p:attrNameLst>
                                      </p:cBhvr>
                                      <p:tavLst>
                                        <p:tav tm="0">
                                          <p:val>
                                            <p:strVal val="ppt_y"/>
                                          </p:val>
                                        </p:tav>
                                        <p:tav tm="100000">
                                          <p:val>
                                            <p:strVal val="1+ppt_h/2"/>
                                          </p:val>
                                        </p:tav>
                                      </p:tavLst>
                                    </p:anim>
                                    <p:set>
                                      <p:cBhvr>
                                        <p:cTn id="296" dur="1" fill="hold">
                                          <p:stCondLst>
                                            <p:cond delay="499"/>
                                          </p:stCondLst>
                                        </p:cTn>
                                        <p:tgtEl>
                                          <p:spTgt spid="42"/>
                                        </p:tgtEl>
                                        <p:attrNameLst>
                                          <p:attrName>style.visibility</p:attrName>
                                        </p:attrNameLst>
                                      </p:cBhvr>
                                      <p:to>
                                        <p:strVal val="hidden"/>
                                      </p:to>
                                    </p:set>
                                  </p:childTnLst>
                                </p:cTn>
                              </p:par>
                              <p:par>
                                <p:cTn id="297" presetID="2" presetClass="exit" presetSubtype="4" fill="hold" nodeType="withEffect">
                                  <p:stCondLst>
                                    <p:cond delay="0"/>
                                  </p:stCondLst>
                                  <p:childTnLst>
                                    <p:anim calcmode="lin" valueType="num">
                                      <p:cBhvr additive="base">
                                        <p:cTn id="298" dur="750"/>
                                        <p:tgtEl>
                                          <p:spTgt spid="45"/>
                                        </p:tgtEl>
                                        <p:attrNameLst>
                                          <p:attrName>ppt_x</p:attrName>
                                        </p:attrNameLst>
                                      </p:cBhvr>
                                      <p:tavLst>
                                        <p:tav tm="0">
                                          <p:val>
                                            <p:strVal val="ppt_x"/>
                                          </p:val>
                                        </p:tav>
                                        <p:tav tm="100000">
                                          <p:val>
                                            <p:strVal val="ppt_x"/>
                                          </p:val>
                                        </p:tav>
                                      </p:tavLst>
                                    </p:anim>
                                    <p:anim calcmode="lin" valueType="num">
                                      <p:cBhvr additive="base">
                                        <p:cTn id="299" dur="750"/>
                                        <p:tgtEl>
                                          <p:spTgt spid="45"/>
                                        </p:tgtEl>
                                        <p:attrNameLst>
                                          <p:attrName>ppt_y</p:attrName>
                                        </p:attrNameLst>
                                      </p:cBhvr>
                                      <p:tavLst>
                                        <p:tav tm="0">
                                          <p:val>
                                            <p:strVal val="ppt_y"/>
                                          </p:val>
                                        </p:tav>
                                        <p:tav tm="100000">
                                          <p:val>
                                            <p:strVal val="1+ppt_h/2"/>
                                          </p:val>
                                        </p:tav>
                                      </p:tavLst>
                                    </p:anim>
                                    <p:set>
                                      <p:cBhvr>
                                        <p:cTn id="300" dur="1" fill="hold">
                                          <p:stCondLst>
                                            <p:cond delay="749"/>
                                          </p:stCondLst>
                                        </p:cTn>
                                        <p:tgtEl>
                                          <p:spTgt spid="45"/>
                                        </p:tgtEl>
                                        <p:attrNameLst>
                                          <p:attrName>style.visibility</p:attrName>
                                        </p:attrNameLst>
                                      </p:cBhvr>
                                      <p:to>
                                        <p:strVal val="hidden"/>
                                      </p:to>
                                    </p:set>
                                  </p:childTnLst>
                                </p:cTn>
                              </p:par>
                            </p:childTnLst>
                          </p:cTn>
                        </p:par>
                        <p:par>
                          <p:cTn id="301" fill="hold">
                            <p:stCondLst>
                              <p:cond delay="2826"/>
                            </p:stCondLst>
                            <p:childTnLst>
                              <p:par>
                                <p:cTn id="302" presetID="10" presetClass="entr" presetSubtype="0" fill="hold" nodeType="afterEffect">
                                  <p:stCondLst>
                                    <p:cond delay="0"/>
                                  </p:stCondLst>
                                  <p:childTnLst>
                                    <p:set>
                                      <p:cBhvr>
                                        <p:cTn id="303" dur="1" fill="hold">
                                          <p:stCondLst>
                                            <p:cond delay="0"/>
                                          </p:stCondLst>
                                        </p:cTn>
                                        <p:tgtEl>
                                          <p:spTgt spid="49"/>
                                        </p:tgtEl>
                                        <p:attrNameLst>
                                          <p:attrName>style.visibility</p:attrName>
                                        </p:attrNameLst>
                                      </p:cBhvr>
                                      <p:to>
                                        <p:strVal val="visible"/>
                                      </p:to>
                                    </p:set>
                                    <p:animEffect transition="in" filter="fade">
                                      <p:cBhvr>
                                        <p:cTn id="304" dur="1000"/>
                                        <p:tgtEl>
                                          <p:spTgt spid="49"/>
                                        </p:tgtEl>
                                      </p:cBhvr>
                                    </p:animEffect>
                                  </p:childTnLst>
                                </p:cTn>
                              </p:par>
                              <p:par>
                                <p:cTn id="305" presetID="1" presetClass="mediacall" presetSubtype="0" fill="hold" nodeType="withEffect">
                                  <p:stCondLst>
                                    <p:cond delay="0"/>
                                  </p:stCondLst>
                                  <p:childTnLst>
                                    <p:cmd type="call" cmd="playFrom(0.0)">
                                      <p:cBhvr>
                                        <p:cTn id="306" dur="3600" fill="hold"/>
                                        <p:tgtEl>
                                          <p:spTgt spid="27"/>
                                        </p:tgtEl>
                                      </p:cBhvr>
                                    </p:cmd>
                                  </p:childTnLst>
                                </p:cTn>
                              </p:par>
                            </p:childTnLst>
                          </p:cTn>
                        </p:par>
                        <p:par>
                          <p:cTn id="307" fill="hold">
                            <p:stCondLst>
                              <p:cond delay="6426"/>
                            </p:stCondLst>
                            <p:childTnLst>
                              <p:par>
                                <p:cTn id="308" presetID="31" presetClass="exit" presetSubtype="0" fill="hold" nodeType="afterEffect">
                                  <p:stCondLst>
                                    <p:cond delay="1000"/>
                                  </p:stCondLst>
                                  <p:childTnLst>
                                    <p:anim calcmode="lin" valueType="num">
                                      <p:cBhvr>
                                        <p:cTn id="309" dur="500"/>
                                        <p:tgtEl>
                                          <p:spTgt spid="48"/>
                                        </p:tgtEl>
                                        <p:attrNameLst>
                                          <p:attrName>ppt_w</p:attrName>
                                        </p:attrNameLst>
                                      </p:cBhvr>
                                      <p:tavLst>
                                        <p:tav tm="0">
                                          <p:val>
                                            <p:strVal val="ppt_w"/>
                                          </p:val>
                                        </p:tav>
                                        <p:tav tm="100000">
                                          <p:val>
                                            <p:fltVal val="0"/>
                                          </p:val>
                                        </p:tav>
                                      </p:tavLst>
                                    </p:anim>
                                    <p:anim calcmode="lin" valueType="num">
                                      <p:cBhvr>
                                        <p:cTn id="310" dur="500"/>
                                        <p:tgtEl>
                                          <p:spTgt spid="48"/>
                                        </p:tgtEl>
                                        <p:attrNameLst>
                                          <p:attrName>ppt_h</p:attrName>
                                        </p:attrNameLst>
                                      </p:cBhvr>
                                      <p:tavLst>
                                        <p:tav tm="0">
                                          <p:val>
                                            <p:strVal val="ppt_h"/>
                                          </p:val>
                                        </p:tav>
                                        <p:tav tm="100000">
                                          <p:val>
                                            <p:fltVal val="0"/>
                                          </p:val>
                                        </p:tav>
                                      </p:tavLst>
                                    </p:anim>
                                    <p:anim calcmode="lin" valueType="num">
                                      <p:cBhvr>
                                        <p:cTn id="311" dur="500"/>
                                        <p:tgtEl>
                                          <p:spTgt spid="48"/>
                                        </p:tgtEl>
                                        <p:attrNameLst>
                                          <p:attrName>style.rotation</p:attrName>
                                        </p:attrNameLst>
                                      </p:cBhvr>
                                      <p:tavLst>
                                        <p:tav tm="0">
                                          <p:val>
                                            <p:fltVal val="0"/>
                                          </p:val>
                                        </p:tav>
                                        <p:tav tm="100000">
                                          <p:val>
                                            <p:fltVal val="90"/>
                                          </p:val>
                                        </p:tav>
                                      </p:tavLst>
                                    </p:anim>
                                    <p:animEffect transition="out" filter="fade">
                                      <p:cBhvr>
                                        <p:cTn id="312" dur="500"/>
                                        <p:tgtEl>
                                          <p:spTgt spid="48"/>
                                        </p:tgtEl>
                                      </p:cBhvr>
                                    </p:animEffect>
                                    <p:set>
                                      <p:cBhvr>
                                        <p:cTn id="313" dur="1" fill="hold">
                                          <p:stCondLst>
                                            <p:cond delay="499"/>
                                          </p:stCondLst>
                                        </p:cTn>
                                        <p:tgtEl>
                                          <p:spTgt spid="48"/>
                                        </p:tgtEl>
                                        <p:attrNameLst>
                                          <p:attrName>style.visibility</p:attrName>
                                        </p:attrNameLst>
                                      </p:cBhvr>
                                      <p:to>
                                        <p:strVal val="hidden"/>
                                      </p:to>
                                    </p:set>
                                  </p:childTnLst>
                                </p:cTn>
                              </p:par>
                              <p:par>
                                <p:cTn id="314" presetID="31" presetClass="exit" presetSubtype="0" fill="hold" nodeType="withEffect">
                                  <p:stCondLst>
                                    <p:cond delay="1000"/>
                                  </p:stCondLst>
                                  <p:childTnLst>
                                    <p:anim calcmode="lin" valueType="num">
                                      <p:cBhvr>
                                        <p:cTn id="315" dur="500"/>
                                        <p:tgtEl>
                                          <p:spTgt spid="47"/>
                                        </p:tgtEl>
                                        <p:attrNameLst>
                                          <p:attrName>ppt_w</p:attrName>
                                        </p:attrNameLst>
                                      </p:cBhvr>
                                      <p:tavLst>
                                        <p:tav tm="0">
                                          <p:val>
                                            <p:strVal val="ppt_w"/>
                                          </p:val>
                                        </p:tav>
                                        <p:tav tm="100000">
                                          <p:val>
                                            <p:fltVal val="0"/>
                                          </p:val>
                                        </p:tav>
                                      </p:tavLst>
                                    </p:anim>
                                    <p:anim calcmode="lin" valueType="num">
                                      <p:cBhvr>
                                        <p:cTn id="316" dur="500"/>
                                        <p:tgtEl>
                                          <p:spTgt spid="47"/>
                                        </p:tgtEl>
                                        <p:attrNameLst>
                                          <p:attrName>ppt_h</p:attrName>
                                        </p:attrNameLst>
                                      </p:cBhvr>
                                      <p:tavLst>
                                        <p:tav tm="0">
                                          <p:val>
                                            <p:strVal val="ppt_h"/>
                                          </p:val>
                                        </p:tav>
                                        <p:tav tm="100000">
                                          <p:val>
                                            <p:fltVal val="0"/>
                                          </p:val>
                                        </p:tav>
                                      </p:tavLst>
                                    </p:anim>
                                    <p:anim calcmode="lin" valueType="num">
                                      <p:cBhvr>
                                        <p:cTn id="317" dur="500"/>
                                        <p:tgtEl>
                                          <p:spTgt spid="47"/>
                                        </p:tgtEl>
                                        <p:attrNameLst>
                                          <p:attrName>style.rotation</p:attrName>
                                        </p:attrNameLst>
                                      </p:cBhvr>
                                      <p:tavLst>
                                        <p:tav tm="0">
                                          <p:val>
                                            <p:fltVal val="0"/>
                                          </p:val>
                                        </p:tav>
                                        <p:tav tm="100000">
                                          <p:val>
                                            <p:fltVal val="90"/>
                                          </p:val>
                                        </p:tav>
                                      </p:tavLst>
                                    </p:anim>
                                    <p:animEffect transition="out" filter="fade">
                                      <p:cBhvr>
                                        <p:cTn id="318" dur="500"/>
                                        <p:tgtEl>
                                          <p:spTgt spid="47"/>
                                        </p:tgtEl>
                                      </p:cBhvr>
                                    </p:animEffect>
                                    <p:set>
                                      <p:cBhvr>
                                        <p:cTn id="319" dur="1" fill="hold">
                                          <p:stCondLst>
                                            <p:cond delay="499"/>
                                          </p:stCondLst>
                                        </p:cTn>
                                        <p:tgtEl>
                                          <p:spTgt spid="47"/>
                                        </p:tgtEl>
                                        <p:attrNameLst>
                                          <p:attrName>style.visibility</p:attrName>
                                        </p:attrNameLst>
                                      </p:cBhvr>
                                      <p:to>
                                        <p:strVal val="hidden"/>
                                      </p:to>
                                    </p:set>
                                  </p:childTnLst>
                                </p:cTn>
                              </p:par>
                              <p:par>
                                <p:cTn id="320" presetID="31" presetClass="exit" presetSubtype="0" fill="hold" nodeType="withEffect">
                                  <p:stCondLst>
                                    <p:cond delay="1000"/>
                                  </p:stCondLst>
                                  <p:childTnLst>
                                    <p:anim calcmode="lin" valueType="num">
                                      <p:cBhvr>
                                        <p:cTn id="321" dur="500"/>
                                        <p:tgtEl>
                                          <p:spTgt spid="46"/>
                                        </p:tgtEl>
                                        <p:attrNameLst>
                                          <p:attrName>ppt_w</p:attrName>
                                        </p:attrNameLst>
                                      </p:cBhvr>
                                      <p:tavLst>
                                        <p:tav tm="0">
                                          <p:val>
                                            <p:strVal val="ppt_w"/>
                                          </p:val>
                                        </p:tav>
                                        <p:tav tm="100000">
                                          <p:val>
                                            <p:fltVal val="0"/>
                                          </p:val>
                                        </p:tav>
                                      </p:tavLst>
                                    </p:anim>
                                    <p:anim calcmode="lin" valueType="num">
                                      <p:cBhvr>
                                        <p:cTn id="322" dur="500"/>
                                        <p:tgtEl>
                                          <p:spTgt spid="46"/>
                                        </p:tgtEl>
                                        <p:attrNameLst>
                                          <p:attrName>ppt_h</p:attrName>
                                        </p:attrNameLst>
                                      </p:cBhvr>
                                      <p:tavLst>
                                        <p:tav tm="0">
                                          <p:val>
                                            <p:strVal val="ppt_h"/>
                                          </p:val>
                                        </p:tav>
                                        <p:tav tm="100000">
                                          <p:val>
                                            <p:fltVal val="0"/>
                                          </p:val>
                                        </p:tav>
                                      </p:tavLst>
                                    </p:anim>
                                    <p:anim calcmode="lin" valueType="num">
                                      <p:cBhvr>
                                        <p:cTn id="323" dur="500"/>
                                        <p:tgtEl>
                                          <p:spTgt spid="46"/>
                                        </p:tgtEl>
                                        <p:attrNameLst>
                                          <p:attrName>style.rotation</p:attrName>
                                        </p:attrNameLst>
                                      </p:cBhvr>
                                      <p:tavLst>
                                        <p:tav tm="0">
                                          <p:val>
                                            <p:fltVal val="0"/>
                                          </p:val>
                                        </p:tav>
                                        <p:tav tm="100000">
                                          <p:val>
                                            <p:fltVal val="90"/>
                                          </p:val>
                                        </p:tav>
                                      </p:tavLst>
                                    </p:anim>
                                    <p:animEffect transition="out" filter="fade">
                                      <p:cBhvr>
                                        <p:cTn id="324" dur="500"/>
                                        <p:tgtEl>
                                          <p:spTgt spid="46"/>
                                        </p:tgtEl>
                                      </p:cBhvr>
                                    </p:animEffect>
                                    <p:set>
                                      <p:cBhvr>
                                        <p:cTn id="325" dur="1" fill="hold">
                                          <p:stCondLst>
                                            <p:cond delay="499"/>
                                          </p:stCondLst>
                                        </p:cTn>
                                        <p:tgtEl>
                                          <p:spTgt spid="46"/>
                                        </p:tgtEl>
                                        <p:attrNameLst>
                                          <p:attrName>style.visibility</p:attrName>
                                        </p:attrNameLst>
                                      </p:cBhvr>
                                      <p:to>
                                        <p:strVal val="hidden"/>
                                      </p:to>
                                    </p:set>
                                  </p:childTnLst>
                                </p:cTn>
                              </p:par>
                            </p:childTnLst>
                          </p:cTn>
                        </p:par>
                      </p:childTnLst>
                    </p:cTn>
                  </p:par>
                </p:childTnLst>
              </p:cTn>
              <p:nextCondLst>
                <p:cond evt="onClick" delay="0">
                  <p:tgtEl>
                    <p:spTgt spid="43"/>
                  </p:tgtEl>
                </p:cond>
              </p:nextCondLst>
            </p:seq>
            <p:seq concurrent="1" nextAc="seek">
              <p:cTn id="326" restart="whenNotActive" fill="hold" evtFilter="cancelBubble" nodeType="interactiveSeq">
                <p:stCondLst>
                  <p:cond evt="onClick" delay="0">
                    <p:tgtEl>
                      <p:spTgt spid="55"/>
                    </p:tgtEl>
                  </p:cond>
                </p:stCondLst>
                <p:endSync evt="end" delay="0">
                  <p:rtn val="all"/>
                </p:endSync>
                <p:childTnLst>
                  <p:par>
                    <p:cTn id="327" fill="hold">
                      <p:stCondLst>
                        <p:cond delay="0"/>
                      </p:stCondLst>
                      <p:childTnLst>
                        <p:par>
                          <p:cTn id="328" fill="hold">
                            <p:stCondLst>
                              <p:cond delay="0"/>
                            </p:stCondLst>
                            <p:childTnLst>
                              <p:par>
                                <p:cTn id="329" presetID="10" presetClass="exit" presetSubtype="0" fill="hold" nodeType="clickEffect">
                                  <p:stCondLst>
                                    <p:cond delay="0"/>
                                  </p:stCondLst>
                                  <p:childTnLst>
                                    <p:animEffect transition="out" filter="fade">
                                      <p:cBhvr>
                                        <p:cTn id="330" dur="10"/>
                                        <p:tgtEl>
                                          <p:spTgt spid="55"/>
                                        </p:tgtEl>
                                      </p:cBhvr>
                                    </p:animEffect>
                                    <p:set>
                                      <p:cBhvr>
                                        <p:cTn id="331" dur="1" fill="hold">
                                          <p:stCondLst>
                                            <p:cond delay="9"/>
                                          </p:stCondLst>
                                        </p:cTn>
                                        <p:tgtEl>
                                          <p:spTgt spid="55"/>
                                        </p:tgtEl>
                                        <p:attrNameLst>
                                          <p:attrName>style.visibility</p:attrName>
                                        </p:attrNameLst>
                                      </p:cBhvr>
                                      <p:to>
                                        <p:strVal val="hidden"/>
                                      </p:to>
                                    </p:set>
                                  </p:childTnLst>
                                </p:cTn>
                              </p:par>
                              <p:par>
                                <p:cTn id="332" presetID="1" presetClass="mediacall" presetSubtype="0" fill="hold" nodeType="withEffect">
                                  <p:stCondLst>
                                    <p:cond delay="0"/>
                                  </p:stCondLst>
                                  <p:childTnLst>
                                    <p:cmd type="call" cmd="playFrom(0.0)">
                                      <p:cBhvr>
                                        <p:cTn id="333" dur="576" fill="hold"/>
                                        <p:tgtEl>
                                          <p:spTgt spid="26"/>
                                        </p:tgtEl>
                                      </p:cBhvr>
                                    </p:cmd>
                                  </p:childTnLst>
                                </p:cTn>
                              </p:par>
                              <p:par>
                                <p:cTn id="334" presetID="10" presetClass="entr" presetSubtype="0" fill="hold" nodeType="withEffect">
                                  <p:stCondLst>
                                    <p:cond delay="0"/>
                                  </p:stCondLst>
                                  <p:childTnLst>
                                    <p:set>
                                      <p:cBhvr>
                                        <p:cTn id="335" dur="1" fill="hold">
                                          <p:stCondLst>
                                            <p:cond delay="0"/>
                                          </p:stCondLst>
                                        </p:cTn>
                                        <p:tgtEl>
                                          <p:spTgt spid="57"/>
                                        </p:tgtEl>
                                        <p:attrNameLst>
                                          <p:attrName>style.visibility</p:attrName>
                                        </p:attrNameLst>
                                      </p:cBhvr>
                                      <p:to>
                                        <p:strVal val="visible"/>
                                      </p:to>
                                    </p:set>
                                    <p:animEffect transition="in" filter="fade">
                                      <p:cBhvr>
                                        <p:cTn id="336" dur="10"/>
                                        <p:tgtEl>
                                          <p:spTgt spid="57"/>
                                        </p:tgtEl>
                                      </p:cBhvr>
                                    </p:animEffect>
                                  </p:childTnLst>
                                </p:cTn>
                              </p:par>
                              <p:par>
                                <p:cTn id="337" presetID="10" presetClass="exit" presetSubtype="0" fill="hold" nodeType="withEffect">
                                  <p:stCondLst>
                                    <p:cond delay="0"/>
                                  </p:stCondLst>
                                  <p:childTnLst>
                                    <p:animEffect transition="out" filter="fade">
                                      <p:cBhvr>
                                        <p:cTn id="338" dur="500"/>
                                        <p:tgtEl>
                                          <p:spTgt spid="56"/>
                                        </p:tgtEl>
                                      </p:cBhvr>
                                    </p:animEffect>
                                    <p:set>
                                      <p:cBhvr>
                                        <p:cTn id="339" dur="1" fill="hold">
                                          <p:stCondLst>
                                            <p:cond delay="499"/>
                                          </p:stCondLst>
                                        </p:cTn>
                                        <p:tgtEl>
                                          <p:spTgt spid="56"/>
                                        </p:tgtEl>
                                        <p:attrNameLst>
                                          <p:attrName>style.visibility</p:attrName>
                                        </p:attrNameLst>
                                      </p:cBhvr>
                                      <p:to>
                                        <p:strVal val="hidden"/>
                                      </p:to>
                                    </p:set>
                                  </p:childTnLst>
                                </p:cTn>
                              </p:par>
                            </p:childTnLst>
                          </p:cTn>
                        </p:par>
                        <p:par>
                          <p:cTn id="340" fill="hold">
                            <p:stCondLst>
                              <p:cond delay="576"/>
                            </p:stCondLst>
                            <p:childTnLst>
                              <p:par>
                                <p:cTn id="341" presetID="1" presetClass="mediacall" presetSubtype="0" fill="hold" nodeType="afterEffect">
                                  <p:stCondLst>
                                    <p:cond delay="0"/>
                                  </p:stCondLst>
                                  <p:childTnLst>
                                    <p:cmd type="call" cmd="playFrom(0.0)">
                                      <p:cBhvr>
                                        <p:cTn id="342" dur="287" fill="hold"/>
                                        <p:tgtEl>
                                          <p:spTgt spid="63"/>
                                        </p:tgtEl>
                                      </p:cBhvr>
                                    </p:cmd>
                                  </p:childTnLst>
                                </p:cTn>
                              </p:par>
                              <p:par>
                                <p:cTn id="343" presetID="31" presetClass="entr" presetSubtype="0" fill="hold" nodeType="withEffect">
                                  <p:stCondLst>
                                    <p:cond delay="0"/>
                                  </p:stCondLst>
                                  <p:childTnLst>
                                    <p:set>
                                      <p:cBhvr>
                                        <p:cTn id="344" dur="1" fill="hold">
                                          <p:stCondLst>
                                            <p:cond delay="0"/>
                                          </p:stCondLst>
                                        </p:cTn>
                                        <p:tgtEl>
                                          <p:spTgt spid="58"/>
                                        </p:tgtEl>
                                        <p:attrNameLst>
                                          <p:attrName>style.visibility</p:attrName>
                                        </p:attrNameLst>
                                      </p:cBhvr>
                                      <p:to>
                                        <p:strVal val="visible"/>
                                      </p:to>
                                    </p:set>
                                    <p:anim calcmode="lin" valueType="num">
                                      <p:cBhvr>
                                        <p:cTn id="345" dur="500" fill="hold"/>
                                        <p:tgtEl>
                                          <p:spTgt spid="58"/>
                                        </p:tgtEl>
                                        <p:attrNameLst>
                                          <p:attrName>ppt_w</p:attrName>
                                        </p:attrNameLst>
                                      </p:cBhvr>
                                      <p:tavLst>
                                        <p:tav tm="0">
                                          <p:val>
                                            <p:fltVal val="0"/>
                                          </p:val>
                                        </p:tav>
                                        <p:tav tm="100000">
                                          <p:val>
                                            <p:strVal val="#ppt_w"/>
                                          </p:val>
                                        </p:tav>
                                      </p:tavLst>
                                    </p:anim>
                                    <p:anim calcmode="lin" valueType="num">
                                      <p:cBhvr>
                                        <p:cTn id="346" dur="500" fill="hold"/>
                                        <p:tgtEl>
                                          <p:spTgt spid="58"/>
                                        </p:tgtEl>
                                        <p:attrNameLst>
                                          <p:attrName>ppt_h</p:attrName>
                                        </p:attrNameLst>
                                      </p:cBhvr>
                                      <p:tavLst>
                                        <p:tav tm="0">
                                          <p:val>
                                            <p:fltVal val="0"/>
                                          </p:val>
                                        </p:tav>
                                        <p:tav tm="100000">
                                          <p:val>
                                            <p:strVal val="#ppt_h"/>
                                          </p:val>
                                        </p:tav>
                                      </p:tavLst>
                                    </p:anim>
                                    <p:anim calcmode="lin" valueType="num">
                                      <p:cBhvr>
                                        <p:cTn id="347" dur="500" fill="hold"/>
                                        <p:tgtEl>
                                          <p:spTgt spid="58"/>
                                        </p:tgtEl>
                                        <p:attrNameLst>
                                          <p:attrName>style.rotation</p:attrName>
                                        </p:attrNameLst>
                                      </p:cBhvr>
                                      <p:tavLst>
                                        <p:tav tm="0">
                                          <p:val>
                                            <p:fltVal val="90"/>
                                          </p:val>
                                        </p:tav>
                                        <p:tav tm="100000">
                                          <p:val>
                                            <p:fltVal val="0"/>
                                          </p:val>
                                        </p:tav>
                                      </p:tavLst>
                                    </p:anim>
                                    <p:animEffect transition="in" filter="fade">
                                      <p:cBhvr>
                                        <p:cTn id="348" dur="500"/>
                                        <p:tgtEl>
                                          <p:spTgt spid="58"/>
                                        </p:tgtEl>
                                      </p:cBhvr>
                                    </p:animEffect>
                                  </p:childTnLst>
                                </p:cTn>
                              </p:par>
                              <p:par>
                                <p:cTn id="349" presetID="42" presetClass="path" presetSubtype="0" accel="50000" decel="50000" fill="hold" nodeType="withEffect">
                                  <p:stCondLst>
                                    <p:cond delay="0"/>
                                  </p:stCondLst>
                                  <p:childTnLst>
                                    <p:animMotion origin="layout" path="M -2.39583E-6 3.08642E-7 L -2.39583E-6 0.1738 " pathEditMode="relative" rAng="0" ptsTypes="AA">
                                      <p:cBhvr>
                                        <p:cTn id="350" dur="500" spd="-100000" fill="hold"/>
                                        <p:tgtEl>
                                          <p:spTgt spid="58"/>
                                        </p:tgtEl>
                                        <p:attrNameLst>
                                          <p:attrName>ppt_x</p:attrName>
                                          <p:attrName>ppt_y</p:attrName>
                                        </p:attrNameLst>
                                      </p:cBhvr>
                                      <p:rCtr x="0" y="8681"/>
                                    </p:animMotion>
                                  </p:childTnLst>
                                </p:cTn>
                              </p:par>
                            </p:childTnLst>
                          </p:cTn>
                        </p:par>
                        <p:par>
                          <p:cTn id="351" fill="hold">
                            <p:stCondLst>
                              <p:cond delay="1076"/>
                            </p:stCondLst>
                            <p:childTnLst>
                              <p:par>
                                <p:cTn id="352" presetID="2" presetClass="exit" presetSubtype="4" fill="hold" nodeType="afterEffect">
                                  <p:stCondLst>
                                    <p:cond delay="0"/>
                                  </p:stCondLst>
                                  <p:childTnLst>
                                    <p:anim calcmode="lin" valueType="num">
                                      <p:cBhvr additive="base">
                                        <p:cTn id="353" dur="500"/>
                                        <p:tgtEl>
                                          <p:spTgt spid="54"/>
                                        </p:tgtEl>
                                        <p:attrNameLst>
                                          <p:attrName>ppt_x</p:attrName>
                                        </p:attrNameLst>
                                      </p:cBhvr>
                                      <p:tavLst>
                                        <p:tav tm="0">
                                          <p:val>
                                            <p:strVal val="ppt_x"/>
                                          </p:val>
                                        </p:tav>
                                        <p:tav tm="100000">
                                          <p:val>
                                            <p:strVal val="ppt_x"/>
                                          </p:val>
                                        </p:tav>
                                      </p:tavLst>
                                    </p:anim>
                                    <p:anim calcmode="lin" valueType="num">
                                      <p:cBhvr additive="base">
                                        <p:cTn id="354" dur="500"/>
                                        <p:tgtEl>
                                          <p:spTgt spid="54"/>
                                        </p:tgtEl>
                                        <p:attrNameLst>
                                          <p:attrName>ppt_y</p:attrName>
                                        </p:attrNameLst>
                                      </p:cBhvr>
                                      <p:tavLst>
                                        <p:tav tm="0">
                                          <p:val>
                                            <p:strVal val="ppt_y"/>
                                          </p:val>
                                        </p:tav>
                                        <p:tav tm="100000">
                                          <p:val>
                                            <p:strVal val="1+ppt_h/2"/>
                                          </p:val>
                                        </p:tav>
                                      </p:tavLst>
                                    </p:anim>
                                    <p:set>
                                      <p:cBhvr>
                                        <p:cTn id="355" dur="1" fill="hold">
                                          <p:stCondLst>
                                            <p:cond delay="499"/>
                                          </p:stCondLst>
                                        </p:cTn>
                                        <p:tgtEl>
                                          <p:spTgt spid="54"/>
                                        </p:tgtEl>
                                        <p:attrNameLst>
                                          <p:attrName>style.visibility</p:attrName>
                                        </p:attrNameLst>
                                      </p:cBhvr>
                                      <p:to>
                                        <p:strVal val="hidden"/>
                                      </p:to>
                                    </p:set>
                                  </p:childTnLst>
                                </p:cTn>
                              </p:par>
                              <p:par>
                                <p:cTn id="356" presetID="2" presetClass="exit" presetSubtype="4" fill="hold" nodeType="withEffect">
                                  <p:stCondLst>
                                    <p:cond delay="0"/>
                                  </p:stCondLst>
                                  <p:childTnLst>
                                    <p:anim calcmode="lin" valueType="num">
                                      <p:cBhvr additive="base">
                                        <p:cTn id="357" dur="750"/>
                                        <p:tgtEl>
                                          <p:spTgt spid="57"/>
                                        </p:tgtEl>
                                        <p:attrNameLst>
                                          <p:attrName>ppt_x</p:attrName>
                                        </p:attrNameLst>
                                      </p:cBhvr>
                                      <p:tavLst>
                                        <p:tav tm="0">
                                          <p:val>
                                            <p:strVal val="ppt_x"/>
                                          </p:val>
                                        </p:tav>
                                        <p:tav tm="100000">
                                          <p:val>
                                            <p:strVal val="ppt_x"/>
                                          </p:val>
                                        </p:tav>
                                      </p:tavLst>
                                    </p:anim>
                                    <p:anim calcmode="lin" valueType="num">
                                      <p:cBhvr additive="base">
                                        <p:cTn id="358" dur="750"/>
                                        <p:tgtEl>
                                          <p:spTgt spid="57"/>
                                        </p:tgtEl>
                                        <p:attrNameLst>
                                          <p:attrName>ppt_y</p:attrName>
                                        </p:attrNameLst>
                                      </p:cBhvr>
                                      <p:tavLst>
                                        <p:tav tm="0">
                                          <p:val>
                                            <p:strVal val="ppt_y"/>
                                          </p:val>
                                        </p:tav>
                                        <p:tav tm="100000">
                                          <p:val>
                                            <p:strVal val="1+ppt_h/2"/>
                                          </p:val>
                                        </p:tav>
                                      </p:tavLst>
                                    </p:anim>
                                    <p:set>
                                      <p:cBhvr>
                                        <p:cTn id="359" dur="1" fill="hold">
                                          <p:stCondLst>
                                            <p:cond delay="749"/>
                                          </p:stCondLst>
                                        </p:cTn>
                                        <p:tgtEl>
                                          <p:spTgt spid="57"/>
                                        </p:tgtEl>
                                        <p:attrNameLst>
                                          <p:attrName>style.visibility</p:attrName>
                                        </p:attrNameLst>
                                      </p:cBhvr>
                                      <p:to>
                                        <p:strVal val="hidden"/>
                                      </p:to>
                                    </p:set>
                                  </p:childTnLst>
                                </p:cTn>
                              </p:par>
                            </p:childTnLst>
                          </p:cTn>
                        </p:par>
                        <p:par>
                          <p:cTn id="360" fill="hold">
                            <p:stCondLst>
                              <p:cond delay="1826"/>
                            </p:stCondLst>
                            <p:childTnLst>
                              <p:par>
                                <p:cTn id="361" presetID="10" presetClass="entr" presetSubtype="0" fill="hold" nodeType="afterEffect">
                                  <p:stCondLst>
                                    <p:cond delay="0"/>
                                  </p:stCondLst>
                                  <p:childTnLst>
                                    <p:set>
                                      <p:cBhvr>
                                        <p:cTn id="362" dur="1" fill="hold">
                                          <p:stCondLst>
                                            <p:cond delay="0"/>
                                          </p:stCondLst>
                                        </p:cTn>
                                        <p:tgtEl>
                                          <p:spTgt spid="59"/>
                                        </p:tgtEl>
                                        <p:attrNameLst>
                                          <p:attrName>style.visibility</p:attrName>
                                        </p:attrNameLst>
                                      </p:cBhvr>
                                      <p:to>
                                        <p:strVal val="visible"/>
                                      </p:to>
                                    </p:set>
                                    <p:animEffect transition="in" filter="fade">
                                      <p:cBhvr>
                                        <p:cTn id="363" dur="1000"/>
                                        <p:tgtEl>
                                          <p:spTgt spid="59"/>
                                        </p:tgtEl>
                                      </p:cBhvr>
                                    </p:animEffect>
                                  </p:childTnLst>
                                </p:cTn>
                              </p:par>
                              <p:par>
                                <p:cTn id="364" presetID="1" presetClass="mediacall" presetSubtype="0" fill="hold" nodeType="withEffect">
                                  <p:stCondLst>
                                    <p:cond delay="0"/>
                                  </p:stCondLst>
                                  <p:childTnLst>
                                    <p:cmd type="call" cmd="playFrom(0.0)">
                                      <p:cBhvr>
                                        <p:cTn id="365" dur="3082" fill="hold"/>
                                        <p:tgtEl>
                                          <p:spTgt spid="28"/>
                                        </p:tgtEl>
                                      </p:cBhvr>
                                    </p:cmd>
                                  </p:childTnLst>
                                </p:cTn>
                              </p:par>
                            </p:childTnLst>
                          </p:cTn>
                        </p:par>
                        <p:par>
                          <p:cTn id="366" fill="hold">
                            <p:stCondLst>
                              <p:cond delay="4908"/>
                            </p:stCondLst>
                            <p:childTnLst>
                              <p:par>
                                <p:cTn id="367" presetID="31" presetClass="exit" presetSubtype="0" fill="hold" nodeType="afterEffect">
                                  <p:stCondLst>
                                    <p:cond delay="1000"/>
                                  </p:stCondLst>
                                  <p:childTnLst>
                                    <p:anim calcmode="lin" valueType="num">
                                      <p:cBhvr>
                                        <p:cTn id="368" dur="500"/>
                                        <p:tgtEl>
                                          <p:spTgt spid="58"/>
                                        </p:tgtEl>
                                        <p:attrNameLst>
                                          <p:attrName>ppt_w</p:attrName>
                                        </p:attrNameLst>
                                      </p:cBhvr>
                                      <p:tavLst>
                                        <p:tav tm="0">
                                          <p:val>
                                            <p:strVal val="ppt_w"/>
                                          </p:val>
                                        </p:tav>
                                        <p:tav tm="100000">
                                          <p:val>
                                            <p:fltVal val="0"/>
                                          </p:val>
                                        </p:tav>
                                      </p:tavLst>
                                    </p:anim>
                                    <p:anim calcmode="lin" valueType="num">
                                      <p:cBhvr>
                                        <p:cTn id="369" dur="500"/>
                                        <p:tgtEl>
                                          <p:spTgt spid="58"/>
                                        </p:tgtEl>
                                        <p:attrNameLst>
                                          <p:attrName>ppt_h</p:attrName>
                                        </p:attrNameLst>
                                      </p:cBhvr>
                                      <p:tavLst>
                                        <p:tav tm="0">
                                          <p:val>
                                            <p:strVal val="ppt_h"/>
                                          </p:val>
                                        </p:tav>
                                        <p:tav tm="100000">
                                          <p:val>
                                            <p:fltVal val="0"/>
                                          </p:val>
                                        </p:tav>
                                      </p:tavLst>
                                    </p:anim>
                                    <p:anim calcmode="lin" valueType="num">
                                      <p:cBhvr>
                                        <p:cTn id="370" dur="500"/>
                                        <p:tgtEl>
                                          <p:spTgt spid="58"/>
                                        </p:tgtEl>
                                        <p:attrNameLst>
                                          <p:attrName>style.rotation</p:attrName>
                                        </p:attrNameLst>
                                      </p:cBhvr>
                                      <p:tavLst>
                                        <p:tav tm="0">
                                          <p:val>
                                            <p:fltVal val="0"/>
                                          </p:val>
                                        </p:tav>
                                        <p:tav tm="100000">
                                          <p:val>
                                            <p:fltVal val="90"/>
                                          </p:val>
                                        </p:tav>
                                      </p:tavLst>
                                    </p:anim>
                                    <p:animEffect transition="out" filter="fade">
                                      <p:cBhvr>
                                        <p:cTn id="371" dur="500"/>
                                        <p:tgtEl>
                                          <p:spTgt spid="58"/>
                                        </p:tgtEl>
                                      </p:cBhvr>
                                    </p:animEffect>
                                    <p:set>
                                      <p:cBhvr>
                                        <p:cTn id="372" dur="1" fill="hold">
                                          <p:stCondLst>
                                            <p:cond delay="499"/>
                                          </p:stCondLst>
                                        </p:cTn>
                                        <p:tgtEl>
                                          <p:spTgt spid="58"/>
                                        </p:tgtEl>
                                        <p:attrNameLst>
                                          <p:attrName>style.visibility</p:attrName>
                                        </p:attrNameLst>
                                      </p:cBhvr>
                                      <p:to>
                                        <p:strVal val="hidden"/>
                                      </p:to>
                                    </p:set>
                                  </p:childTnLst>
                                </p:cTn>
                              </p:par>
                            </p:childTnLst>
                          </p:cTn>
                        </p:par>
                      </p:childTnLst>
                    </p:cTn>
                  </p:par>
                </p:childTnLst>
              </p:cTn>
              <p:nextCondLst>
                <p:cond evt="onClick" delay="0">
                  <p:tgtEl>
                    <p:spTgt spid="55"/>
                  </p:tgtEl>
                </p:cond>
              </p:nextCondLst>
            </p:seq>
            <p:audio>
              <p:cMediaNode vol="80000">
                <p:cTn id="373" fill="hold" display="0">
                  <p:stCondLst>
                    <p:cond delay="indefinite"/>
                  </p:stCondLst>
                  <p:endCondLst>
                    <p:cond evt="onStopAudio" delay="0">
                      <p:tgtEl>
                        <p:sldTgt/>
                      </p:tgtEl>
                    </p:cond>
                  </p:endCondLst>
                </p:cTn>
                <p:tgtEl>
                  <p:spTgt spid="26"/>
                </p:tgtEl>
              </p:cMediaNode>
            </p:audio>
            <p:audio>
              <p:cMediaNode vol="54545">
                <p:cTn id="374" fill="hold" display="0">
                  <p:stCondLst>
                    <p:cond delay="indefinite"/>
                  </p:stCondLst>
                  <p:endCondLst>
                    <p:cond evt="onStopAudio" delay="0">
                      <p:tgtEl>
                        <p:sldTgt/>
                      </p:tgtEl>
                    </p:cond>
                  </p:endCondLst>
                </p:cTn>
                <p:tgtEl>
                  <p:spTgt spid="27"/>
                </p:tgtEl>
              </p:cMediaNode>
            </p:audio>
            <p:audio>
              <p:cMediaNode vol="80000">
                <p:cTn id="375" fill="hold" display="0">
                  <p:stCondLst>
                    <p:cond delay="indefinite"/>
                  </p:stCondLst>
                  <p:endCondLst>
                    <p:cond evt="onStopAudio" delay="0">
                      <p:tgtEl>
                        <p:sldTgt/>
                      </p:tgtEl>
                    </p:cond>
                  </p:endCondLst>
                </p:cTn>
                <p:tgtEl>
                  <p:spTgt spid="28"/>
                </p:tgtEl>
              </p:cMediaNode>
            </p:audio>
            <p:audio>
              <p:cMediaNode vol="80000">
                <p:cTn id="376" fill="hold" display="0">
                  <p:stCondLst>
                    <p:cond delay="indefinite"/>
                  </p:stCondLst>
                  <p:endCondLst>
                    <p:cond evt="onStopAudio" delay="0">
                      <p:tgtEl>
                        <p:sldTgt/>
                      </p:tgtEl>
                    </p:cond>
                  </p:endCondLst>
                </p:cTn>
                <p:tgtEl>
                  <p:spTgt spid="37"/>
                </p:tgtEl>
              </p:cMediaNode>
            </p:audio>
            <p:audio>
              <p:cMediaNode vol="80000">
                <p:cTn id="377" fill="hold" display="0">
                  <p:stCondLst>
                    <p:cond delay="indefinite"/>
                  </p:stCondLst>
                  <p:endCondLst>
                    <p:cond evt="onStopAudio" delay="0">
                      <p:tgtEl>
                        <p:sldTgt/>
                      </p:tgtEl>
                    </p:cond>
                  </p:endCondLst>
                </p:cTn>
                <p:tgtEl>
                  <p:spTgt spid="53"/>
                </p:tgtEl>
              </p:cMediaNode>
            </p:audio>
            <p:audio>
              <p:cMediaNode vol="80000">
                <p:cTn id="378" fill="hold" display="0">
                  <p:stCondLst>
                    <p:cond delay="indefinite"/>
                  </p:stCondLst>
                  <p:endCondLst>
                    <p:cond evt="onStopAudio" delay="0">
                      <p:tgtEl>
                        <p:sldTgt/>
                      </p:tgtEl>
                    </p:cond>
                  </p:endCondLst>
                </p:cTn>
                <p:tgtEl>
                  <p:spTgt spid="63"/>
                </p:tgtEl>
              </p:cMediaNode>
            </p:audio>
          </p:childTnLst>
        </p:cTn>
      </p:par>
    </p:tnLst>
    <p:bldLst>
      <p:bldP spid="20" grpId="0" animBg="1"/>
      <p:bldP spid="20" grpId="1" animBg="1"/>
    </p:bld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6" name="metal_chest_open (nox_soun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21"/>
          <a:stretch>
            <a:fillRect/>
          </a:stretch>
        </p:blipFill>
        <p:spPr>
          <a:xfrm>
            <a:off x="8710883" y="8549003"/>
            <a:ext cx="487363" cy="487363"/>
          </a:xfrm>
          <a:prstGeom prst="rect">
            <a:avLst/>
          </a:prstGeom>
        </p:spPr>
      </p:pic>
      <p:pic>
        <p:nvPicPr>
          <p:cNvPr id="27" name="jingle_achievement (littlerobotsoundfactory) (CCBY4.0).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21"/>
          <a:stretch>
            <a:fillRect/>
          </a:stretch>
        </p:blipFill>
        <p:spPr>
          <a:xfrm>
            <a:off x="9553500" y="8561844"/>
            <a:ext cx="487363" cy="487363"/>
          </a:xfrm>
          <a:prstGeom prst="rect">
            <a:avLst/>
          </a:prstGeom>
        </p:spPr>
      </p:pic>
      <p:pic>
        <p:nvPicPr>
          <p:cNvPr id="28" name="minus points (compiled).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22"/>
          <a:stretch>
            <a:fillRect/>
          </a:stretch>
        </p:blipFill>
        <p:spPr>
          <a:xfrm>
            <a:off x="10262770" y="8572004"/>
            <a:ext cx="487363" cy="487363"/>
          </a:xfrm>
          <a:prstGeom prst="rect">
            <a:avLst/>
          </a:prstGeom>
        </p:spPr>
      </p:pic>
      <p:pic>
        <p:nvPicPr>
          <p:cNvPr id="29" name="Platform 1"/>
          <p:cNvPicPr>
            <a:picLocks noChangeAspect="1"/>
          </p:cNvPicPr>
          <p:nvPr/>
        </p:nvPicPr>
        <p:blipFill>
          <a:blip r:embed="rId23" cstate="print">
            <a:extLst>
              <a:ext uri="{BEBA8EAE-BF5A-486C-A8C5-ECC9F3942E4B}">
                <a14:imgProps xmlns:a14="http://schemas.microsoft.com/office/drawing/2010/main">
                  <a14:imgLayer r:embed="rId24">
                    <a14:imgEffect>
                      <a14:colorTemperature colorTemp="59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a:off x="899269" y="4700016"/>
            <a:ext cx="3065619" cy="2357120"/>
          </a:xfrm>
          <a:prstGeom prst="rect">
            <a:avLst/>
          </a:prstGeom>
        </p:spPr>
      </p:pic>
      <p:pic>
        <p:nvPicPr>
          <p:cNvPr id="30" name="Chest 1 Closed"/>
          <p:cNvPicPr>
            <a:picLocks noChangeAspect="1"/>
          </p:cNvPicPr>
          <p:nvPr/>
        </p:nvPicPr>
        <p:blipFill>
          <a:blip r:embed="rId25" cstate="print">
            <a:extLst>
              <a:ext uri="{BEBA8EAE-BF5A-486C-A8C5-ECC9F3942E4B}">
                <a14:imgProps xmlns:a14="http://schemas.microsoft.com/office/drawing/2010/main">
                  <a14:imgLayer r:embed="rId26">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1013653" y="2758713"/>
            <a:ext cx="2836850" cy="2233006"/>
          </a:xfrm>
          <a:prstGeom prst="rect">
            <a:avLst/>
          </a:prstGeom>
          <a:effectLst>
            <a:outerShdw blurRad="76200" dir="18900000" sy="23000" kx="-1200000" algn="bl" rotWithShape="0">
              <a:prstClr val="black">
                <a:alpha val="20000"/>
              </a:prstClr>
            </a:outerShdw>
          </a:effectLst>
        </p:spPr>
      </p:pic>
      <p:pic>
        <p:nvPicPr>
          <p:cNvPr id="31" name="Number 1"/>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2258568" y="5349240"/>
            <a:ext cx="281329" cy="1188719"/>
          </a:xfrm>
          <a:prstGeom prst="rect">
            <a:avLst/>
          </a:prstGeom>
          <a:effectLst>
            <a:glow rad="165100">
              <a:schemeClr val="tx1">
                <a:alpha val="40000"/>
              </a:schemeClr>
            </a:glow>
            <a:outerShdw blurRad="50800" dist="38100" dir="5400000" algn="t" rotWithShape="0">
              <a:prstClr val="black">
                <a:alpha val="40000"/>
              </a:prstClr>
            </a:outerShdw>
          </a:effectLst>
        </p:spPr>
      </p:pic>
      <p:pic>
        <p:nvPicPr>
          <p:cNvPr id="32" name="Chest 1 Open"/>
          <p:cNvPicPr>
            <a:picLocks noChangeAspect="1"/>
          </p:cNvPicPr>
          <p:nvPr/>
        </p:nvPicPr>
        <p:blipFill>
          <a:blip r:embed="rId28" cstate="print">
            <a:extLst>
              <a:ext uri="{BEBA8EAE-BF5A-486C-A8C5-ECC9F3942E4B}">
                <a14:imgProps xmlns:a14="http://schemas.microsoft.com/office/drawing/2010/main">
                  <a14:imgLayer r:embed="rId29">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1014649" y="2010775"/>
            <a:ext cx="2834640" cy="2976372"/>
          </a:xfrm>
          <a:prstGeom prst="rect">
            <a:avLst/>
          </a:prstGeom>
          <a:effectLst>
            <a:outerShdw blurRad="76200" dir="18900000" sy="23000" kx="-1200000" algn="bl" rotWithShape="0">
              <a:prstClr val="black">
                <a:alpha val="20000"/>
              </a:prstClr>
            </a:outerShdw>
          </a:effectLst>
        </p:spPr>
      </p:pic>
      <p:grpSp>
        <p:nvGrpSpPr>
          <p:cNvPr id="33" name="Points 4"/>
          <p:cNvGrpSpPr>
            <a:grpSpLocks noChangeAspect="1"/>
          </p:cNvGrpSpPr>
          <p:nvPr/>
        </p:nvGrpSpPr>
        <p:grpSpPr>
          <a:xfrm>
            <a:off x="744721" y="4372511"/>
            <a:ext cx="3422945" cy="3187697"/>
            <a:chOff x="6017226" y="3122341"/>
            <a:chExt cx="5256658" cy="4895385"/>
          </a:xfrm>
        </p:grpSpPr>
        <p:pic>
          <p:nvPicPr>
            <p:cNvPr id="34" name="Points Circle"/>
            <p:cNvPicPr>
              <a:picLocks noChangeAspect="1"/>
            </p:cNvPicPr>
            <p:nvPr/>
          </p:nvPicPr>
          <p:blipFill rotWithShape="1">
            <a:blip r:embed="rId30" cstate="print">
              <a:extLst>
                <a:ext uri="{BEBA8EAE-BF5A-486C-A8C5-ECC9F3942E4B}">
                  <a14:imgProps xmlns:a14="http://schemas.microsoft.com/office/drawing/2010/main">
                    <a14:imgLayer r:embed="rId31">
                      <a14:imgEffect>
                        <a14:brightnessContrast contrast="-40000"/>
                      </a14:imgEffect>
                    </a14:imgLayer>
                  </a14:imgProps>
                </a:ext>
                <a:ext uri="{28A0092B-C50C-407E-A947-70E740481C1C}">
                  <a14:useLocalDpi xmlns:a14="http://schemas.microsoft.com/office/drawing/2010/main" val="0"/>
                </a:ext>
              </a:extLst>
            </a:blip>
            <a:srcRect l="17234" t="5105" r="15310" b="5669"/>
            <a:stretch/>
          </p:blipFill>
          <p:spPr>
            <a:xfrm>
              <a:off x="6017226" y="3122341"/>
              <a:ext cx="5256658" cy="4895385"/>
            </a:xfrm>
            <a:prstGeom prst="rect">
              <a:avLst/>
            </a:prstGeom>
          </p:spPr>
        </p:pic>
        <p:sp>
          <p:nvSpPr>
            <p:cNvPr id="35" name="Shadow"/>
            <p:cNvSpPr txBox="1"/>
            <p:nvPr/>
          </p:nvSpPr>
          <p:spPr>
            <a:xfrm>
              <a:off x="6683211" y="3784511"/>
              <a:ext cx="3749040" cy="3749040"/>
            </a:xfrm>
            <a:prstGeom prst="ellipse">
              <a:avLst/>
            </a:prstGeom>
            <a:solidFill>
              <a:schemeClr val="tx1">
                <a:alpha val="71000"/>
              </a:schemeClr>
            </a:solidFill>
            <a:effectLst>
              <a:softEdge rad="190500"/>
            </a:effectLst>
          </p:spPr>
          <p:txBody>
            <a:bodyPr wrap="square" lIns="0" tIns="0" rIns="0" bIns="0" rtlCol="0">
              <a:spAutoFit/>
            </a:bodyPr>
            <a:lstStyle/>
            <a:p>
              <a:pPr algn="ctr"/>
              <a:endParaRPr lang="en-US" sz="19900" dirty="0">
                <a:blipFill dpi="0" rotWithShape="1">
                  <a:blip r:embed="rId32"/>
                  <a:srcRect/>
                  <a:tile tx="0" ty="0" sx="100000" sy="100000" flip="none" algn="b"/>
                </a:blipFill>
                <a:latin typeface="Mystery Quest" panose="02000000000000000000" pitchFamily="2" charset="0"/>
                <a:cs typeface="Kalam Light" panose="02000000000000000000" pitchFamily="2" charset="0"/>
              </a:endParaRPr>
            </a:p>
          </p:txBody>
        </p:sp>
        <p:pic>
          <p:nvPicPr>
            <p:cNvPr id="36" name="4"/>
            <p:cNvPicPr>
              <a:picLocks noChangeAspect="1"/>
            </p:cNvPicPr>
            <p:nvPr/>
          </p:nvPicPr>
          <p:blipFill>
            <a:blip r:embed="rId33" cstate="print">
              <a:extLst>
                <a:ext uri="{BEBA8EAE-BF5A-486C-A8C5-ECC9F3942E4B}">
                  <a14:imgProps xmlns:a14="http://schemas.microsoft.com/office/drawing/2010/main">
                    <a14:imgLayer r:embed="rId34">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7016999" y="4369219"/>
              <a:ext cx="2657723" cy="2401627"/>
            </a:xfrm>
            <a:prstGeom prst="rect">
              <a:avLst/>
            </a:prstGeom>
          </p:spPr>
        </p:pic>
      </p:grpSp>
      <p:pic>
        <p:nvPicPr>
          <p:cNvPr id="37" name="whoosh 4 (qubodup).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21"/>
          <a:stretch>
            <a:fillRect/>
          </a:stretch>
        </p:blipFill>
        <p:spPr>
          <a:xfrm>
            <a:off x="2155323" y="8489376"/>
            <a:ext cx="487363" cy="487363"/>
          </a:xfrm>
          <a:prstGeom prst="rect">
            <a:avLst/>
          </a:prstGeom>
        </p:spPr>
      </p:pic>
      <p:pic>
        <p:nvPicPr>
          <p:cNvPr id="38" name="Spell Book"/>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rot="19451795">
            <a:off x="736689" y="780571"/>
            <a:ext cx="971345" cy="1358525"/>
          </a:xfrm>
          <a:prstGeom prst="rect">
            <a:avLst/>
          </a:prstGeom>
        </p:spPr>
      </p:pic>
      <p:pic>
        <p:nvPicPr>
          <p:cNvPr id="39" name="Staff"/>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rot="1786856">
            <a:off x="2868562" y="398752"/>
            <a:ext cx="692838" cy="3197712"/>
          </a:xfrm>
          <a:prstGeom prst="rect">
            <a:avLst/>
          </a:prstGeom>
        </p:spPr>
      </p:pic>
      <p:pic>
        <p:nvPicPr>
          <p:cNvPr id="40" name="Ring"/>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rot="1323939">
            <a:off x="3705324" y="2491380"/>
            <a:ext cx="673677" cy="798826"/>
          </a:xfrm>
          <a:prstGeom prst="rect">
            <a:avLst/>
          </a:prstGeom>
        </p:spPr>
      </p:pic>
      <p:pic>
        <p:nvPicPr>
          <p:cNvPr id="41" name="Platform 2"/>
          <p:cNvPicPr>
            <a:picLocks noChangeAspect="1"/>
          </p:cNvPicPr>
          <p:nvPr/>
        </p:nvPicPr>
        <p:blipFill>
          <a:blip r:embed="rId23" cstate="print">
            <a:extLst>
              <a:ext uri="{BEBA8EAE-BF5A-486C-A8C5-ECC9F3942E4B}">
                <a14:imgProps xmlns:a14="http://schemas.microsoft.com/office/drawing/2010/main">
                  <a14:imgLayer r:embed="rId24">
                    <a14:imgEffect>
                      <a14:colorTemperature colorTemp="59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a:off x="5795180" y="4698492"/>
            <a:ext cx="3065619" cy="2357120"/>
          </a:xfrm>
          <a:prstGeom prst="rect">
            <a:avLst/>
          </a:prstGeom>
        </p:spPr>
      </p:pic>
      <p:pic>
        <p:nvPicPr>
          <p:cNvPr id="42" name="Chest 2 Closed"/>
          <p:cNvPicPr>
            <a:picLocks noChangeAspect="1"/>
          </p:cNvPicPr>
          <p:nvPr/>
        </p:nvPicPr>
        <p:blipFill>
          <a:blip r:embed="rId25" cstate="print">
            <a:extLst>
              <a:ext uri="{BEBA8EAE-BF5A-486C-A8C5-ECC9F3942E4B}">
                <a14:imgProps xmlns:a14="http://schemas.microsoft.com/office/drawing/2010/main">
                  <a14:imgLayer r:embed="rId26">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5898547" y="2757189"/>
            <a:ext cx="2836850" cy="2233006"/>
          </a:xfrm>
          <a:prstGeom prst="rect">
            <a:avLst/>
          </a:prstGeom>
          <a:effectLst>
            <a:outerShdw blurRad="76200" dir="18900000" sy="23000" kx="-1200000" algn="bl" rotWithShape="0">
              <a:prstClr val="black">
                <a:alpha val="20000"/>
              </a:prstClr>
            </a:outerShdw>
          </a:effectLst>
        </p:spPr>
      </p:pic>
      <p:pic>
        <p:nvPicPr>
          <p:cNvPr id="43" name="Number 2"/>
          <p:cNvPicPr>
            <a:picLocks/>
          </p:cNvPicPr>
          <p:nvPr/>
        </p:nvPicPr>
        <p:blipFill>
          <a:blip r:embed="rId38" cstate="print">
            <a:extLst>
              <a:ext uri="{28A0092B-C50C-407E-A947-70E740481C1C}">
                <a14:useLocalDpi xmlns:a14="http://schemas.microsoft.com/office/drawing/2010/main" val="0"/>
              </a:ext>
            </a:extLst>
          </a:blip>
          <a:stretch>
            <a:fillRect/>
          </a:stretch>
        </p:blipFill>
        <p:spPr>
          <a:xfrm>
            <a:off x="6903720" y="5349240"/>
            <a:ext cx="805514" cy="1188719"/>
          </a:xfrm>
          <a:prstGeom prst="rect">
            <a:avLst/>
          </a:prstGeom>
          <a:effectLst>
            <a:glow rad="165100">
              <a:schemeClr val="tx1">
                <a:alpha val="40000"/>
              </a:schemeClr>
            </a:glow>
            <a:outerShdw blurRad="50800" dist="38100" dir="5400000" algn="t" rotWithShape="0">
              <a:prstClr val="black">
                <a:alpha val="40000"/>
              </a:prstClr>
            </a:outerShdw>
          </a:effectLst>
        </p:spPr>
      </p:pic>
      <p:pic>
        <p:nvPicPr>
          <p:cNvPr id="44" name="Chest 2 Open"/>
          <p:cNvPicPr>
            <a:picLocks noChangeAspect="1"/>
          </p:cNvPicPr>
          <p:nvPr/>
        </p:nvPicPr>
        <p:blipFill>
          <a:blip r:embed="rId28" cstate="print">
            <a:extLst>
              <a:ext uri="{BEBA8EAE-BF5A-486C-A8C5-ECC9F3942E4B}">
                <a14:imgProps xmlns:a14="http://schemas.microsoft.com/office/drawing/2010/main">
                  <a14:imgLayer r:embed="rId29">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5898985" y="2009251"/>
            <a:ext cx="2834640" cy="2976372"/>
          </a:xfrm>
          <a:prstGeom prst="rect">
            <a:avLst/>
          </a:prstGeom>
          <a:effectLst>
            <a:outerShdw blurRad="76200" dir="18900000" sy="23000" kx="-1200000" algn="bl" rotWithShape="0">
              <a:prstClr val="black">
                <a:alpha val="20000"/>
              </a:prstClr>
            </a:outerShdw>
          </a:effectLst>
        </p:spPr>
      </p:pic>
      <p:pic>
        <p:nvPicPr>
          <p:cNvPr id="45" name="Evil Staff"/>
          <p:cNvPicPr>
            <a:picLocks noChangeAspect="1"/>
          </p:cNvPicPr>
          <p:nvPr/>
        </p:nvPicPr>
        <p:blipFill>
          <a:blip r:embed="rId39" cstate="print">
            <a:extLst>
              <a:ext uri="{BEBA8EAE-BF5A-486C-A8C5-ECC9F3942E4B}">
                <a14:imgProps xmlns:a14="http://schemas.microsoft.com/office/drawing/2010/main">
                  <a14:imgLayer r:embed="rId40">
                    <a14:imgEffect>
                      <a14:brightnessContrast bright="20000"/>
                    </a14:imgEffect>
                  </a14:imgLayer>
                </a14:imgProps>
              </a:ext>
              <a:ext uri="{28A0092B-C50C-407E-A947-70E740481C1C}">
                <a14:useLocalDpi xmlns:a14="http://schemas.microsoft.com/office/drawing/2010/main" val="0"/>
              </a:ext>
            </a:extLst>
          </a:blip>
          <a:stretch>
            <a:fillRect/>
          </a:stretch>
        </p:blipFill>
        <p:spPr>
          <a:xfrm rot="1861253">
            <a:off x="8257147" y="-120028"/>
            <a:ext cx="365759" cy="3657600"/>
          </a:xfrm>
          <a:prstGeom prst="rect">
            <a:avLst/>
          </a:prstGeom>
        </p:spPr>
      </p:pic>
      <p:grpSp>
        <p:nvGrpSpPr>
          <p:cNvPr id="46" name="Minus 2"/>
          <p:cNvGrpSpPr>
            <a:grpSpLocks noChangeAspect="1"/>
          </p:cNvGrpSpPr>
          <p:nvPr/>
        </p:nvGrpSpPr>
        <p:grpSpPr>
          <a:xfrm>
            <a:off x="5638952" y="4370987"/>
            <a:ext cx="3422945" cy="3187697"/>
            <a:chOff x="6017226" y="3122341"/>
            <a:chExt cx="5256658" cy="4895385"/>
          </a:xfrm>
        </p:grpSpPr>
        <p:pic>
          <p:nvPicPr>
            <p:cNvPr id="47" name="Minus Circle"/>
            <p:cNvPicPr>
              <a:picLocks noChangeAspect="1"/>
            </p:cNvPicPr>
            <p:nvPr/>
          </p:nvPicPr>
          <p:blipFill rotWithShape="1">
            <a:blip r:embed="rId41" cstate="print">
              <a:duotone>
                <a:prstClr val="black"/>
                <a:schemeClr val="accent3">
                  <a:tint val="45000"/>
                  <a:satMod val="400000"/>
                </a:schemeClr>
              </a:duotone>
              <a:extLst>
                <a:ext uri="{28A0092B-C50C-407E-A947-70E740481C1C}">
                  <a14:useLocalDpi xmlns:a14="http://schemas.microsoft.com/office/drawing/2010/main" val="0"/>
                </a:ext>
              </a:extLst>
            </a:blip>
            <a:srcRect l="17234" t="5105" r="15310" b="5669"/>
            <a:stretch/>
          </p:blipFill>
          <p:spPr>
            <a:xfrm>
              <a:off x="6017226" y="3122341"/>
              <a:ext cx="5256658" cy="4895385"/>
            </a:xfrm>
            <a:prstGeom prst="rect">
              <a:avLst/>
            </a:prstGeom>
          </p:spPr>
        </p:pic>
        <p:sp>
          <p:nvSpPr>
            <p:cNvPr id="48" name="Shadow"/>
            <p:cNvSpPr txBox="1"/>
            <p:nvPr/>
          </p:nvSpPr>
          <p:spPr>
            <a:xfrm>
              <a:off x="6683210" y="3784511"/>
              <a:ext cx="3749040" cy="3749040"/>
            </a:xfrm>
            <a:prstGeom prst="ellipse">
              <a:avLst/>
            </a:prstGeom>
            <a:solidFill>
              <a:schemeClr val="tx1">
                <a:alpha val="71000"/>
              </a:schemeClr>
            </a:solidFill>
            <a:effectLst>
              <a:softEdge rad="190500"/>
            </a:effectLst>
          </p:spPr>
          <p:txBody>
            <a:bodyPr wrap="square" lIns="0" tIns="0" rIns="0" bIns="0" rtlCol="0">
              <a:spAutoFit/>
            </a:bodyPr>
            <a:lstStyle/>
            <a:p>
              <a:pPr algn="ctr"/>
              <a:endParaRPr lang="en-US" sz="19900" dirty="0">
                <a:blipFill dpi="0" rotWithShape="1">
                  <a:blip r:embed="rId32"/>
                  <a:srcRect/>
                  <a:tile tx="0" ty="0" sx="100000" sy="100000" flip="none" algn="b"/>
                </a:blipFill>
                <a:latin typeface="Mystery Quest" panose="02000000000000000000" pitchFamily="2" charset="0"/>
                <a:cs typeface="Kalam Light" panose="02000000000000000000" pitchFamily="2" charset="0"/>
              </a:endParaRPr>
            </a:p>
          </p:txBody>
        </p:sp>
        <p:pic>
          <p:nvPicPr>
            <p:cNvPr id="49" name="-2"/>
            <p:cNvPicPr>
              <a:picLocks noChangeAspect="1"/>
            </p:cNvPicPr>
            <p:nvPr/>
          </p:nvPicPr>
          <p:blipFill>
            <a:blip r:embed="rId42" cstate="print">
              <a:extLst>
                <a:ext uri="{28A0092B-C50C-407E-A947-70E740481C1C}">
                  <a14:useLocalDpi xmlns:a14="http://schemas.microsoft.com/office/drawing/2010/main" val="0"/>
                </a:ext>
              </a:extLst>
            </a:blip>
            <a:stretch>
              <a:fillRect/>
            </a:stretch>
          </p:blipFill>
          <p:spPr>
            <a:xfrm>
              <a:off x="7008087" y="4383591"/>
              <a:ext cx="2675547" cy="2372884"/>
            </a:xfrm>
            <a:prstGeom prst="rect">
              <a:avLst/>
            </a:prstGeom>
          </p:spPr>
        </p:pic>
      </p:grpSp>
      <p:pic>
        <p:nvPicPr>
          <p:cNvPr id="50" name="whoosh 2 (qubodup).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21"/>
          <a:stretch>
            <a:fillRect/>
          </a:stretch>
        </p:blipFill>
        <p:spPr>
          <a:xfrm>
            <a:off x="7072623" y="8487854"/>
            <a:ext cx="487363" cy="487363"/>
          </a:xfrm>
          <a:prstGeom prst="rect">
            <a:avLst/>
          </a:prstGeom>
        </p:spPr>
      </p:pic>
      <p:pic>
        <p:nvPicPr>
          <p:cNvPr id="51" name="Poison"/>
          <p:cNvPicPr>
            <a:picLocks noChangeAspect="1"/>
          </p:cNvPicPr>
          <p:nvPr/>
        </p:nvPicPr>
        <p:blipFill>
          <a:blip r:embed="rId43" cstate="print">
            <a:extLst>
              <a:ext uri="{28A0092B-C50C-407E-A947-70E740481C1C}">
                <a14:useLocalDpi xmlns:a14="http://schemas.microsoft.com/office/drawing/2010/main" val="0"/>
              </a:ext>
            </a:extLst>
          </a:blip>
          <a:stretch>
            <a:fillRect/>
          </a:stretch>
        </p:blipFill>
        <p:spPr>
          <a:xfrm rot="19575561">
            <a:off x="5619180" y="769305"/>
            <a:ext cx="846496" cy="1365316"/>
          </a:xfrm>
          <a:prstGeom prst="rect">
            <a:avLst/>
          </a:prstGeom>
        </p:spPr>
      </p:pic>
      <p:pic>
        <p:nvPicPr>
          <p:cNvPr id="52" name="Platform 3"/>
          <p:cNvPicPr>
            <a:picLocks noChangeAspect="1"/>
          </p:cNvPicPr>
          <p:nvPr/>
        </p:nvPicPr>
        <p:blipFill>
          <a:blip r:embed="rId23" cstate="print">
            <a:extLst>
              <a:ext uri="{BEBA8EAE-BF5A-486C-A8C5-ECC9F3942E4B}">
                <a14:imgProps xmlns:a14="http://schemas.microsoft.com/office/drawing/2010/main">
                  <a14:imgLayer r:embed="rId24">
                    <a14:imgEffect>
                      <a14:colorTemperature colorTemp="59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0663403" y="4698492"/>
            <a:ext cx="3065619" cy="2357120"/>
          </a:xfrm>
          <a:prstGeom prst="rect">
            <a:avLst/>
          </a:prstGeom>
        </p:spPr>
      </p:pic>
      <p:pic>
        <p:nvPicPr>
          <p:cNvPr id="53" name="Chest 3 Closed"/>
          <p:cNvPicPr>
            <a:picLocks noChangeAspect="1"/>
          </p:cNvPicPr>
          <p:nvPr/>
        </p:nvPicPr>
        <p:blipFill>
          <a:blip r:embed="rId25" cstate="print">
            <a:extLst>
              <a:ext uri="{BEBA8EAE-BF5A-486C-A8C5-ECC9F3942E4B}">
                <a14:imgProps xmlns:a14="http://schemas.microsoft.com/office/drawing/2010/main">
                  <a14:imgLayer r:embed="rId26">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10777787" y="2757189"/>
            <a:ext cx="2836850" cy="2233006"/>
          </a:xfrm>
          <a:prstGeom prst="rect">
            <a:avLst/>
          </a:prstGeom>
          <a:effectLst>
            <a:outerShdw blurRad="76200" dir="18900000" sy="23000" kx="-1200000" algn="bl" rotWithShape="0">
              <a:prstClr val="black">
                <a:alpha val="20000"/>
              </a:prstClr>
            </a:outerShdw>
          </a:effectLst>
        </p:spPr>
      </p:pic>
      <p:pic>
        <p:nvPicPr>
          <p:cNvPr id="54" name="Number 3"/>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11841480" y="5350167"/>
            <a:ext cx="758951" cy="1469460"/>
          </a:xfrm>
          <a:prstGeom prst="rect">
            <a:avLst/>
          </a:prstGeom>
          <a:effectLst>
            <a:glow rad="165100">
              <a:schemeClr val="tx1">
                <a:alpha val="40000"/>
              </a:schemeClr>
            </a:glow>
            <a:outerShdw blurRad="50800" dist="38100" dir="5400000" algn="t" rotWithShape="0">
              <a:prstClr val="black">
                <a:alpha val="40000"/>
              </a:prstClr>
            </a:outerShdw>
          </a:effectLst>
        </p:spPr>
      </p:pic>
      <p:pic>
        <p:nvPicPr>
          <p:cNvPr id="55" name="Chest 3 Open"/>
          <p:cNvPicPr>
            <a:picLocks noChangeAspect="1"/>
          </p:cNvPicPr>
          <p:nvPr/>
        </p:nvPicPr>
        <p:blipFill>
          <a:blip r:embed="rId28" cstate="print">
            <a:extLst>
              <a:ext uri="{BEBA8EAE-BF5A-486C-A8C5-ECC9F3942E4B}">
                <a14:imgProps xmlns:a14="http://schemas.microsoft.com/office/drawing/2010/main">
                  <a14:imgLayer r:embed="rId29">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10778599" y="2009251"/>
            <a:ext cx="2834640" cy="2976372"/>
          </a:xfrm>
          <a:prstGeom prst="rect">
            <a:avLst/>
          </a:prstGeom>
          <a:effectLst>
            <a:outerShdw blurRad="76200" dir="18900000" sy="23000" kx="-1200000" algn="bl" rotWithShape="0">
              <a:prstClr val="black">
                <a:alpha val="20000"/>
              </a:prstClr>
            </a:outerShdw>
          </a:effectLst>
        </p:spPr>
      </p:pic>
      <p:pic>
        <p:nvPicPr>
          <p:cNvPr id="56" name="Broom"/>
          <p:cNvPicPr>
            <a:picLocks noChangeAspect="1"/>
          </p:cNvPicPr>
          <p:nvPr/>
        </p:nvPicPr>
        <p:blipFill>
          <a:blip r:embed="rId45" cstate="print">
            <a:extLst>
              <a:ext uri="{BEBA8EAE-BF5A-486C-A8C5-ECC9F3942E4B}">
                <a14:imgProps xmlns:a14="http://schemas.microsoft.com/office/drawing/2010/main">
                  <a14:imgLayer r:embed="rId46">
                    <a14:imgEffect>
                      <a14:brightnessContrast bright="20000"/>
                    </a14:imgEffect>
                  </a14:imgLayer>
                </a14:imgProps>
              </a:ext>
              <a:ext uri="{28A0092B-C50C-407E-A947-70E740481C1C}">
                <a14:useLocalDpi xmlns:a14="http://schemas.microsoft.com/office/drawing/2010/main" val="0"/>
              </a:ext>
            </a:extLst>
          </a:blip>
          <a:stretch>
            <a:fillRect/>
          </a:stretch>
        </p:blipFill>
        <p:spPr>
          <a:xfrm rot="18555380">
            <a:off x="10887648" y="684303"/>
            <a:ext cx="2746805" cy="2322576"/>
          </a:xfrm>
          <a:prstGeom prst="rect">
            <a:avLst/>
          </a:prstGeom>
        </p:spPr>
      </p:pic>
      <p:grpSp>
        <p:nvGrpSpPr>
          <p:cNvPr id="57" name="Points 1"/>
          <p:cNvGrpSpPr>
            <a:grpSpLocks noChangeAspect="1"/>
          </p:cNvGrpSpPr>
          <p:nvPr/>
        </p:nvGrpSpPr>
        <p:grpSpPr>
          <a:xfrm>
            <a:off x="10535961" y="4370987"/>
            <a:ext cx="3422945" cy="3187697"/>
            <a:chOff x="6017226" y="3122341"/>
            <a:chExt cx="5256658" cy="4895385"/>
          </a:xfrm>
        </p:grpSpPr>
        <p:pic>
          <p:nvPicPr>
            <p:cNvPr id="58" name="Points Circle"/>
            <p:cNvPicPr>
              <a:picLocks noChangeAspect="1"/>
            </p:cNvPicPr>
            <p:nvPr/>
          </p:nvPicPr>
          <p:blipFill rotWithShape="1">
            <a:blip r:embed="rId41" cstate="print">
              <a:extLst>
                <a:ext uri="{28A0092B-C50C-407E-A947-70E740481C1C}">
                  <a14:useLocalDpi xmlns:a14="http://schemas.microsoft.com/office/drawing/2010/main" val="0"/>
                </a:ext>
              </a:extLst>
            </a:blip>
            <a:srcRect l="17234" t="5105" r="15310" b="5669"/>
            <a:stretch/>
          </p:blipFill>
          <p:spPr>
            <a:xfrm>
              <a:off x="6017226" y="3122341"/>
              <a:ext cx="5256658" cy="4895385"/>
            </a:xfrm>
            <a:prstGeom prst="rect">
              <a:avLst/>
            </a:prstGeom>
          </p:spPr>
        </p:pic>
        <p:sp>
          <p:nvSpPr>
            <p:cNvPr id="59" name="Shadow"/>
            <p:cNvSpPr txBox="1"/>
            <p:nvPr/>
          </p:nvSpPr>
          <p:spPr>
            <a:xfrm>
              <a:off x="6683210" y="3784511"/>
              <a:ext cx="3749040" cy="3749040"/>
            </a:xfrm>
            <a:prstGeom prst="ellipse">
              <a:avLst/>
            </a:prstGeom>
            <a:solidFill>
              <a:schemeClr val="tx1">
                <a:alpha val="71000"/>
              </a:schemeClr>
            </a:solidFill>
            <a:effectLst>
              <a:softEdge rad="190500"/>
            </a:effectLst>
          </p:spPr>
          <p:txBody>
            <a:bodyPr wrap="square" lIns="0" tIns="0" rIns="0" bIns="0" rtlCol="0">
              <a:spAutoFit/>
            </a:bodyPr>
            <a:lstStyle/>
            <a:p>
              <a:pPr algn="ctr"/>
              <a:endParaRPr lang="en-US" sz="19900" dirty="0">
                <a:blipFill dpi="0" rotWithShape="1">
                  <a:blip r:embed="rId32"/>
                  <a:srcRect/>
                  <a:tile tx="0" ty="0" sx="100000" sy="100000" flip="none" algn="b"/>
                </a:blipFill>
                <a:latin typeface="Mystery Quest" panose="02000000000000000000" pitchFamily="2" charset="0"/>
                <a:cs typeface="Kalam Light" panose="02000000000000000000" pitchFamily="2" charset="0"/>
              </a:endParaRPr>
            </a:p>
          </p:txBody>
        </p:sp>
        <p:pic>
          <p:nvPicPr>
            <p:cNvPr id="60" name="1"/>
            <p:cNvPicPr>
              <a:picLocks noChangeAspect="1"/>
            </p:cNvPicPr>
            <p:nvPr/>
          </p:nvPicPr>
          <p:blipFill>
            <a:blip r:embed="rId47">
              <a:extLst>
                <a:ext uri="{BEBA8EAE-BF5A-486C-A8C5-ECC9F3942E4B}">
                  <a14:imgProps xmlns:a14="http://schemas.microsoft.com/office/drawing/2010/main">
                    <a14:imgLayer r:embed="rId48">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7058562" y="4369219"/>
              <a:ext cx="2574597" cy="2401627"/>
            </a:xfrm>
            <a:prstGeom prst="rect">
              <a:avLst/>
            </a:prstGeom>
          </p:spPr>
        </p:pic>
      </p:grpSp>
      <p:pic>
        <p:nvPicPr>
          <p:cNvPr id="61" name="whoosh 1 (qubodup).mp3">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21"/>
          <a:stretch>
            <a:fillRect/>
          </a:stretch>
        </p:blipFill>
        <p:spPr>
          <a:xfrm>
            <a:off x="11939347" y="8487853"/>
            <a:ext cx="487363" cy="487363"/>
          </a:xfrm>
          <a:prstGeom prst="rect">
            <a:avLst/>
          </a:prstGeom>
        </p:spPr>
      </p:pic>
      <p:pic>
        <p:nvPicPr>
          <p:cNvPr id="62" name="Hat"/>
          <p:cNvPicPr>
            <a:picLocks noChangeAspect="1"/>
          </p:cNvPicPr>
          <p:nvPr/>
        </p:nvPicPr>
        <p:blipFill>
          <a:blip r:embed="rId49" cstate="print">
            <a:extLst>
              <a:ext uri="{BEBA8EAE-BF5A-486C-A8C5-ECC9F3942E4B}">
                <a14:imgProps xmlns:a14="http://schemas.microsoft.com/office/drawing/2010/main">
                  <a14:imgLayer r:embed="rId50">
                    <a14:imgEffect>
                      <a14:brightnessContrast bright="40000"/>
                    </a14:imgEffect>
                  </a14:imgLayer>
                </a14:imgProps>
              </a:ext>
              <a:ext uri="{28A0092B-C50C-407E-A947-70E740481C1C}">
                <a14:useLocalDpi xmlns:a14="http://schemas.microsoft.com/office/drawing/2010/main" val="0"/>
              </a:ext>
            </a:extLst>
          </a:blip>
          <a:stretch>
            <a:fillRect/>
          </a:stretch>
        </p:blipFill>
        <p:spPr>
          <a:xfrm rot="18532009" flipH="1">
            <a:off x="-399507" y="2220931"/>
            <a:ext cx="2318937" cy="1522602"/>
          </a:xfrm>
          <a:prstGeom prst="rect">
            <a:avLst/>
          </a:prstGeom>
        </p:spPr>
      </p:pic>
      <p:pic>
        <p:nvPicPr>
          <p:cNvPr id="2" name="Brick Wall"/>
          <p:cNvPicPr>
            <a:picLocks noChangeAspect="1"/>
          </p:cNvPicPr>
          <p:nvPr/>
        </p:nvPicPr>
        <p:blipFill>
          <a:blip r:embed="rId51">
            <a:extLst>
              <a:ext uri="{28A0092B-C50C-407E-A947-70E740481C1C}">
                <a14:useLocalDpi xmlns:a14="http://schemas.microsoft.com/office/drawing/2010/main" val="0"/>
              </a:ext>
            </a:extLst>
          </a:blip>
          <a:stretch>
            <a:fillRect/>
          </a:stretch>
        </p:blipFill>
        <p:spPr>
          <a:xfrm>
            <a:off x="0" y="0"/>
            <a:ext cx="14630400" cy="8229600"/>
          </a:xfrm>
          <a:prstGeom prst="rect">
            <a:avLst/>
          </a:prstGeom>
        </p:spPr>
      </p:pic>
      <p:pic>
        <p:nvPicPr>
          <p:cNvPr id="3" name="Doors (Closed)"/>
          <p:cNvPicPr>
            <a:picLocks noChangeAspect="1"/>
          </p:cNvPicPr>
          <p:nvPr/>
        </p:nvPicPr>
        <p:blipFill>
          <a:blip r:embed="rId52">
            <a:extLst>
              <a:ext uri="{28A0092B-C50C-407E-A947-70E740481C1C}">
                <a14:useLocalDpi xmlns:a14="http://schemas.microsoft.com/office/drawing/2010/main" val="0"/>
              </a:ext>
            </a:extLst>
          </a:blip>
          <a:stretch>
            <a:fillRect/>
          </a:stretch>
        </p:blipFill>
        <p:spPr>
          <a:xfrm>
            <a:off x="3561794" y="191080"/>
            <a:ext cx="7514723" cy="8229600"/>
          </a:xfrm>
          <a:prstGeom prst="rect">
            <a:avLst/>
          </a:prstGeom>
          <a:effectLst>
            <a:innerShdw blurRad="114300">
              <a:prstClr val="black"/>
            </a:innerShdw>
          </a:effectLst>
        </p:spPr>
      </p:pic>
      <p:pic>
        <p:nvPicPr>
          <p:cNvPr id="4" name="Doors (Open)"/>
          <p:cNvPicPr>
            <a:picLocks noChangeAspect="1"/>
          </p:cNvPicPr>
          <p:nvPr/>
        </p:nvPicPr>
        <p:blipFill rotWithShape="1">
          <a:blip r:embed="rId53">
            <a:extLst>
              <a:ext uri="{28A0092B-C50C-407E-A947-70E740481C1C}">
                <a14:useLocalDpi xmlns:a14="http://schemas.microsoft.com/office/drawing/2010/main" val="0"/>
              </a:ext>
            </a:extLst>
          </a:blip>
          <a:srcRect l="15985" t="7812" r="16219" b="7812"/>
          <a:stretch/>
        </p:blipFill>
        <p:spPr>
          <a:xfrm>
            <a:off x="2346958" y="211579"/>
            <a:ext cx="9921240" cy="8229600"/>
          </a:xfrm>
          <a:prstGeom prst="rect">
            <a:avLst/>
          </a:prstGeom>
          <a:effectLst>
            <a:innerShdw blurRad="114300">
              <a:prstClr val="black"/>
            </a:innerShdw>
          </a:effectLst>
        </p:spPr>
      </p:pic>
      <p:pic>
        <p:nvPicPr>
          <p:cNvPr id="8" name="Glow 1"/>
          <p:cNvPicPr>
            <a:picLocks noChangeAspect="1"/>
          </p:cNvPicPr>
          <p:nvPr/>
        </p:nvPicPr>
        <p:blipFill>
          <a:blip r:embed="rId54" cstate="print">
            <a:extLst>
              <a:ext uri="{28A0092B-C50C-407E-A947-70E740481C1C}">
                <a14:useLocalDpi xmlns:a14="http://schemas.microsoft.com/office/drawing/2010/main" val="0"/>
              </a:ext>
            </a:extLst>
          </a:blip>
          <a:stretch>
            <a:fillRect/>
          </a:stretch>
        </p:blipFill>
        <p:spPr>
          <a:xfrm>
            <a:off x="-1701493" y="371301"/>
            <a:ext cx="6273484" cy="3764091"/>
          </a:xfrm>
          <a:prstGeom prst="rect">
            <a:avLst/>
          </a:prstGeom>
        </p:spPr>
      </p:pic>
      <p:pic>
        <p:nvPicPr>
          <p:cNvPr id="9" name="Glow 2"/>
          <p:cNvPicPr>
            <a:picLocks noChangeAspect="1"/>
          </p:cNvPicPr>
          <p:nvPr/>
        </p:nvPicPr>
        <p:blipFill>
          <a:blip r:embed="rId54" cstate="print">
            <a:extLst>
              <a:ext uri="{28A0092B-C50C-407E-A947-70E740481C1C}">
                <a14:useLocalDpi xmlns:a14="http://schemas.microsoft.com/office/drawing/2010/main" val="0"/>
              </a:ext>
            </a:extLst>
          </a:blip>
          <a:stretch>
            <a:fillRect/>
          </a:stretch>
        </p:blipFill>
        <p:spPr>
          <a:xfrm>
            <a:off x="9987587" y="371301"/>
            <a:ext cx="6273484" cy="3764091"/>
          </a:xfrm>
          <a:prstGeom prst="rect">
            <a:avLst/>
          </a:prstGeom>
        </p:spPr>
      </p:pic>
      <p:pic>
        <p:nvPicPr>
          <p:cNvPr id="5" name="Magic Barrier"/>
          <p:cNvPicPr>
            <a:picLocks noChangeAspect="1"/>
          </p:cNvPicPr>
          <p:nvPr/>
        </p:nvPicPr>
        <p:blipFill>
          <a:blip r:embed="rId55" cstate="print">
            <a:extLst>
              <a:ext uri="{28A0092B-C50C-407E-A947-70E740481C1C}">
                <a14:useLocalDpi xmlns:a14="http://schemas.microsoft.com/office/drawing/2010/main" val="0"/>
              </a:ext>
            </a:extLst>
          </a:blip>
          <a:stretch>
            <a:fillRect/>
          </a:stretch>
        </p:blipFill>
        <p:spPr>
          <a:xfrm>
            <a:off x="4878319" y="3809996"/>
            <a:ext cx="4873762" cy="3291847"/>
          </a:xfrm>
          <a:prstGeom prst="rect">
            <a:avLst/>
          </a:prstGeom>
        </p:spPr>
      </p:pic>
      <p:pic>
        <p:nvPicPr>
          <p:cNvPr id="6" name="Magic Circle 1"/>
          <p:cNvPicPr>
            <a:picLocks noChangeAspect="1"/>
          </p:cNvPicPr>
          <p:nvPr/>
        </p:nvPicPr>
        <p:blipFill>
          <a:blip r:embed="rId56" cstate="print">
            <a:extLst>
              <a:ext uri="{28A0092B-C50C-407E-A947-70E740481C1C}">
                <a14:useLocalDpi xmlns:a14="http://schemas.microsoft.com/office/drawing/2010/main" val="0"/>
              </a:ext>
            </a:extLst>
          </a:blip>
          <a:stretch>
            <a:fillRect/>
          </a:stretch>
        </p:blipFill>
        <p:spPr>
          <a:xfrm>
            <a:off x="4481830" y="821713"/>
            <a:ext cx="1573530" cy="1107830"/>
          </a:xfrm>
          <a:prstGeom prst="rect">
            <a:avLst/>
          </a:prstGeom>
        </p:spPr>
      </p:pic>
      <p:pic>
        <p:nvPicPr>
          <p:cNvPr id="13" name="Magic Circle 2"/>
          <p:cNvPicPr>
            <a:picLocks noChangeAspect="1"/>
          </p:cNvPicPr>
          <p:nvPr/>
        </p:nvPicPr>
        <p:blipFill>
          <a:blip r:embed="rId57" cstate="print">
            <a:extLst>
              <a:ext uri="{28A0092B-C50C-407E-A947-70E740481C1C}">
                <a14:useLocalDpi xmlns:a14="http://schemas.microsoft.com/office/drawing/2010/main" val="0"/>
              </a:ext>
            </a:extLst>
          </a:blip>
          <a:stretch>
            <a:fillRect/>
          </a:stretch>
        </p:blipFill>
        <p:spPr>
          <a:xfrm>
            <a:off x="8474711" y="821713"/>
            <a:ext cx="1573528" cy="1107830"/>
          </a:xfrm>
          <a:prstGeom prst="rect">
            <a:avLst/>
          </a:prstGeom>
        </p:spPr>
      </p:pic>
      <p:pic>
        <p:nvPicPr>
          <p:cNvPr id="14" name="Magic Circle 3"/>
          <p:cNvPicPr>
            <a:picLocks noChangeAspect="1"/>
          </p:cNvPicPr>
          <p:nvPr/>
        </p:nvPicPr>
        <p:blipFill>
          <a:blip r:embed="rId41" cstate="print">
            <a:extLst>
              <a:ext uri="{28A0092B-C50C-407E-A947-70E740481C1C}">
                <a14:useLocalDpi xmlns:a14="http://schemas.microsoft.com/office/drawing/2010/main" val="0"/>
              </a:ext>
            </a:extLst>
          </a:blip>
          <a:stretch>
            <a:fillRect/>
          </a:stretch>
        </p:blipFill>
        <p:spPr>
          <a:xfrm>
            <a:off x="3364231" y="4773953"/>
            <a:ext cx="1573528" cy="1107829"/>
          </a:xfrm>
          <a:prstGeom prst="rect">
            <a:avLst/>
          </a:prstGeom>
        </p:spPr>
      </p:pic>
      <p:pic>
        <p:nvPicPr>
          <p:cNvPr id="15" name="Magic Circle 4"/>
          <p:cNvPicPr>
            <a:picLocks noChangeAspect="1"/>
          </p:cNvPicPr>
          <p:nvPr/>
        </p:nvPicPr>
        <p:blipFill>
          <a:blip r:embed="rId58" cstate="print">
            <a:extLst>
              <a:ext uri="{28A0092B-C50C-407E-A947-70E740481C1C}">
                <a14:useLocalDpi xmlns:a14="http://schemas.microsoft.com/office/drawing/2010/main" val="0"/>
              </a:ext>
            </a:extLst>
          </a:blip>
          <a:stretch>
            <a:fillRect/>
          </a:stretch>
        </p:blipFill>
        <p:spPr>
          <a:xfrm>
            <a:off x="9672071" y="4773953"/>
            <a:ext cx="1573527" cy="1107829"/>
          </a:xfrm>
          <a:prstGeom prst="rect">
            <a:avLst/>
          </a:prstGeom>
        </p:spPr>
      </p:pic>
      <p:pic>
        <p:nvPicPr>
          <p:cNvPr id="12" name="Scroll"/>
          <p:cNvPicPr>
            <a:picLocks noChangeAspect="1"/>
          </p:cNvPicPr>
          <p:nvPr/>
        </p:nvPicPr>
        <p:blipFill>
          <a:blip r:embed="rId59">
            <a:extLst>
              <a:ext uri="{28A0092B-C50C-407E-A947-70E740481C1C}">
                <a14:useLocalDpi xmlns:a14="http://schemas.microsoft.com/office/drawing/2010/main" val="0"/>
              </a:ext>
            </a:extLst>
          </a:blip>
          <a:stretch>
            <a:fillRect/>
          </a:stretch>
        </p:blipFill>
        <p:spPr>
          <a:xfrm>
            <a:off x="2286000" y="1055370"/>
            <a:ext cx="10058400" cy="6118860"/>
          </a:xfrm>
          <a:prstGeom prst="rect">
            <a:avLst/>
          </a:prstGeom>
        </p:spPr>
      </p:pic>
      <p:pic>
        <p:nvPicPr>
          <p:cNvPr id="16" name="Scroll Center"/>
          <p:cNvPicPr>
            <a:picLocks noChangeAspect="1"/>
          </p:cNvPicPr>
          <p:nvPr/>
        </p:nvPicPr>
        <p:blipFill rotWithShape="1">
          <a:blip r:embed="rId59">
            <a:extLst>
              <a:ext uri="{28A0092B-C50C-407E-A947-70E740481C1C}">
                <a14:useLocalDpi xmlns:a14="http://schemas.microsoft.com/office/drawing/2010/main" val="0"/>
              </a:ext>
            </a:extLst>
          </a:blip>
          <a:srcRect l="43705" r="43760"/>
          <a:stretch/>
        </p:blipFill>
        <p:spPr>
          <a:xfrm>
            <a:off x="6682116" y="1055370"/>
            <a:ext cx="1260797" cy="6118860"/>
          </a:xfrm>
          <a:prstGeom prst="rect">
            <a:avLst/>
          </a:prstGeom>
        </p:spPr>
      </p:pic>
      <p:pic>
        <p:nvPicPr>
          <p:cNvPr id="17" name="Scroll Roll L"/>
          <p:cNvPicPr>
            <a:picLocks noChangeAspect="1"/>
          </p:cNvPicPr>
          <p:nvPr/>
        </p:nvPicPr>
        <p:blipFill>
          <a:blip r:embed="rId60">
            <a:extLst>
              <a:ext uri="{28A0092B-C50C-407E-A947-70E740481C1C}">
                <a14:useLocalDpi xmlns:a14="http://schemas.microsoft.com/office/drawing/2010/main" val="0"/>
              </a:ext>
            </a:extLst>
          </a:blip>
          <a:stretch>
            <a:fillRect/>
          </a:stretch>
        </p:blipFill>
        <p:spPr>
          <a:xfrm>
            <a:off x="6048565" y="1045210"/>
            <a:ext cx="1267102" cy="6117336"/>
          </a:xfrm>
          <a:prstGeom prst="rect">
            <a:avLst/>
          </a:prstGeom>
          <a:effectLst>
            <a:outerShdw blurRad="50800" dist="38100" algn="l" rotWithShape="0">
              <a:prstClr val="black">
                <a:alpha val="40000"/>
              </a:prstClr>
            </a:outerShdw>
          </a:effectLst>
        </p:spPr>
      </p:pic>
      <p:pic>
        <p:nvPicPr>
          <p:cNvPr id="18" name="Scroll Roll R"/>
          <p:cNvPicPr>
            <a:picLocks noChangeAspect="1"/>
          </p:cNvPicPr>
          <p:nvPr/>
        </p:nvPicPr>
        <p:blipFill>
          <a:blip r:embed="rId60">
            <a:extLst>
              <a:ext uri="{28A0092B-C50C-407E-A947-70E740481C1C}">
                <a14:useLocalDpi xmlns:a14="http://schemas.microsoft.com/office/drawing/2010/main" val="0"/>
              </a:ext>
            </a:extLst>
          </a:blip>
          <a:stretch>
            <a:fillRect/>
          </a:stretch>
        </p:blipFill>
        <p:spPr>
          <a:xfrm flipH="1">
            <a:off x="7309362" y="1045210"/>
            <a:ext cx="1267102" cy="6117336"/>
          </a:xfrm>
          <a:prstGeom prst="rect">
            <a:avLst/>
          </a:prstGeom>
          <a:effectLst>
            <a:outerShdw blurRad="50800" dist="38100" dir="10800000" algn="r" rotWithShape="0">
              <a:prstClr val="black">
                <a:alpha val="40000"/>
              </a:prstClr>
            </a:outerShdw>
          </a:effectLst>
        </p:spPr>
      </p:pic>
      <p:pic>
        <p:nvPicPr>
          <p:cNvPr id="24" name="Circle 4 Large"/>
          <p:cNvPicPr>
            <a:picLocks noChangeAspect="1"/>
          </p:cNvPicPr>
          <p:nvPr/>
        </p:nvPicPr>
        <p:blipFill>
          <a:blip r:embed="rId58" cstate="print">
            <a:extLst>
              <a:ext uri="{28A0092B-C50C-407E-A947-70E740481C1C}">
                <a14:useLocalDpi xmlns:a14="http://schemas.microsoft.com/office/drawing/2010/main" val="0"/>
              </a:ext>
            </a:extLst>
          </a:blip>
          <a:stretch>
            <a:fillRect/>
          </a:stretch>
        </p:blipFill>
        <p:spPr>
          <a:xfrm>
            <a:off x="5368107" y="2798222"/>
            <a:ext cx="6662773" cy="4690872"/>
          </a:xfrm>
          <a:prstGeom prst="rect">
            <a:avLst/>
          </a:prstGeom>
        </p:spPr>
      </p:pic>
      <p:pic>
        <p:nvPicPr>
          <p:cNvPr id="23" name="Circle 3 Large"/>
          <p:cNvPicPr>
            <a:picLocks noChangeAspect="1"/>
          </p:cNvPicPr>
          <p:nvPr/>
        </p:nvPicPr>
        <p:blipFill>
          <a:blip r:embed="rId41" cstate="print">
            <a:extLst>
              <a:ext uri="{28A0092B-C50C-407E-A947-70E740481C1C}">
                <a14:useLocalDpi xmlns:a14="http://schemas.microsoft.com/office/drawing/2010/main" val="0"/>
              </a:ext>
            </a:extLst>
          </a:blip>
          <a:stretch>
            <a:fillRect/>
          </a:stretch>
        </p:blipFill>
        <p:spPr>
          <a:xfrm>
            <a:off x="2601381" y="2798222"/>
            <a:ext cx="6662778" cy="4690872"/>
          </a:xfrm>
          <a:prstGeom prst="rect">
            <a:avLst/>
          </a:prstGeom>
        </p:spPr>
      </p:pic>
      <p:pic>
        <p:nvPicPr>
          <p:cNvPr id="22" name="Circle 2 Large"/>
          <p:cNvPicPr>
            <a:picLocks noChangeAspect="1"/>
          </p:cNvPicPr>
          <p:nvPr/>
        </p:nvPicPr>
        <p:blipFill>
          <a:blip r:embed="rId57" cstate="print">
            <a:extLst>
              <a:ext uri="{28A0092B-C50C-407E-A947-70E740481C1C}">
                <a14:useLocalDpi xmlns:a14="http://schemas.microsoft.com/office/drawing/2010/main" val="0"/>
              </a:ext>
            </a:extLst>
          </a:blip>
          <a:stretch>
            <a:fillRect/>
          </a:stretch>
        </p:blipFill>
        <p:spPr>
          <a:xfrm>
            <a:off x="5368109" y="964886"/>
            <a:ext cx="6662771" cy="4690872"/>
          </a:xfrm>
          <a:prstGeom prst="rect">
            <a:avLst/>
          </a:prstGeom>
        </p:spPr>
      </p:pic>
      <p:pic>
        <p:nvPicPr>
          <p:cNvPr id="21" name="Circle 1 Large"/>
          <p:cNvPicPr>
            <a:picLocks noChangeAspect="1"/>
          </p:cNvPicPr>
          <p:nvPr/>
        </p:nvPicPr>
        <p:blipFill>
          <a:blip r:embed="rId56" cstate="print">
            <a:extLst>
              <a:ext uri="{28A0092B-C50C-407E-A947-70E740481C1C}">
                <a14:useLocalDpi xmlns:a14="http://schemas.microsoft.com/office/drawing/2010/main" val="0"/>
              </a:ext>
            </a:extLst>
          </a:blip>
          <a:stretch>
            <a:fillRect/>
          </a:stretch>
        </p:blipFill>
        <p:spPr>
          <a:xfrm>
            <a:off x="2601381" y="964886"/>
            <a:ext cx="6657456" cy="4687123"/>
          </a:xfrm>
          <a:prstGeom prst="rect">
            <a:avLst/>
          </a:prstGeom>
        </p:spPr>
      </p:pic>
      <p:sp>
        <p:nvSpPr>
          <p:cNvPr id="20" name="Answer"/>
          <p:cNvSpPr txBox="1"/>
          <p:nvPr/>
        </p:nvSpPr>
        <p:spPr>
          <a:xfrm>
            <a:off x="3561795" y="1554479"/>
            <a:ext cx="7514722" cy="5547363"/>
          </a:xfrm>
          <a:prstGeom prst="rect">
            <a:avLst/>
          </a:prstGeom>
          <a:solidFill>
            <a:srgbClr val="F3D79F">
              <a:alpha val="9000"/>
            </a:srgbClr>
          </a:solidFill>
          <a:effectLst>
            <a:softEdge rad="127000"/>
          </a:effectLst>
        </p:spPr>
        <p:txBody>
          <a:bodyPr wrap="square" lIns="0" tIns="0" rIns="0" bIns="0" rtlCol="0" anchor="ctr" anchorCtr="1">
            <a:normAutofit/>
          </a:bodyPr>
          <a:lstStyle/>
          <a:p>
            <a:pPr algn="ctr" fontAlgn="ctr"/>
            <a:r>
              <a:rPr lang="en-US" sz="13800" spc="-200" dirty="0" smtClean="0">
                <a:solidFill>
                  <a:schemeClr val="tx2">
                    <a:lumMod val="50000"/>
                  </a:schemeClr>
                </a:solidFill>
                <a:latin typeface="Kalam Light" panose="02000000000000000000" pitchFamily="2" charset="0"/>
                <a:cs typeface="Kalam Light" panose="02000000000000000000" pitchFamily="2" charset="0"/>
              </a:rPr>
              <a:t>Answer</a:t>
            </a:r>
            <a:endParaRPr lang="en-US" sz="13800" spc="-200" dirty="0">
              <a:solidFill>
                <a:schemeClr val="tx2">
                  <a:lumMod val="50000"/>
                </a:schemeClr>
              </a:solidFill>
              <a:latin typeface="Kalam Light" panose="02000000000000000000" pitchFamily="2" charset="0"/>
              <a:cs typeface="Kalam Light" panose="02000000000000000000" pitchFamily="2" charset="0"/>
            </a:endParaRPr>
          </a:p>
        </p:txBody>
      </p:sp>
      <p:pic>
        <p:nvPicPr>
          <p:cNvPr id="7" name="magic circles (compiled).mp3">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21"/>
          <a:stretch>
            <a:fillRect/>
          </a:stretch>
        </p:blipFill>
        <p:spPr>
          <a:xfrm>
            <a:off x="1435249" y="8517886"/>
            <a:ext cx="487363" cy="487363"/>
          </a:xfrm>
          <a:prstGeom prst="rect">
            <a:avLst/>
          </a:prstGeom>
        </p:spPr>
      </p:pic>
      <p:pic>
        <p:nvPicPr>
          <p:cNvPr id="25" name="unrolling-scroll (spookymodem).mp3">
            <a:hlinkClick r:id="" action="ppaction://media"/>
          </p:cNvPr>
          <p:cNvPicPr>
            <a:picLocks noChangeAspect="1"/>
          </p:cNvPicPr>
          <p:nvPr>
            <a:audioFile r:link="rId16"/>
            <p:extLst>
              <p:ext uri="{DAA4B4D4-6D71-4841-9C94-3DE7FCFB9230}">
                <p14:media xmlns:p14="http://schemas.microsoft.com/office/powerpoint/2010/main" r:embed="rId15"/>
              </p:ext>
            </p:extLst>
          </p:nvPr>
        </p:nvPicPr>
        <p:blipFill>
          <a:blip r:embed="rId21"/>
          <a:stretch>
            <a:fillRect/>
          </a:stretch>
        </p:blipFill>
        <p:spPr>
          <a:xfrm>
            <a:off x="491310" y="8447555"/>
            <a:ext cx="487363" cy="487363"/>
          </a:xfrm>
          <a:prstGeom prst="rect">
            <a:avLst/>
          </a:prstGeom>
        </p:spPr>
      </p:pic>
      <p:pic>
        <p:nvPicPr>
          <p:cNvPr id="11" name="door open (compiled).mp3">
            <a:hlinkClick r:id="" action="ppaction://media"/>
          </p:cNvPr>
          <p:cNvPicPr>
            <a:picLocks noChangeAspect="1"/>
          </p:cNvPicPr>
          <p:nvPr>
            <a:audioFile r:link="rId18"/>
            <p:extLst>
              <p:ext uri="{DAA4B4D4-6D71-4841-9C94-3DE7FCFB9230}">
                <p14:media xmlns:p14="http://schemas.microsoft.com/office/powerpoint/2010/main" r:embed="rId17"/>
              </p:ext>
            </p:extLst>
          </p:nvPr>
        </p:nvPicPr>
        <p:blipFill>
          <a:blip r:embed="rId21"/>
          <a:stretch>
            <a:fillRect/>
          </a:stretch>
        </p:blipFill>
        <p:spPr>
          <a:xfrm>
            <a:off x="2385056" y="8506457"/>
            <a:ext cx="487363" cy="487363"/>
          </a:xfrm>
          <a:prstGeom prst="rect">
            <a:avLst/>
          </a:prstGeom>
        </p:spPr>
      </p:pic>
    </p:spTree>
    <p:extLst>
      <p:ext uri="{BB962C8B-B14F-4D97-AF65-F5344CB8AC3E}">
        <p14:creationId xmlns:p14="http://schemas.microsoft.com/office/powerpoint/2010/main" val="1770812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autoRev="1" fill="hold" nodeType="withEffect">
                                  <p:stCondLst>
                                    <p:cond delay="0"/>
                                  </p:stCondLst>
                                  <p:childTnLst>
                                    <p:animScale>
                                      <p:cBhvr>
                                        <p:cTn id="6" dur="2000" fill="hold"/>
                                        <p:tgtEl>
                                          <p:spTgt spid="8"/>
                                        </p:tgtEl>
                                      </p:cBhvr>
                                      <p:by x="150000" y="150000"/>
                                    </p:animScale>
                                  </p:childTnLst>
                                </p:cTn>
                              </p:par>
                              <p:par>
                                <p:cTn id="7" presetID="6" presetClass="emph" presetSubtype="0" repeatCount="indefinite" autoRev="1" fill="hold" nodeType="withEffect">
                                  <p:stCondLst>
                                    <p:cond delay="0"/>
                                  </p:stCondLst>
                                  <p:childTnLst>
                                    <p:animScale>
                                      <p:cBhvr>
                                        <p:cTn id="8" dur="2000" fill="hold"/>
                                        <p:tgtEl>
                                          <p:spTgt spid="9"/>
                                        </p:tgtEl>
                                      </p:cBhvr>
                                      <p:by x="150000" y="150000"/>
                                    </p:animScale>
                                  </p:childTnLst>
                                </p:cTn>
                              </p:par>
                              <p:par>
                                <p:cTn id="9" presetID="8" presetClass="emph" presetSubtype="0" repeatCount="indefinite" fill="hold" nodeType="withEffect">
                                  <p:stCondLst>
                                    <p:cond delay="0"/>
                                  </p:stCondLst>
                                  <p:childTnLst>
                                    <p:animRot by="21600000">
                                      <p:cBhvr>
                                        <p:cTn id="10" dur="4000" fill="hold"/>
                                        <p:tgtEl>
                                          <p:spTgt spid="6"/>
                                        </p:tgtEl>
                                        <p:attrNameLst>
                                          <p:attrName>r</p:attrName>
                                        </p:attrNameLst>
                                      </p:cBhvr>
                                    </p:animRot>
                                  </p:childTnLst>
                                </p:cTn>
                              </p:par>
                              <p:par>
                                <p:cTn id="11" presetID="8" presetClass="emph" presetSubtype="0" repeatCount="indefinite" fill="hold" nodeType="withEffect">
                                  <p:stCondLst>
                                    <p:cond delay="0"/>
                                  </p:stCondLst>
                                  <p:childTnLst>
                                    <p:animRot by="21600000">
                                      <p:cBhvr>
                                        <p:cTn id="12" dur="4000" fill="hold"/>
                                        <p:tgtEl>
                                          <p:spTgt spid="13"/>
                                        </p:tgtEl>
                                        <p:attrNameLst>
                                          <p:attrName>r</p:attrName>
                                        </p:attrNameLst>
                                      </p:cBhvr>
                                    </p:animRot>
                                  </p:childTnLst>
                                </p:cTn>
                              </p:par>
                              <p:par>
                                <p:cTn id="13" presetID="8" presetClass="emph" presetSubtype="0" repeatCount="indefinite" fill="hold" nodeType="withEffect">
                                  <p:stCondLst>
                                    <p:cond delay="0"/>
                                  </p:stCondLst>
                                  <p:childTnLst>
                                    <p:animRot by="21600000">
                                      <p:cBhvr>
                                        <p:cTn id="14" dur="4000" fill="hold"/>
                                        <p:tgtEl>
                                          <p:spTgt spid="14"/>
                                        </p:tgtEl>
                                        <p:attrNameLst>
                                          <p:attrName>r</p:attrName>
                                        </p:attrNameLst>
                                      </p:cBhvr>
                                    </p:animRot>
                                  </p:childTnLst>
                                </p:cTn>
                              </p:par>
                              <p:par>
                                <p:cTn id="15" presetID="8" presetClass="emph" presetSubtype="0" repeatCount="indefinite" fill="hold" nodeType="withEffect">
                                  <p:stCondLst>
                                    <p:cond delay="0"/>
                                  </p:stCondLst>
                                  <p:childTnLst>
                                    <p:animRot by="21600000">
                                      <p:cBhvr>
                                        <p:cTn id="16" dur="4000" fill="hold"/>
                                        <p:tgtEl>
                                          <p:spTgt spid="15"/>
                                        </p:tgtEl>
                                        <p:attrNameLst>
                                          <p:attrName>r</p:attrName>
                                        </p:attrNameLst>
                                      </p:cBhvr>
                                    </p:animRot>
                                  </p:childTnLst>
                                </p:cTn>
                              </p:par>
                              <p:par>
                                <p:cTn id="17" presetID="6" presetClass="emph" presetSubtype="0" repeatCount="indefinite" autoRev="1" fill="hold" nodeType="withEffect">
                                  <p:stCondLst>
                                    <p:cond delay="0"/>
                                  </p:stCondLst>
                                  <p:childTnLst>
                                    <p:animScale>
                                      <p:cBhvr>
                                        <p:cTn id="18" dur="1500" fill="hold"/>
                                        <p:tgtEl>
                                          <p:spTgt spid="5"/>
                                        </p:tgtEl>
                                      </p:cBhvr>
                                      <p:by x="110000" y="110000"/>
                                    </p:animScale>
                                  </p:childTnLst>
                                </p:cTn>
                              </p:par>
                              <p:par>
                                <p:cTn id="19" presetID="42" presetClass="path" presetSubtype="0" accel="50000" decel="50000" fill="hold" nodeType="withEffect">
                                  <p:stCondLst>
                                    <p:cond delay="0"/>
                                  </p:stCondLst>
                                  <p:childTnLst>
                                    <p:animMotion origin="layout" path="M 4.27083E-6 3.08642E-7 L -0.2551 0.00058 " pathEditMode="relative" rAng="0" ptsTypes="AA">
                                      <p:cBhvr>
                                        <p:cTn id="20" dur="500" fill="hold"/>
                                        <p:tgtEl>
                                          <p:spTgt spid="17"/>
                                        </p:tgtEl>
                                        <p:attrNameLst>
                                          <p:attrName>ppt_x</p:attrName>
                                          <p:attrName>ppt_y</p:attrName>
                                        </p:attrNameLst>
                                      </p:cBhvr>
                                      <p:rCtr x="-12760" y="19"/>
                                    </p:animMotion>
                                  </p:childTnLst>
                                </p:cTn>
                              </p:par>
                              <p:par>
                                <p:cTn id="21" presetID="42" presetClass="path" presetSubtype="0" accel="50000" decel="50000" fill="hold" nodeType="withEffect">
                                  <p:stCondLst>
                                    <p:cond delay="0"/>
                                  </p:stCondLst>
                                  <p:childTnLst>
                                    <p:animMotion origin="layout" path="M -2.43056E-7 3.08642E-7 L 0.2564 0.00039 " pathEditMode="relative" rAng="0" ptsTypes="AA">
                                      <p:cBhvr>
                                        <p:cTn id="22" dur="500" fill="hold"/>
                                        <p:tgtEl>
                                          <p:spTgt spid="18"/>
                                        </p:tgtEl>
                                        <p:attrNameLst>
                                          <p:attrName>ppt_x</p:attrName>
                                          <p:attrName>ppt_y</p:attrName>
                                        </p:attrNameLst>
                                      </p:cBhvr>
                                      <p:rCtr x="12815" y="19"/>
                                    </p:animMotion>
                                  </p:childTnLst>
                                </p:cTn>
                              </p:par>
                              <p:par>
                                <p:cTn id="23" presetID="1" presetClass="mediacall" presetSubtype="0" fill="hold" nodeType="withEffect">
                                  <p:stCondLst>
                                    <p:cond delay="0"/>
                                  </p:stCondLst>
                                  <p:childTnLst>
                                    <p:cmd type="call" cmd="playFrom(0.0)">
                                      <p:cBhvr>
                                        <p:cTn id="24" dur="653" fill="hold"/>
                                        <p:tgtEl>
                                          <p:spTgt spid="25"/>
                                        </p:tgtEl>
                                      </p:cBhvr>
                                    </p:cmd>
                                  </p:childTnLst>
                                </p:cTn>
                              </p:par>
                              <p:par>
                                <p:cTn id="25" presetID="16" presetClass="entr" presetSubtype="37"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arn(outVertical)">
                                      <p:cBhvr>
                                        <p:cTn id="27" dur="500"/>
                                        <p:tgtEl>
                                          <p:spTgt spid="12"/>
                                        </p:tgtEl>
                                      </p:cBhvr>
                                    </p:animEffect>
                                  </p:childTnLst>
                                </p:cTn>
                              </p:par>
                              <p:par>
                                <p:cTn id="28" presetID="16" presetClass="entr" presetSubtype="37" fill="hold" grpId="0"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barn(outVertical)">
                                      <p:cBhvr>
                                        <p:cTn id="30" dur="750"/>
                                        <p:tgtEl>
                                          <p:spTgt spid="20"/>
                                        </p:tgtEl>
                                      </p:cBhvr>
                                    </p:animEffect>
                                  </p:childTnLst>
                                </p:cTn>
                              </p:par>
                              <p:par>
                                <p:cTn id="31" presetID="10" presetClass="exit" presetSubtype="0" fill="hold" nodeType="withEffect">
                                  <p:stCondLst>
                                    <p:cond delay="500"/>
                                  </p:stCondLst>
                                  <p:childTnLst>
                                    <p:animEffect transition="out" filter="fade">
                                      <p:cBhvr>
                                        <p:cTn id="32" dur="500"/>
                                        <p:tgtEl>
                                          <p:spTgt spid="16"/>
                                        </p:tgtEl>
                                      </p:cBhvr>
                                    </p:animEffect>
                                    <p:set>
                                      <p:cBhvr>
                                        <p:cTn id="33" dur="1" fill="hold">
                                          <p:stCondLst>
                                            <p:cond delay="499"/>
                                          </p:stCondLst>
                                        </p:cTn>
                                        <p:tgtEl>
                                          <p:spTgt spid="16"/>
                                        </p:tgtEl>
                                        <p:attrNameLst>
                                          <p:attrName>style.visibility</p:attrName>
                                        </p:attrNameLst>
                                      </p:cBhvr>
                                      <p:to>
                                        <p:strVal val="hidden"/>
                                      </p:to>
                                    </p:set>
                                  </p:childTnLst>
                                </p:cTn>
                              </p:par>
                              <p:par>
                                <p:cTn id="34" presetID="10" presetClass="exit" presetSubtype="0" fill="hold" nodeType="withEffect">
                                  <p:stCondLst>
                                    <p:cond delay="500"/>
                                  </p:stCondLst>
                                  <p:childTnLst>
                                    <p:animEffect transition="out" filter="fade">
                                      <p:cBhvr>
                                        <p:cTn id="35" dur="500"/>
                                        <p:tgtEl>
                                          <p:spTgt spid="17"/>
                                        </p:tgtEl>
                                      </p:cBhvr>
                                    </p:animEffect>
                                    <p:set>
                                      <p:cBhvr>
                                        <p:cTn id="36" dur="1" fill="hold">
                                          <p:stCondLst>
                                            <p:cond delay="499"/>
                                          </p:stCondLst>
                                        </p:cTn>
                                        <p:tgtEl>
                                          <p:spTgt spid="17"/>
                                        </p:tgtEl>
                                        <p:attrNameLst>
                                          <p:attrName>style.visibility</p:attrName>
                                        </p:attrNameLst>
                                      </p:cBhvr>
                                      <p:to>
                                        <p:strVal val="hidden"/>
                                      </p:to>
                                    </p:set>
                                  </p:childTnLst>
                                </p:cTn>
                              </p:par>
                              <p:par>
                                <p:cTn id="37" presetID="10" presetClass="exit" presetSubtype="0" fill="hold" nodeType="withEffect">
                                  <p:stCondLst>
                                    <p:cond delay="500"/>
                                  </p:stCondLst>
                                  <p:childTnLst>
                                    <p:animEffect transition="out" filter="fade">
                                      <p:cBhvr>
                                        <p:cTn id="38" dur="500"/>
                                        <p:tgtEl>
                                          <p:spTgt spid="18"/>
                                        </p:tgtEl>
                                      </p:cBhvr>
                                    </p:animEffect>
                                    <p:set>
                                      <p:cBhvr>
                                        <p:cTn id="39" dur="1" fill="hold">
                                          <p:stCondLst>
                                            <p:cond delay="499"/>
                                          </p:stCondLst>
                                        </p:cTn>
                                        <p:tgtEl>
                                          <p:spTgt spid="18"/>
                                        </p:tgtEl>
                                        <p:attrNameLst>
                                          <p:attrName>style.visibility</p:attrName>
                                        </p:attrNameLst>
                                      </p:cBhvr>
                                      <p:to>
                                        <p:strVal val="hidden"/>
                                      </p:to>
                                    </p:set>
                                  </p:childTnLst>
                                </p:cTn>
                              </p:par>
                              <p:par>
                                <p:cTn id="40" presetID="10" presetClass="entr" presetSubtype="0" fill="hold" nodeType="withEffect">
                                  <p:stCondLst>
                                    <p:cond delay="75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2500"/>
                                        <p:tgtEl>
                                          <p:spTgt spid="21"/>
                                        </p:tgtEl>
                                      </p:cBhvr>
                                    </p:animEffect>
                                  </p:childTnLst>
                                </p:cTn>
                              </p:par>
                              <p:par>
                                <p:cTn id="43" presetID="10" presetClass="entr" presetSubtype="0" fill="hold" nodeType="withEffect">
                                  <p:stCondLst>
                                    <p:cond delay="75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2500"/>
                                        <p:tgtEl>
                                          <p:spTgt spid="22"/>
                                        </p:tgtEl>
                                      </p:cBhvr>
                                    </p:animEffect>
                                  </p:childTnLst>
                                </p:cTn>
                              </p:par>
                              <p:par>
                                <p:cTn id="46" presetID="10" presetClass="entr" presetSubtype="0" fill="hold" nodeType="withEffect">
                                  <p:stCondLst>
                                    <p:cond delay="75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2500"/>
                                        <p:tgtEl>
                                          <p:spTgt spid="23"/>
                                        </p:tgtEl>
                                      </p:cBhvr>
                                    </p:animEffect>
                                  </p:childTnLst>
                                </p:cTn>
                              </p:par>
                              <p:par>
                                <p:cTn id="49" presetID="10" presetClass="entr" presetSubtype="0" fill="hold" nodeType="withEffect">
                                  <p:stCondLst>
                                    <p:cond delay="75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2500"/>
                                        <p:tgtEl>
                                          <p:spTgt spid="24"/>
                                        </p:tgtEl>
                                      </p:cBhvr>
                                    </p:animEffect>
                                  </p:childTnLst>
                                </p:cTn>
                              </p:par>
                              <p:par>
                                <p:cTn id="52" presetID="10" presetClass="exit" presetSubtype="0" fill="hold" nodeType="withEffect">
                                  <p:stCondLst>
                                    <p:cond delay="3250"/>
                                  </p:stCondLst>
                                  <p:childTnLst>
                                    <p:animEffect transition="out" filter="fade">
                                      <p:cBhvr>
                                        <p:cTn id="53" dur="1000"/>
                                        <p:tgtEl>
                                          <p:spTgt spid="21"/>
                                        </p:tgtEl>
                                      </p:cBhvr>
                                    </p:animEffect>
                                    <p:set>
                                      <p:cBhvr>
                                        <p:cTn id="54" dur="1" fill="hold">
                                          <p:stCondLst>
                                            <p:cond delay="999"/>
                                          </p:stCondLst>
                                        </p:cTn>
                                        <p:tgtEl>
                                          <p:spTgt spid="21"/>
                                        </p:tgtEl>
                                        <p:attrNameLst>
                                          <p:attrName>style.visibility</p:attrName>
                                        </p:attrNameLst>
                                      </p:cBhvr>
                                      <p:to>
                                        <p:strVal val="hidden"/>
                                      </p:to>
                                    </p:set>
                                  </p:childTnLst>
                                </p:cTn>
                              </p:par>
                              <p:par>
                                <p:cTn id="55" presetID="10" presetClass="exit" presetSubtype="0" fill="hold" nodeType="withEffect">
                                  <p:stCondLst>
                                    <p:cond delay="3250"/>
                                  </p:stCondLst>
                                  <p:childTnLst>
                                    <p:animEffect transition="out" filter="fade">
                                      <p:cBhvr>
                                        <p:cTn id="56" dur="1000"/>
                                        <p:tgtEl>
                                          <p:spTgt spid="22"/>
                                        </p:tgtEl>
                                      </p:cBhvr>
                                    </p:animEffect>
                                    <p:set>
                                      <p:cBhvr>
                                        <p:cTn id="57" dur="1" fill="hold">
                                          <p:stCondLst>
                                            <p:cond delay="999"/>
                                          </p:stCondLst>
                                        </p:cTn>
                                        <p:tgtEl>
                                          <p:spTgt spid="22"/>
                                        </p:tgtEl>
                                        <p:attrNameLst>
                                          <p:attrName>style.visibility</p:attrName>
                                        </p:attrNameLst>
                                      </p:cBhvr>
                                      <p:to>
                                        <p:strVal val="hidden"/>
                                      </p:to>
                                    </p:set>
                                  </p:childTnLst>
                                </p:cTn>
                              </p:par>
                              <p:par>
                                <p:cTn id="58" presetID="10" presetClass="exit" presetSubtype="0" fill="hold" nodeType="withEffect">
                                  <p:stCondLst>
                                    <p:cond delay="3250"/>
                                  </p:stCondLst>
                                  <p:childTnLst>
                                    <p:animEffect transition="out" filter="fade">
                                      <p:cBhvr>
                                        <p:cTn id="59" dur="1000"/>
                                        <p:tgtEl>
                                          <p:spTgt spid="23"/>
                                        </p:tgtEl>
                                      </p:cBhvr>
                                    </p:animEffect>
                                    <p:set>
                                      <p:cBhvr>
                                        <p:cTn id="60" dur="1" fill="hold">
                                          <p:stCondLst>
                                            <p:cond delay="999"/>
                                          </p:stCondLst>
                                        </p:cTn>
                                        <p:tgtEl>
                                          <p:spTgt spid="23"/>
                                        </p:tgtEl>
                                        <p:attrNameLst>
                                          <p:attrName>style.visibility</p:attrName>
                                        </p:attrNameLst>
                                      </p:cBhvr>
                                      <p:to>
                                        <p:strVal val="hidden"/>
                                      </p:to>
                                    </p:set>
                                  </p:childTnLst>
                                </p:cTn>
                              </p:par>
                              <p:par>
                                <p:cTn id="61" presetID="10" presetClass="exit" presetSubtype="0" fill="hold" nodeType="withEffect">
                                  <p:stCondLst>
                                    <p:cond delay="3250"/>
                                  </p:stCondLst>
                                  <p:childTnLst>
                                    <p:animEffect transition="out" filter="fade">
                                      <p:cBhvr>
                                        <p:cTn id="62" dur="1000"/>
                                        <p:tgtEl>
                                          <p:spTgt spid="24"/>
                                        </p:tgtEl>
                                      </p:cBhvr>
                                    </p:animEffect>
                                    <p:set>
                                      <p:cBhvr>
                                        <p:cTn id="63" dur="1" fill="hold">
                                          <p:stCondLst>
                                            <p:cond delay="999"/>
                                          </p:stCondLst>
                                        </p:cTn>
                                        <p:tgtEl>
                                          <p:spTgt spid="24"/>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2" presetClass="exit" presetSubtype="4" fill="hold" nodeType="clickEffect">
                                  <p:stCondLst>
                                    <p:cond delay="0"/>
                                  </p:stCondLst>
                                  <p:childTnLst>
                                    <p:anim calcmode="lin" valueType="num">
                                      <p:cBhvr additive="base">
                                        <p:cTn id="67" dur="500"/>
                                        <p:tgtEl>
                                          <p:spTgt spid="12"/>
                                        </p:tgtEl>
                                        <p:attrNameLst>
                                          <p:attrName>ppt_x</p:attrName>
                                        </p:attrNameLst>
                                      </p:cBhvr>
                                      <p:tavLst>
                                        <p:tav tm="0">
                                          <p:val>
                                            <p:strVal val="ppt_x"/>
                                          </p:val>
                                        </p:tav>
                                        <p:tav tm="100000">
                                          <p:val>
                                            <p:strVal val="ppt_x"/>
                                          </p:val>
                                        </p:tav>
                                      </p:tavLst>
                                    </p:anim>
                                    <p:anim calcmode="lin" valueType="num">
                                      <p:cBhvr additive="base">
                                        <p:cTn id="68" dur="500"/>
                                        <p:tgtEl>
                                          <p:spTgt spid="12"/>
                                        </p:tgtEl>
                                        <p:attrNameLst>
                                          <p:attrName>ppt_y</p:attrName>
                                        </p:attrNameLst>
                                      </p:cBhvr>
                                      <p:tavLst>
                                        <p:tav tm="0">
                                          <p:val>
                                            <p:strVal val="ppt_y"/>
                                          </p:val>
                                        </p:tav>
                                        <p:tav tm="100000">
                                          <p:val>
                                            <p:strVal val="1+ppt_h/2"/>
                                          </p:val>
                                        </p:tav>
                                      </p:tavLst>
                                    </p:anim>
                                    <p:set>
                                      <p:cBhvr>
                                        <p:cTn id="69" dur="1" fill="hold">
                                          <p:stCondLst>
                                            <p:cond delay="499"/>
                                          </p:stCondLst>
                                        </p:cTn>
                                        <p:tgtEl>
                                          <p:spTgt spid="12"/>
                                        </p:tgtEl>
                                        <p:attrNameLst>
                                          <p:attrName>style.visibility</p:attrName>
                                        </p:attrNameLst>
                                      </p:cBhvr>
                                      <p:to>
                                        <p:strVal val="hidden"/>
                                      </p:to>
                                    </p:set>
                                  </p:childTnLst>
                                </p:cTn>
                              </p:par>
                              <p:par>
                                <p:cTn id="70" presetID="2" presetClass="exit" presetSubtype="4" fill="hold" grpId="1" nodeType="withEffect">
                                  <p:stCondLst>
                                    <p:cond delay="0"/>
                                  </p:stCondLst>
                                  <p:childTnLst>
                                    <p:anim calcmode="lin" valueType="num">
                                      <p:cBhvr additive="base">
                                        <p:cTn id="71" dur="500"/>
                                        <p:tgtEl>
                                          <p:spTgt spid="20"/>
                                        </p:tgtEl>
                                        <p:attrNameLst>
                                          <p:attrName>ppt_x</p:attrName>
                                        </p:attrNameLst>
                                      </p:cBhvr>
                                      <p:tavLst>
                                        <p:tav tm="0">
                                          <p:val>
                                            <p:strVal val="ppt_x"/>
                                          </p:val>
                                        </p:tav>
                                        <p:tav tm="100000">
                                          <p:val>
                                            <p:strVal val="ppt_x"/>
                                          </p:val>
                                        </p:tav>
                                      </p:tavLst>
                                    </p:anim>
                                    <p:anim calcmode="lin" valueType="num">
                                      <p:cBhvr additive="base">
                                        <p:cTn id="72" dur="500"/>
                                        <p:tgtEl>
                                          <p:spTgt spid="20"/>
                                        </p:tgtEl>
                                        <p:attrNameLst>
                                          <p:attrName>ppt_y</p:attrName>
                                        </p:attrNameLst>
                                      </p:cBhvr>
                                      <p:tavLst>
                                        <p:tav tm="0">
                                          <p:val>
                                            <p:strVal val="ppt_y"/>
                                          </p:val>
                                        </p:tav>
                                        <p:tav tm="100000">
                                          <p:val>
                                            <p:strVal val="1+ppt_h/2"/>
                                          </p:val>
                                        </p:tav>
                                      </p:tavLst>
                                    </p:anim>
                                    <p:set>
                                      <p:cBhvr>
                                        <p:cTn id="73" dur="1" fill="hold">
                                          <p:stCondLst>
                                            <p:cond delay="499"/>
                                          </p:stCondLst>
                                        </p:cTn>
                                        <p:tgtEl>
                                          <p:spTgt spid="20"/>
                                        </p:tgtEl>
                                        <p:attrNameLst>
                                          <p:attrName>style.visibility</p:attrName>
                                        </p:attrNameLst>
                                      </p:cBhvr>
                                      <p:to>
                                        <p:strVal val="hidden"/>
                                      </p:to>
                                    </p:set>
                                  </p:childTnLst>
                                </p:cTn>
                              </p:par>
                            </p:childTnLst>
                          </p:cTn>
                        </p:par>
                        <p:par>
                          <p:cTn id="74" fill="hold">
                            <p:stCondLst>
                              <p:cond delay="500"/>
                            </p:stCondLst>
                            <p:childTnLst>
                              <p:par>
                                <p:cTn id="75" presetID="10" presetClass="exit" presetSubtype="0" fill="hold" nodeType="afterEffect">
                                  <p:stCondLst>
                                    <p:cond delay="0"/>
                                  </p:stCondLst>
                                  <p:childTnLst>
                                    <p:animEffect transition="out" filter="fade">
                                      <p:cBhvr>
                                        <p:cTn id="76" dur="500"/>
                                        <p:tgtEl>
                                          <p:spTgt spid="6"/>
                                        </p:tgtEl>
                                      </p:cBhvr>
                                    </p:animEffect>
                                    <p:set>
                                      <p:cBhvr>
                                        <p:cTn id="77" dur="1" fill="hold">
                                          <p:stCondLst>
                                            <p:cond delay="499"/>
                                          </p:stCondLst>
                                        </p:cTn>
                                        <p:tgtEl>
                                          <p:spTgt spid="6"/>
                                        </p:tgtEl>
                                        <p:attrNameLst>
                                          <p:attrName>style.visibility</p:attrName>
                                        </p:attrNameLst>
                                      </p:cBhvr>
                                      <p:to>
                                        <p:strVal val="hidden"/>
                                      </p:to>
                                    </p:set>
                                  </p:childTnLst>
                                </p:cTn>
                              </p:par>
                              <p:par>
                                <p:cTn id="78" presetID="1" presetClass="mediacall" presetSubtype="0" fill="hold" nodeType="withEffect">
                                  <p:stCondLst>
                                    <p:cond delay="0"/>
                                  </p:stCondLst>
                                  <p:childTnLst>
                                    <p:cmd type="call" cmd="playFrom(0.0)">
                                      <p:cBhvr>
                                        <p:cTn id="79" dur="4649" fill="hold"/>
                                        <p:tgtEl>
                                          <p:spTgt spid="7"/>
                                        </p:tgtEl>
                                      </p:cBhvr>
                                    </p:cmd>
                                  </p:childTnLst>
                                </p:cTn>
                              </p:par>
                              <p:par>
                                <p:cTn id="80" presetID="10" presetClass="exit" presetSubtype="0" fill="hold" nodeType="withEffect">
                                  <p:stCondLst>
                                    <p:cond delay="750"/>
                                  </p:stCondLst>
                                  <p:childTnLst>
                                    <p:animEffect transition="out" filter="fade">
                                      <p:cBhvr>
                                        <p:cTn id="81" dur="500"/>
                                        <p:tgtEl>
                                          <p:spTgt spid="13"/>
                                        </p:tgtEl>
                                      </p:cBhvr>
                                    </p:animEffect>
                                    <p:set>
                                      <p:cBhvr>
                                        <p:cTn id="82" dur="1" fill="hold">
                                          <p:stCondLst>
                                            <p:cond delay="499"/>
                                          </p:stCondLst>
                                        </p:cTn>
                                        <p:tgtEl>
                                          <p:spTgt spid="13"/>
                                        </p:tgtEl>
                                        <p:attrNameLst>
                                          <p:attrName>style.visibility</p:attrName>
                                        </p:attrNameLst>
                                      </p:cBhvr>
                                      <p:to>
                                        <p:strVal val="hidden"/>
                                      </p:to>
                                    </p:set>
                                  </p:childTnLst>
                                </p:cTn>
                              </p:par>
                              <p:par>
                                <p:cTn id="83" presetID="10" presetClass="exit" presetSubtype="0" fill="hold" nodeType="withEffect">
                                  <p:stCondLst>
                                    <p:cond delay="1500"/>
                                  </p:stCondLst>
                                  <p:childTnLst>
                                    <p:animEffect transition="out" filter="fade">
                                      <p:cBhvr>
                                        <p:cTn id="84" dur="500"/>
                                        <p:tgtEl>
                                          <p:spTgt spid="14"/>
                                        </p:tgtEl>
                                      </p:cBhvr>
                                    </p:animEffect>
                                    <p:set>
                                      <p:cBhvr>
                                        <p:cTn id="85" dur="1" fill="hold">
                                          <p:stCondLst>
                                            <p:cond delay="499"/>
                                          </p:stCondLst>
                                        </p:cTn>
                                        <p:tgtEl>
                                          <p:spTgt spid="14"/>
                                        </p:tgtEl>
                                        <p:attrNameLst>
                                          <p:attrName>style.visibility</p:attrName>
                                        </p:attrNameLst>
                                      </p:cBhvr>
                                      <p:to>
                                        <p:strVal val="hidden"/>
                                      </p:to>
                                    </p:set>
                                  </p:childTnLst>
                                </p:cTn>
                              </p:par>
                              <p:par>
                                <p:cTn id="86" presetID="10" presetClass="exit" presetSubtype="0" fill="hold" nodeType="withEffect">
                                  <p:stCondLst>
                                    <p:cond delay="2250"/>
                                  </p:stCondLst>
                                  <p:childTnLst>
                                    <p:animEffect transition="out" filter="fade">
                                      <p:cBhvr>
                                        <p:cTn id="87" dur="500"/>
                                        <p:tgtEl>
                                          <p:spTgt spid="15"/>
                                        </p:tgtEl>
                                      </p:cBhvr>
                                    </p:animEffect>
                                    <p:set>
                                      <p:cBhvr>
                                        <p:cTn id="88" dur="1" fill="hold">
                                          <p:stCondLst>
                                            <p:cond delay="499"/>
                                          </p:stCondLst>
                                        </p:cTn>
                                        <p:tgtEl>
                                          <p:spTgt spid="15"/>
                                        </p:tgtEl>
                                        <p:attrNameLst>
                                          <p:attrName>style.visibility</p:attrName>
                                        </p:attrNameLst>
                                      </p:cBhvr>
                                      <p:to>
                                        <p:strVal val="hidden"/>
                                      </p:to>
                                    </p:set>
                                  </p:childTnLst>
                                </p:cTn>
                              </p:par>
                              <p:par>
                                <p:cTn id="89" presetID="10" presetClass="exit" presetSubtype="0" fill="hold" nodeType="withEffect">
                                  <p:stCondLst>
                                    <p:cond delay="3000"/>
                                  </p:stCondLst>
                                  <p:childTnLst>
                                    <p:animEffect transition="out" filter="fade">
                                      <p:cBhvr>
                                        <p:cTn id="90" dur="1000"/>
                                        <p:tgtEl>
                                          <p:spTgt spid="5"/>
                                        </p:tgtEl>
                                      </p:cBhvr>
                                    </p:animEffect>
                                    <p:set>
                                      <p:cBhvr>
                                        <p:cTn id="91" dur="1" fill="hold">
                                          <p:stCondLst>
                                            <p:cond delay="999"/>
                                          </p:stCondLst>
                                        </p:cTn>
                                        <p:tgtEl>
                                          <p:spTgt spid="5"/>
                                        </p:tgtEl>
                                        <p:attrNameLst>
                                          <p:attrName>style.visibility</p:attrName>
                                        </p:attrNameLst>
                                      </p:cBhvr>
                                      <p:to>
                                        <p:strVal val="hidden"/>
                                      </p:to>
                                    </p:set>
                                  </p:childTnLst>
                                </p:cTn>
                              </p:par>
                            </p:childTnLst>
                          </p:cTn>
                        </p:par>
                        <p:par>
                          <p:cTn id="92" fill="hold">
                            <p:stCondLst>
                              <p:cond delay="5149"/>
                            </p:stCondLst>
                            <p:childTnLst>
                              <p:par>
                                <p:cTn id="93" presetID="10" presetClass="exit" presetSubtype="0" fill="hold" nodeType="afterEffect">
                                  <p:stCondLst>
                                    <p:cond delay="500"/>
                                  </p:stCondLst>
                                  <p:childTnLst>
                                    <p:animEffect transition="out" filter="fade">
                                      <p:cBhvr>
                                        <p:cTn id="94" dur="100"/>
                                        <p:tgtEl>
                                          <p:spTgt spid="3"/>
                                        </p:tgtEl>
                                      </p:cBhvr>
                                    </p:animEffect>
                                    <p:set>
                                      <p:cBhvr>
                                        <p:cTn id="95" dur="1" fill="hold">
                                          <p:stCondLst>
                                            <p:cond delay="99"/>
                                          </p:stCondLst>
                                        </p:cTn>
                                        <p:tgtEl>
                                          <p:spTgt spid="3"/>
                                        </p:tgtEl>
                                        <p:attrNameLst>
                                          <p:attrName>style.visibility</p:attrName>
                                        </p:attrNameLst>
                                      </p:cBhvr>
                                      <p:to>
                                        <p:strVal val="hidden"/>
                                      </p:to>
                                    </p:set>
                                  </p:childTnLst>
                                </p:cTn>
                              </p:par>
                              <p:par>
                                <p:cTn id="96" presetID="10" presetClass="entr" presetSubtype="0" fill="hold" nodeType="withEffect">
                                  <p:stCondLst>
                                    <p:cond delay="500"/>
                                  </p:stCondLst>
                                  <p:childTnLst>
                                    <p:set>
                                      <p:cBhvr>
                                        <p:cTn id="97" dur="1" fill="hold">
                                          <p:stCondLst>
                                            <p:cond delay="0"/>
                                          </p:stCondLst>
                                        </p:cTn>
                                        <p:tgtEl>
                                          <p:spTgt spid="4"/>
                                        </p:tgtEl>
                                        <p:attrNameLst>
                                          <p:attrName>style.visibility</p:attrName>
                                        </p:attrNameLst>
                                      </p:cBhvr>
                                      <p:to>
                                        <p:strVal val="visible"/>
                                      </p:to>
                                    </p:set>
                                    <p:animEffect transition="in" filter="fade">
                                      <p:cBhvr>
                                        <p:cTn id="98" dur="100"/>
                                        <p:tgtEl>
                                          <p:spTgt spid="4"/>
                                        </p:tgtEl>
                                      </p:cBhvr>
                                    </p:animEffect>
                                  </p:childTnLst>
                                </p:cTn>
                              </p:par>
                              <p:par>
                                <p:cTn id="99" presetID="1" presetClass="mediacall" presetSubtype="0" fill="hold" nodeType="withEffect">
                                  <p:stCondLst>
                                    <p:cond delay="500"/>
                                  </p:stCondLst>
                                  <p:childTnLst>
                                    <p:cmd type="call" cmd="playFrom(0.0)">
                                      <p:cBhvr>
                                        <p:cTn id="100" dur="444" fill="hold"/>
                                        <p:tgtEl>
                                          <p:spTgt spid="11"/>
                                        </p:tgtEl>
                                      </p:cBhvr>
                                    </p:cmd>
                                  </p:childTnLst>
                                </p:cTn>
                              </p:par>
                              <p:par>
                                <p:cTn id="101" presetID="6" presetClass="emph" presetSubtype="0" fill="hold" nodeType="withEffect">
                                  <p:stCondLst>
                                    <p:cond delay="1500"/>
                                  </p:stCondLst>
                                  <p:childTnLst>
                                    <p:animScale>
                                      <p:cBhvr>
                                        <p:cTn id="102" dur="1000" fill="hold"/>
                                        <p:tgtEl>
                                          <p:spTgt spid="4"/>
                                        </p:tgtEl>
                                      </p:cBhvr>
                                      <p:by x="250000" y="250000"/>
                                    </p:animScale>
                                  </p:childTnLst>
                                </p:cTn>
                              </p:par>
                              <p:par>
                                <p:cTn id="103" presetID="6" presetClass="emph" presetSubtype="0" fill="hold" nodeType="withEffect">
                                  <p:stCondLst>
                                    <p:cond delay="1500"/>
                                  </p:stCondLst>
                                  <p:childTnLst>
                                    <p:animScale>
                                      <p:cBhvr>
                                        <p:cTn id="104" dur="1000" fill="hold"/>
                                        <p:tgtEl>
                                          <p:spTgt spid="2"/>
                                        </p:tgtEl>
                                      </p:cBhvr>
                                      <p:by x="250000" y="250000"/>
                                    </p:animScale>
                                  </p:childTnLst>
                                </p:cTn>
                              </p:par>
                              <p:par>
                                <p:cTn id="105" presetID="2" presetClass="exit" presetSubtype="8" fill="hold" nodeType="withEffect">
                                  <p:stCondLst>
                                    <p:cond delay="1500"/>
                                  </p:stCondLst>
                                  <p:childTnLst>
                                    <p:anim calcmode="lin" valueType="num">
                                      <p:cBhvr additive="base">
                                        <p:cTn id="106" dur="250"/>
                                        <p:tgtEl>
                                          <p:spTgt spid="8"/>
                                        </p:tgtEl>
                                        <p:attrNameLst>
                                          <p:attrName>ppt_x</p:attrName>
                                        </p:attrNameLst>
                                      </p:cBhvr>
                                      <p:tavLst>
                                        <p:tav tm="0">
                                          <p:val>
                                            <p:strVal val="ppt_x"/>
                                          </p:val>
                                        </p:tav>
                                        <p:tav tm="100000">
                                          <p:val>
                                            <p:strVal val="0-ppt_w/2"/>
                                          </p:val>
                                        </p:tav>
                                      </p:tavLst>
                                    </p:anim>
                                    <p:anim calcmode="lin" valueType="num">
                                      <p:cBhvr additive="base">
                                        <p:cTn id="107" dur="250"/>
                                        <p:tgtEl>
                                          <p:spTgt spid="8"/>
                                        </p:tgtEl>
                                        <p:attrNameLst>
                                          <p:attrName>ppt_y</p:attrName>
                                        </p:attrNameLst>
                                      </p:cBhvr>
                                      <p:tavLst>
                                        <p:tav tm="0">
                                          <p:val>
                                            <p:strVal val="ppt_y"/>
                                          </p:val>
                                        </p:tav>
                                        <p:tav tm="100000">
                                          <p:val>
                                            <p:strVal val="ppt_y"/>
                                          </p:val>
                                        </p:tav>
                                      </p:tavLst>
                                    </p:anim>
                                    <p:set>
                                      <p:cBhvr>
                                        <p:cTn id="108" dur="1" fill="hold">
                                          <p:stCondLst>
                                            <p:cond delay="249"/>
                                          </p:stCondLst>
                                        </p:cTn>
                                        <p:tgtEl>
                                          <p:spTgt spid="8"/>
                                        </p:tgtEl>
                                        <p:attrNameLst>
                                          <p:attrName>style.visibility</p:attrName>
                                        </p:attrNameLst>
                                      </p:cBhvr>
                                      <p:to>
                                        <p:strVal val="hidden"/>
                                      </p:to>
                                    </p:set>
                                  </p:childTnLst>
                                </p:cTn>
                              </p:par>
                              <p:par>
                                <p:cTn id="109" presetID="2" presetClass="exit" presetSubtype="2" fill="hold" nodeType="withEffect">
                                  <p:stCondLst>
                                    <p:cond delay="1500"/>
                                  </p:stCondLst>
                                  <p:childTnLst>
                                    <p:anim calcmode="lin" valueType="num">
                                      <p:cBhvr additive="base">
                                        <p:cTn id="110" dur="250"/>
                                        <p:tgtEl>
                                          <p:spTgt spid="9"/>
                                        </p:tgtEl>
                                        <p:attrNameLst>
                                          <p:attrName>ppt_x</p:attrName>
                                        </p:attrNameLst>
                                      </p:cBhvr>
                                      <p:tavLst>
                                        <p:tav tm="0">
                                          <p:val>
                                            <p:strVal val="ppt_x"/>
                                          </p:val>
                                        </p:tav>
                                        <p:tav tm="100000">
                                          <p:val>
                                            <p:strVal val="1+ppt_w/2"/>
                                          </p:val>
                                        </p:tav>
                                      </p:tavLst>
                                    </p:anim>
                                    <p:anim calcmode="lin" valueType="num">
                                      <p:cBhvr additive="base">
                                        <p:cTn id="111" dur="250"/>
                                        <p:tgtEl>
                                          <p:spTgt spid="9"/>
                                        </p:tgtEl>
                                        <p:attrNameLst>
                                          <p:attrName>ppt_y</p:attrName>
                                        </p:attrNameLst>
                                      </p:cBhvr>
                                      <p:tavLst>
                                        <p:tav tm="0">
                                          <p:val>
                                            <p:strVal val="ppt_y"/>
                                          </p:val>
                                        </p:tav>
                                        <p:tav tm="100000">
                                          <p:val>
                                            <p:strVal val="ppt_y"/>
                                          </p:val>
                                        </p:tav>
                                      </p:tavLst>
                                    </p:anim>
                                    <p:set>
                                      <p:cBhvr>
                                        <p:cTn id="112" dur="1" fill="hold">
                                          <p:stCondLst>
                                            <p:cond delay="249"/>
                                          </p:stCondLst>
                                        </p:cTn>
                                        <p:tgtEl>
                                          <p:spTgt spid="9"/>
                                        </p:tgtEl>
                                        <p:attrNameLst>
                                          <p:attrName>style.visibility</p:attrName>
                                        </p:attrNameLst>
                                      </p:cBhvr>
                                      <p:to>
                                        <p:strVal val="hidden"/>
                                      </p:to>
                                    </p:set>
                                  </p:childTnLst>
                                </p:cTn>
                              </p:par>
                              <p:par>
                                <p:cTn id="113" presetID="10" presetClass="exit" presetSubtype="0" fill="hold" nodeType="withEffect">
                                  <p:stCondLst>
                                    <p:cond delay="1500"/>
                                  </p:stCondLst>
                                  <p:childTnLst>
                                    <p:animEffect transition="out" filter="fade">
                                      <p:cBhvr>
                                        <p:cTn id="114" dur="1000"/>
                                        <p:tgtEl>
                                          <p:spTgt spid="2"/>
                                        </p:tgtEl>
                                      </p:cBhvr>
                                    </p:animEffect>
                                    <p:set>
                                      <p:cBhvr>
                                        <p:cTn id="115" dur="1" fill="hold">
                                          <p:stCondLst>
                                            <p:cond delay="999"/>
                                          </p:stCondLst>
                                        </p:cTn>
                                        <p:tgtEl>
                                          <p:spTgt spid="2"/>
                                        </p:tgtEl>
                                        <p:attrNameLst>
                                          <p:attrName>style.visibility</p:attrName>
                                        </p:attrNameLst>
                                      </p:cBhvr>
                                      <p:to>
                                        <p:strVal val="hidden"/>
                                      </p:to>
                                    </p:set>
                                  </p:childTnLst>
                                </p:cTn>
                              </p:par>
                              <p:par>
                                <p:cTn id="116" presetID="10" presetClass="exit" presetSubtype="0" fill="hold" nodeType="withEffect">
                                  <p:stCondLst>
                                    <p:cond delay="1750"/>
                                  </p:stCondLst>
                                  <p:childTnLst>
                                    <p:animEffect transition="out" filter="fade">
                                      <p:cBhvr>
                                        <p:cTn id="117" dur="1000"/>
                                        <p:tgtEl>
                                          <p:spTgt spid="4"/>
                                        </p:tgtEl>
                                      </p:cBhvr>
                                    </p:animEffect>
                                    <p:set>
                                      <p:cBhvr>
                                        <p:cTn id="118" dur="1" fill="hold">
                                          <p:stCondLst>
                                            <p:cond delay="999"/>
                                          </p:stCondLst>
                                        </p:cTn>
                                        <p:tgtEl>
                                          <p:spTgt spid="4"/>
                                        </p:tgtEl>
                                        <p:attrNameLst>
                                          <p:attrName>style.visibility</p:attrName>
                                        </p:attrNameLst>
                                      </p:cBhvr>
                                      <p:to>
                                        <p:strVal val="hidden"/>
                                      </p:to>
                                    </p:set>
                                  </p:childTnLst>
                                </p:cTn>
                              </p:par>
                              <p:par>
                                <p:cTn id="119" presetID="47" presetClass="entr" presetSubtype="0" fill="hold" nodeType="withEffect">
                                  <p:stCondLst>
                                    <p:cond delay="2250"/>
                                  </p:stCondLst>
                                  <p:childTnLst>
                                    <p:set>
                                      <p:cBhvr>
                                        <p:cTn id="120" dur="1" fill="hold">
                                          <p:stCondLst>
                                            <p:cond delay="0"/>
                                          </p:stCondLst>
                                        </p:cTn>
                                        <p:tgtEl>
                                          <p:spTgt spid="30"/>
                                        </p:tgtEl>
                                        <p:attrNameLst>
                                          <p:attrName>style.visibility</p:attrName>
                                        </p:attrNameLst>
                                      </p:cBhvr>
                                      <p:to>
                                        <p:strVal val="visible"/>
                                      </p:to>
                                    </p:set>
                                    <p:animEffect transition="in" filter="fade">
                                      <p:cBhvr>
                                        <p:cTn id="121" dur="1000"/>
                                        <p:tgtEl>
                                          <p:spTgt spid="30"/>
                                        </p:tgtEl>
                                      </p:cBhvr>
                                    </p:animEffect>
                                    <p:anim calcmode="lin" valueType="num">
                                      <p:cBhvr>
                                        <p:cTn id="122" dur="1000" fill="hold"/>
                                        <p:tgtEl>
                                          <p:spTgt spid="30"/>
                                        </p:tgtEl>
                                        <p:attrNameLst>
                                          <p:attrName>ppt_x</p:attrName>
                                        </p:attrNameLst>
                                      </p:cBhvr>
                                      <p:tavLst>
                                        <p:tav tm="0">
                                          <p:val>
                                            <p:strVal val="#ppt_x"/>
                                          </p:val>
                                        </p:tav>
                                        <p:tav tm="100000">
                                          <p:val>
                                            <p:strVal val="#ppt_x"/>
                                          </p:val>
                                        </p:tav>
                                      </p:tavLst>
                                    </p:anim>
                                    <p:anim calcmode="lin" valueType="num">
                                      <p:cBhvr>
                                        <p:cTn id="123" dur="1000" fill="hold"/>
                                        <p:tgtEl>
                                          <p:spTgt spid="30"/>
                                        </p:tgtEl>
                                        <p:attrNameLst>
                                          <p:attrName>ppt_y</p:attrName>
                                        </p:attrNameLst>
                                      </p:cBhvr>
                                      <p:tavLst>
                                        <p:tav tm="0">
                                          <p:val>
                                            <p:strVal val="#ppt_y-.1"/>
                                          </p:val>
                                        </p:tav>
                                        <p:tav tm="100000">
                                          <p:val>
                                            <p:strVal val="#ppt_y"/>
                                          </p:val>
                                        </p:tav>
                                      </p:tavLst>
                                    </p:anim>
                                  </p:childTnLst>
                                </p:cTn>
                              </p:par>
                              <p:par>
                                <p:cTn id="124" presetID="47" presetClass="entr" presetSubtype="0" fill="hold" nodeType="withEffect">
                                  <p:stCondLst>
                                    <p:cond delay="2250"/>
                                  </p:stCondLst>
                                  <p:childTnLst>
                                    <p:set>
                                      <p:cBhvr>
                                        <p:cTn id="125" dur="1" fill="hold">
                                          <p:stCondLst>
                                            <p:cond delay="0"/>
                                          </p:stCondLst>
                                        </p:cTn>
                                        <p:tgtEl>
                                          <p:spTgt spid="29"/>
                                        </p:tgtEl>
                                        <p:attrNameLst>
                                          <p:attrName>style.visibility</p:attrName>
                                        </p:attrNameLst>
                                      </p:cBhvr>
                                      <p:to>
                                        <p:strVal val="visible"/>
                                      </p:to>
                                    </p:set>
                                    <p:animEffect transition="in" filter="fade">
                                      <p:cBhvr>
                                        <p:cTn id="126" dur="1000"/>
                                        <p:tgtEl>
                                          <p:spTgt spid="29"/>
                                        </p:tgtEl>
                                      </p:cBhvr>
                                    </p:animEffect>
                                    <p:anim calcmode="lin" valueType="num">
                                      <p:cBhvr>
                                        <p:cTn id="127" dur="1000" fill="hold"/>
                                        <p:tgtEl>
                                          <p:spTgt spid="29"/>
                                        </p:tgtEl>
                                        <p:attrNameLst>
                                          <p:attrName>ppt_x</p:attrName>
                                        </p:attrNameLst>
                                      </p:cBhvr>
                                      <p:tavLst>
                                        <p:tav tm="0">
                                          <p:val>
                                            <p:strVal val="#ppt_x"/>
                                          </p:val>
                                        </p:tav>
                                        <p:tav tm="100000">
                                          <p:val>
                                            <p:strVal val="#ppt_x"/>
                                          </p:val>
                                        </p:tav>
                                      </p:tavLst>
                                    </p:anim>
                                    <p:anim calcmode="lin" valueType="num">
                                      <p:cBhvr>
                                        <p:cTn id="128" dur="1000" fill="hold"/>
                                        <p:tgtEl>
                                          <p:spTgt spid="29"/>
                                        </p:tgtEl>
                                        <p:attrNameLst>
                                          <p:attrName>ppt_y</p:attrName>
                                        </p:attrNameLst>
                                      </p:cBhvr>
                                      <p:tavLst>
                                        <p:tav tm="0">
                                          <p:val>
                                            <p:strVal val="#ppt_y-.1"/>
                                          </p:val>
                                        </p:tav>
                                        <p:tav tm="100000">
                                          <p:val>
                                            <p:strVal val="#ppt_y"/>
                                          </p:val>
                                        </p:tav>
                                      </p:tavLst>
                                    </p:anim>
                                  </p:childTnLst>
                                </p:cTn>
                              </p:par>
                              <p:par>
                                <p:cTn id="129" presetID="47" presetClass="entr" presetSubtype="0" fill="hold" nodeType="withEffect">
                                  <p:stCondLst>
                                    <p:cond delay="2250"/>
                                  </p:stCondLst>
                                  <p:childTnLst>
                                    <p:set>
                                      <p:cBhvr>
                                        <p:cTn id="130" dur="1" fill="hold">
                                          <p:stCondLst>
                                            <p:cond delay="0"/>
                                          </p:stCondLst>
                                        </p:cTn>
                                        <p:tgtEl>
                                          <p:spTgt spid="42"/>
                                        </p:tgtEl>
                                        <p:attrNameLst>
                                          <p:attrName>style.visibility</p:attrName>
                                        </p:attrNameLst>
                                      </p:cBhvr>
                                      <p:to>
                                        <p:strVal val="visible"/>
                                      </p:to>
                                    </p:set>
                                    <p:animEffect transition="in" filter="fade">
                                      <p:cBhvr>
                                        <p:cTn id="131" dur="1000"/>
                                        <p:tgtEl>
                                          <p:spTgt spid="42"/>
                                        </p:tgtEl>
                                      </p:cBhvr>
                                    </p:animEffect>
                                    <p:anim calcmode="lin" valueType="num">
                                      <p:cBhvr>
                                        <p:cTn id="132" dur="1000" fill="hold"/>
                                        <p:tgtEl>
                                          <p:spTgt spid="42"/>
                                        </p:tgtEl>
                                        <p:attrNameLst>
                                          <p:attrName>ppt_x</p:attrName>
                                        </p:attrNameLst>
                                      </p:cBhvr>
                                      <p:tavLst>
                                        <p:tav tm="0">
                                          <p:val>
                                            <p:strVal val="#ppt_x"/>
                                          </p:val>
                                        </p:tav>
                                        <p:tav tm="100000">
                                          <p:val>
                                            <p:strVal val="#ppt_x"/>
                                          </p:val>
                                        </p:tav>
                                      </p:tavLst>
                                    </p:anim>
                                    <p:anim calcmode="lin" valueType="num">
                                      <p:cBhvr>
                                        <p:cTn id="133" dur="1000" fill="hold"/>
                                        <p:tgtEl>
                                          <p:spTgt spid="42"/>
                                        </p:tgtEl>
                                        <p:attrNameLst>
                                          <p:attrName>ppt_y</p:attrName>
                                        </p:attrNameLst>
                                      </p:cBhvr>
                                      <p:tavLst>
                                        <p:tav tm="0">
                                          <p:val>
                                            <p:strVal val="#ppt_y-.1"/>
                                          </p:val>
                                        </p:tav>
                                        <p:tav tm="100000">
                                          <p:val>
                                            <p:strVal val="#ppt_y"/>
                                          </p:val>
                                        </p:tav>
                                      </p:tavLst>
                                    </p:anim>
                                  </p:childTnLst>
                                </p:cTn>
                              </p:par>
                              <p:par>
                                <p:cTn id="134" presetID="47" presetClass="entr" presetSubtype="0" fill="hold" nodeType="withEffect">
                                  <p:stCondLst>
                                    <p:cond delay="2250"/>
                                  </p:stCondLst>
                                  <p:childTnLst>
                                    <p:set>
                                      <p:cBhvr>
                                        <p:cTn id="135" dur="1" fill="hold">
                                          <p:stCondLst>
                                            <p:cond delay="0"/>
                                          </p:stCondLst>
                                        </p:cTn>
                                        <p:tgtEl>
                                          <p:spTgt spid="41"/>
                                        </p:tgtEl>
                                        <p:attrNameLst>
                                          <p:attrName>style.visibility</p:attrName>
                                        </p:attrNameLst>
                                      </p:cBhvr>
                                      <p:to>
                                        <p:strVal val="visible"/>
                                      </p:to>
                                    </p:set>
                                    <p:animEffect transition="in" filter="fade">
                                      <p:cBhvr>
                                        <p:cTn id="136" dur="1000"/>
                                        <p:tgtEl>
                                          <p:spTgt spid="41"/>
                                        </p:tgtEl>
                                      </p:cBhvr>
                                    </p:animEffect>
                                    <p:anim calcmode="lin" valueType="num">
                                      <p:cBhvr>
                                        <p:cTn id="137" dur="1000" fill="hold"/>
                                        <p:tgtEl>
                                          <p:spTgt spid="41"/>
                                        </p:tgtEl>
                                        <p:attrNameLst>
                                          <p:attrName>ppt_x</p:attrName>
                                        </p:attrNameLst>
                                      </p:cBhvr>
                                      <p:tavLst>
                                        <p:tav tm="0">
                                          <p:val>
                                            <p:strVal val="#ppt_x"/>
                                          </p:val>
                                        </p:tav>
                                        <p:tav tm="100000">
                                          <p:val>
                                            <p:strVal val="#ppt_x"/>
                                          </p:val>
                                        </p:tav>
                                      </p:tavLst>
                                    </p:anim>
                                    <p:anim calcmode="lin" valueType="num">
                                      <p:cBhvr>
                                        <p:cTn id="138" dur="1000" fill="hold"/>
                                        <p:tgtEl>
                                          <p:spTgt spid="41"/>
                                        </p:tgtEl>
                                        <p:attrNameLst>
                                          <p:attrName>ppt_y</p:attrName>
                                        </p:attrNameLst>
                                      </p:cBhvr>
                                      <p:tavLst>
                                        <p:tav tm="0">
                                          <p:val>
                                            <p:strVal val="#ppt_y-.1"/>
                                          </p:val>
                                        </p:tav>
                                        <p:tav tm="100000">
                                          <p:val>
                                            <p:strVal val="#ppt_y"/>
                                          </p:val>
                                        </p:tav>
                                      </p:tavLst>
                                    </p:anim>
                                  </p:childTnLst>
                                </p:cTn>
                              </p:par>
                              <p:par>
                                <p:cTn id="139" presetID="47" presetClass="entr" presetSubtype="0" fill="hold" nodeType="withEffect">
                                  <p:stCondLst>
                                    <p:cond delay="2250"/>
                                  </p:stCondLst>
                                  <p:childTnLst>
                                    <p:set>
                                      <p:cBhvr>
                                        <p:cTn id="140" dur="1" fill="hold">
                                          <p:stCondLst>
                                            <p:cond delay="0"/>
                                          </p:stCondLst>
                                        </p:cTn>
                                        <p:tgtEl>
                                          <p:spTgt spid="53"/>
                                        </p:tgtEl>
                                        <p:attrNameLst>
                                          <p:attrName>style.visibility</p:attrName>
                                        </p:attrNameLst>
                                      </p:cBhvr>
                                      <p:to>
                                        <p:strVal val="visible"/>
                                      </p:to>
                                    </p:set>
                                    <p:animEffect transition="in" filter="fade">
                                      <p:cBhvr>
                                        <p:cTn id="141" dur="1000"/>
                                        <p:tgtEl>
                                          <p:spTgt spid="53"/>
                                        </p:tgtEl>
                                      </p:cBhvr>
                                    </p:animEffect>
                                    <p:anim calcmode="lin" valueType="num">
                                      <p:cBhvr>
                                        <p:cTn id="142" dur="1000" fill="hold"/>
                                        <p:tgtEl>
                                          <p:spTgt spid="53"/>
                                        </p:tgtEl>
                                        <p:attrNameLst>
                                          <p:attrName>ppt_x</p:attrName>
                                        </p:attrNameLst>
                                      </p:cBhvr>
                                      <p:tavLst>
                                        <p:tav tm="0">
                                          <p:val>
                                            <p:strVal val="#ppt_x"/>
                                          </p:val>
                                        </p:tav>
                                        <p:tav tm="100000">
                                          <p:val>
                                            <p:strVal val="#ppt_x"/>
                                          </p:val>
                                        </p:tav>
                                      </p:tavLst>
                                    </p:anim>
                                    <p:anim calcmode="lin" valueType="num">
                                      <p:cBhvr>
                                        <p:cTn id="143" dur="1000" fill="hold"/>
                                        <p:tgtEl>
                                          <p:spTgt spid="53"/>
                                        </p:tgtEl>
                                        <p:attrNameLst>
                                          <p:attrName>ppt_y</p:attrName>
                                        </p:attrNameLst>
                                      </p:cBhvr>
                                      <p:tavLst>
                                        <p:tav tm="0">
                                          <p:val>
                                            <p:strVal val="#ppt_y-.1"/>
                                          </p:val>
                                        </p:tav>
                                        <p:tav tm="100000">
                                          <p:val>
                                            <p:strVal val="#ppt_y"/>
                                          </p:val>
                                        </p:tav>
                                      </p:tavLst>
                                    </p:anim>
                                  </p:childTnLst>
                                </p:cTn>
                              </p:par>
                              <p:par>
                                <p:cTn id="144" presetID="47" presetClass="entr" presetSubtype="0" fill="hold" nodeType="withEffect">
                                  <p:stCondLst>
                                    <p:cond delay="2250"/>
                                  </p:stCondLst>
                                  <p:childTnLst>
                                    <p:set>
                                      <p:cBhvr>
                                        <p:cTn id="145" dur="1" fill="hold">
                                          <p:stCondLst>
                                            <p:cond delay="0"/>
                                          </p:stCondLst>
                                        </p:cTn>
                                        <p:tgtEl>
                                          <p:spTgt spid="52"/>
                                        </p:tgtEl>
                                        <p:attrNameLst>
                                          <p:attrName>style.visibility</p:attrName>
                                        </p:attrNameLst>
                                      </p:cBhvr>
                                      <p:to>
                                        <p:strVal val="visible"/>
                                      </p:to>
                                    </p:set>
                                    <p:animEffect transition="in" filter="fade">
                                      <p:cBhvr>
                                        <p:cTn id="146" dur="1000"/>
                                        <p:tgtEl>
                                          <p:spTgt spid="52"/>
                                        </p:tgtEl>
                                      </p:cBhvr>
                                    </p:animEffect>
                                    <p:anim calcmode="lin" valueType="num">
                                      <p:cBhvr>
                                        <p:cTn id="147" dur="1000" fill="hold"/>
                                        <p:tgtEl>
                                          <p:spTgt spid="52"/>
                                        </p:tgtEl>
                                        <p:attrNameLst>
                                          <p:attrName>ppt_x</p:attrName>
                                        </p:attrNameLst>
                                      </p:cBhvr>
                                      <p:tavLst>
                                        <p:tav tm="0">
                                          <p:val>
                                            <p:strVal val="#ppt_x"/>
                                          </p:val>
                                        </p:tav>
                                        <p:tav tm="100000">
                                          <p:val>
                                            <p:strVal val="#ppt_x"/>
                                          </p:val>
                                        </p:tav>
                                      </p:tavLst>
                                    </p:anim>
                                    <p:anim calcmode="lin" valueType="num">
                                      <p:cBhvr>
                                        <p:cTn id="148" dur="1000" fill="hold"/>
                                        <p:tgtEl>
                                          <p:spTgt spid="52"/>
                                        </p:tgtEl>
                                        <p:attrNameLst>
                                          <p:attrName>ppt_y</p:attrName>
                                        </p:attrNameLst>
                                      </p:cBhvr>
                                      <p:tavLst>
                                        <p:tav tm="0">
                                          <p:val>
                                            <p:strVal val="#ppt_y-.1"/>
                                          </p:val>
                                        </p:tav>
                                        <p:tav tm="100000">
                                          <p:val>
                                            <p:strVal val="#ppt_y"/>
                                          </p:val>
                                        </p:tav>
                                      </p:tavLst>
                                    </p:anim>
                                  </p:childTnLst>
                                </p:cTn>
                              </p:par>
                            </p:childTnLst>
                          </p:cTn>
                        </p:par>
                        <p:par>
                          <p:cTn id="149" fill="hold">
                            <p:stCondLst>
                              <p:cond delay="8399"/>
                            </p:stCondLst>
                            <p:childTnLst>
                              <p:par>
                                <p:cTn id="150" presetID="10" presetClass="entr" presetSubtype="0" fill="hold" nodeType="afterEffect">
                                  <p:stCondLst>
                                    <p:cond delay="0"/>
                                  </p:stCondLst>
                                  <p:childTnLst>
                                    <p:set>
                                      <p:cBhvr>
                                        <p:cTn id="151" dur="1" fill="hold">
                                          <p:stCondLst>
                                            <p:cond delay="0"/>
                                          </p:stCondLst>
                                        </p:cTn>
                                        <p:tgtEl>
                                          <p:spTgt spid="31"/>
                                        </p:tgtEl>
                                        <p:attrNameLst>
                                          <p:attrName>style.visibility</p:attrName>
                                        </p:attrNameLst>
                                      </p:cBhvr>
                                      <p:to>
                                        <p:strVal val="visible"/>
                                      </p:to>
                                    </p:set>
                                    <p:animEffect transition="in" filter="fade">
                                      <p:cBhvr>
                                        <p:cTn id="152" dur="500"/>
                                        <p:tgtEl>
                                          <p:spTgt spid="31"/>
                                        </p:tgtEl>
                                      </p:cBhvr>
                                    </p:animEffect>
                                  </p:childTnLst>
                                </p:cTn>
                              </p:par>
                              <p:par>
                                <p:cTn id="153" presetID="10" presetClass="entr" presetSubtype="0" fill="hold" nodeType="withEffect">
                                  <p:stCondLst>
                                    <p:cond delay="0"/>
                                  </p:stCondLst>
                                  <p:childTnLst>
                                    <p:set>
                                      <p:cBhvr>
                                        <p:cTn id="154" dur="1" fill="hold">
                                          <p:stCondLst>
                                            <p:cond delay="0"/>
                                          </p:stCondLst>
                                        </p:cTn>
                                        <p:tgtEl>
                                          <p:spTgt spid="43"/>
                                        </p:tgtEl>
                                        <p:attrNameLst>
                                          <p:attrName>style.visibility</p:attrName>
                                        </p:attrNameLst>
                                      </p:cBhvr>
                                      <p:to>
                                        <p:strVal val="visible"/>
                                      </p:to>
                                    </p:set>
                                    <p:animEffect transition="in" filter="fade">
                                      <p:cBhvr>
                                        <p:cTn id="155" dur="500"/>
                                        <p:tgtEl>
                                          <p:spTgt spid="43"/>
                                        </p:tgtEl>
                                      </p:cBhvr>
                                    </p:animEffect>
                                  </p:childTnLst>
                                </p:cTn>
                              </p:par>
                              <p:par>
                                <p:cTn id="156" presetID="10" presetClass="entr" presetSubtype="0" fill="hold" nodeType="withEffect">
                                  <p:stCondLst>
                                    <p:cond delay="0"/>
                                  </p:stCondLst>
                                  <p:childTnLst>
                                    <p:set>
                                      <p:cBhvr>
                                        <p:cTn id="157" dur="1" fill="hold">
                                          <p:stCondLst>
                                            <p:cond delay="0"/>
                                          </p:stCondLst>
                                        </p:cTn>
                                        <p:tgtEl>
                                          <p:spTgt spid="54"/>
                                        </p:tgtEl>
                                        <p:attrNameLst>
                                          <p:attrName>style.visibility</p:attrName>
                                        </p:attrNameLst>
                                      </p:cBhvr>
                                      <p:to>
                                        <p:strVal val="visible"/>
                                      </p:to>
                                    </p:set>
                                    <p:animEffect transition="in" filter="fade">
                                      <p:cBhvr>
                                        <p:cTn id="158"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9" fill="hold" display="0">
                  <p:stCondLst>
                    <p:cond delay="indefinite"/>
                  </p:stCondLst>
                  <p:endCondLst>
                    <p:cond evt="onStopAudio" delay="0">
                      <p:tgtEl>
                        <p:sldTgt/>
                      </p:tgtEl>
                    </p:cond>
                  </p:endCondLst>
                </p:cTn>
                <p:tgtEl>
                  <p:spTgt spid="7"/>
                </p:tgtEl>
              </p:cMediaNode>
            </p:audio>
            <p:audio>
              <p:cMediaNode vol="80000">
                <p:cTn id="160" fill="hold" display="0">
                  <p:stCondLst>
                    <p:cond delay="indefinite"/>
                  </p:stCondLst>
                  <p:endCondLst>
                    <p:cond evt="onStopAudio" delay="0">
                      <p:tgtEl>
                        <p:sldTgt/>
                      </p:tgtEl>
                    </p:cond>
                  </p:endCondLst>
                </p:cTn>
                <p:tgtEl>
                  <p:spTgt spid="25"/>
                </p:tgtEl>
              </p:cMediaNode>
            </p:audio>
            <p:audio>
              <p:cMediaNode vol="80000">
                <p:cTn id="161" fill="hold" display="0">
                  <p:stCondLst>
                    <p:cond delay="indefinite"/>
                  </p:stCondLst>
                  <p:endCondLst>
                    <p:cond evt="onStopAudio" delay="0">
                      <p:tgtEl>
                        <p:sldTgt/>
                      </p:tgtEl>
                    </p:cond>
                  </p:endCondLst>
                </p:cTn>
                <p:tgtEl>
                  <p:spTgt spid="11"/>
                </p:tgtEl>
              </p:cMediaNode>
            </p:audio>
            <p:seq concurrent="1" nextAc="seek">
              <p:cTn id="162" restart="whenNotActive" fill="hold" evtFilter="cancelBubble" nodeType="interactiveSeq">
                <p:stCondLst>
                  <p:cond evt="onClick" delay="0">
                    <p:tgtEl>
                      <p:spTgt spid="30"/>
                    </p:tgtEl>
                  </p:cond>
                </p:stCondLst>
                <p:endSync evt="end" delay="0">
                  <p:rtn val="all"/>
                </p:endSync>
                <p:childTnLst>
                  <p:par>
                    <p:cTn id="163" fill="hold">
                      <p:stCondLst>
                        <p:cond delay="0"/>
                      </p:stCondLst>
                      <p:childTnLst>
                        <p:par>
                          <p:cTn id="164" fill="hold">
                            <p:stCondLst>
                              <p:cond delay="0"/>
                            </p:stCondLst>
                            <p:childTnLst>
                              <p:par>
                                <p:cTn id="165" presetID="10" presetClass="exit" presetSubtype="0" fill="hold" nodeType="clickEffect">
                                  <p:stCondLst>
                                    <p:cond delay="0"/>
                                  </p:stCondLst>
                                  <p:childTnLst>
                                    <p:animEffect transition="out" filter="fade">
                                      <p:cBhvr>
                                        <p:cTn id="166" dur="10"/>
                                        <p:tgtEl>
                                          <p:spTgt spid="30"/>
                                        </p:tgtEl>
                                      </p:cBhvr>
                                    </p:animEffect>
                                    <p:set>
                                      <p:cBhvr>
                                        <p:cTn id="167" dur="1" fill="hold">
                                          <p:stCondLst>
                                            <p:cond delay="9"/>
                                          </p:stCondLst>
                                        </p:cTn>
                                        <p:tgtEl>
                                          <p:spTgt spid="30"/>
                                        </p:tgtEl>
                                        <p:attrNameLst>
                                          <p:attrName>style.visibility</p:attrName>
                                        </p:attrNameLst>
                                      </p:cBhvr>
                                      <p:to>
                                        <p:strVal val="hidden"/>
                                      </p:to>
                                    </p:set>
                                  </p:childTnLst>
                                </p:cTn>
                              </p:par>
                              <p:par>
                                <p:cTn id="168" presetID="1" presetClass="mediacall" presetSubtype="0" fill="hold" nodeType="withEffect">
                                  <p:stCondLst>
                                    <p:cond delay="0"/>
                                  </p:stCondLst>
                                  <p:childTnLst>
                                    <p:cmd type="call" cmd="playFrom(0.0)">
                                      <p:cBhvr>
                                        <p:cTn id="169" dur="576" fill="hold"/>
                                        <p:tgtEl>
                                          <p:spTgt spid="26"/>
                                        </p:tgtEl>
                                      </p:cBhvr>
                                    </p:cmd>
                                  </p:childTnLst>
                                </p:cTn>
                              </p:par>
                              <p:par>
                                <p:cTn id="170" presetID="10" presetClass="entr" presetSubtype="0" fill="hold" nodeType="withEffect">
                                  <p:stCondLst>
                                    <p:cond delay="0"/>
                                  </p:stCondLst>
                                  <p:childTnLst>
                                    <p:set>
                                      <p:cBhvr>
                                        <p:cTn id="171" dur="1" fill="hold">
                                          <p:stCondLst>
                                            <p:cond delay="0"/>
                                          </p:stCondLst>
                                        </p:cTn>
                                        <p:tgtEl>
                                          <p:spTgt spid="32"/>
                                        </p:tgtEl>
                                        <p:attrNameLst>
                                          <p:attrName>style.visibility</p:attrName>
                                        </p:attrNameLst>
                                      </p:cBhvr>
                                      <p:to>
                                        <p:strVal val="visible"/>
                                      </p:to>
                                    </p:set>
                                    <p:animEffect transition="in" filter="fade">
                                      <p:cBhvr>
                                        <p:cTn id="172" dur="10"/>
                                        <p:tgtEl>
                                          <p:spTgt spid="32"/>
                                        </p:tgtEl>
                                      </p:cBhvr>
                                    </p:animEffect>
                                  </p:childTnLst>
                                </p:cTn>
                              </p:par>
                              <p:par>
                                <p:cTn id="173" presetID="10" presetClass="exit" presetSubtype="0" fill="hold" nodeType="withEffect">
                                  <p:stCondLst>
                                    <p:cond delay="0"/>
                                  </p:stCondLst>
                                  <p:childTnLst>
                                    <p:animEffect transition="out" filter="fade">
                                      <p:cBhvr>
                                        <p:cTn id="174" dur="500"/>
                                        <p:tgtEl>
                                          <p:spTgt spid="31"/>
                                        </p:tgtEl>
                                      </p:cBhvr>
                                    </p:animEffect>
                                    <p:set>
                                      <p:cBhvr>
                                        <p:cTn id="175" dur="1" fill="hold">
                                          <p:stCondLst>
                                            <p:cond delay="499"/>
                                          </p:stCondLst>
                                        </p:cTn>
                                        <p:tgtEl>
                                          <p:spTgt spid="31"/>
                                        </p:tgtEl>
                                        <p:attrNameLst>
                                          <p:attrName>style.visibility</p:attrName>
                                        </p:attrNameLst>
                                      </p:cBhvr>
                                      <p:to>
                                        <p:strVal val="hidden"/>
                                      </p:to>
                                    </p:set>
                                  </p:childTnLst>
                                </p:cTn>
                              </p:par>
                            </p:childTnLst>
                          </p:cTn>
                        </p:par>
                        <p:par>
                          <p:cTn id="176" fill="hold">
                            <p:stCondLst>
                              <p:cond delay="576"/>
                            </p:stCondLst>
                            <p:childTnLst>
                              <p:par>
                                <p:cTn id="177" presetID="1" presetClass="mediacall" presetSubtype="0" fill="hold" nodeType="afterEffect">
                                  <p:stCondLst>
                                    <p:cond delay="0"/>
                                  </p:stCondLst>
                                  <p:childTnLst>
                                    <p:cmd type="call" cmd="playFrom(0.0)">
                                      <p:cBhvr>
                                        <p:cTn id="178" dur="1802" fill="hold"/>
                                        <p:tgtEl>
                                          <p:spTgt spid="37"/>
                                        </p:tgtEl>
                                      </p:cBhvr>
                                    </p:cmd>
                                  </p:childTnLst>
                                </p:cTn>
                              </p:par>
                              <p:par>
                                <p:cTn id="179" presetID="31" presetClass="entr" presetSubtype="0" fill="hold" nodeType="withEffect">
                                  <p:stCondLst>
                                    <p:cond delay="0"/>
                                  </p:stCondLst>
                                  <p:childTnLst>
                                    <p:set>
                                      <p:cBhvr>
                                        <p:cTn id="180" dur="1" fill="hold">
                                          <p:stCondLst>
                                            <p:cond delay="0"/>
                                          </p:stCondLst>
                                        </p:cTn>
                                        <p:tgtEl>
                                          <p:spTgt spid="62"/>
                                        </p:tgtEl>
                                        <p:attrNameLst>
                                          <p:attrName>style.visibility</p:attrName>
                                        </p:attrNameLst>
                                      </p:cBhvr>
                                      <p:to>
                                        <p:strVal val="visible"/>
                                      </p:to>
                                    </p:set>
                                    <p:anim calcmode="lin" valueType="num">
                                      <p:cBhvr>
                                        <p:cTn id="181" dur="500" fill="hold"/>
                                        <p:tgtEl>
                                          <p:spTgt spid="62"/>
                                        </p:tgtEl>
                                        <p:attrNameLst>
                                          <p:attrName>ppt_w</p:attrName>
                                        </p:attrNameLst>
                                      </p:cBhvr>
                                      <p:tavLst>
                                        <p:tav tm="0">
                                          <p:val>
                                            <p:fltVal val="0"/>
                                          </p:val>
                                        </p:tav>
                                        <p:tav tm="100000">
                                          <p:val>
                                            <p:strVal val="#ppt_w"/>
                                          </p:val>
                                        </p:tav>
                                      </p:tavLst>
                                    </p:anim>
                                    <p:anim calcmode="lin" valueType="num">
                                      <p:cBhvr>
                                        <p:cTn id="182" dur="500" fill="hold"/>
                                        <p:tgtEl>
                                          <p:spTgt spid="62"/>
                                        </p:tgtEl>
                                        <p:attrNameLst>
                                          <p:attrName>ppt_h</p:attrName>
                                        </p:attrNameLst>
                                      </p:cBhvr>
                                      <p:tavLst>
                                        <p:tav tm="0">
                                          <p:val>
                                            <p:fltVal val="0"/>
                                          </p:val>
                                        </p:tav>
                                        <p:tav tm="100000">
                                          <p:val>
                                            <p:strVal val="#ppt_h"/>
                                          </p:val>
                                        </p:tav>
                                      </p:tavLst>
                                    </p:anim>
                                    <p:anim calcmode="lin" valueType="num">
                                      <p:cBhvr>
                                        <p:cTn id="183" dur="500" fill="hold"/>
                                        <p:tgtEl>
                                          <p:spTgt spid="62"/>
                                        </p:tgtEl>
                                        <p:attrNameLst>
                                          <p:attrName>style.rotation</p:attrName>
                                        </p:attrNameLst>
                                      </p:cBhvr>
                                      <p:tavLst>
                                        <p:tav tm="0">
                                          <p:val>
                                            <p:fltVal val="90"/>
                                          </p:val>
                                        </p:tav>
                                        <p:tav tm="100000">
                                          <p:val>
                                            <p:fltVal val="0"/>
                                          </p:val>
                                        </p:tav>
                                      </p:tavLst>
                                    </p:anim>
                                    <p:animEffect transition="in" filter="fade">
                                      <p:cBhvr>
                                        <p:cTn id="184" dur="500"/>
                                        <p:tgtEl>
                                          <p:spTgt spid="62"/>
                                        </p:tgtEl>
                                      </p:cBhvr>
                                    </p:animEffect>
                                  </p:childTnLst>
                                </p:cTn>
                              </p:par>
                              <p:par>
                                <p:cTn id="185" presetID="37" presetClass="path" presetSubtype="0" accel="50000" decel="50000" fill="hold" nodeType="withEffect">
                                  <p:stCondLst>
                                    <p:cond delay="0"/>
                                  </p:stCondLst>
                                  <p:childTnLst>
                                    <p:animMotion origin="layout" path="M 0.10287 0.03877 L 0.07846 -0.02006 C 0.07411 -0.03067 0.06467 -0.0407 0.05621 -0.0434 C 0.04482 -0.04398 0.0357 -0.03993 0.02908 -0.03086 L -0.00466 0.01022 " pathEditMode="relative" rAng="11292292" ptsTypes="FffFF">
                                      <p:cBhvr>
                                        <p:cTn id="186" dur="500" fill="hold"/>
                                        <p:tgtEl>
                                          <p:spTgt spid="62"/>
                                        </p:tgtEl>
                                        <p:attrNameLst>
                                          <p:attrName>ppt_x</p:attrName>
                                          <p:attrName>ppt_y</p:attrName>
                                        </p:attrNameLst>
                                      </p:cBhvr>
                                      <p:rCtr x="-5100" y="-4803"/>
                                    </p:animMotion>
                                  </p:childTnLst>
                                </p:cTn>
                              </p:par>
                              <p:par>
                                <p:cTn id="187" presetID="31" presetClass="entr" presetSubtype="0" fill="hold" nodeType="withEffect">
                                  <p:stCondLst>
                                    <p:cond delay="500"/>
                                  </p:stCondLst>
                                  <p:childTnLst>
                                    <p:set>
                                      <p:cBhvr>
                                        <p:cTn id="188" dur="1" fill="hold">
                                          <p:stCondLst>
                                            <p:cond delay="0"/>
                                          </p:stCondLst>
                                        </p:cTn>
                                        <p:tgtEl>
                                          <p:spTgt spid="38"/>
                                        </p:tgtEl>
                                        <p:attrNameLst>
                                          <p:attrName>style.visibility</p:attrName>
                                        </p:attrNameLst>
                                      </p:cBhvr>
                                      <p:to>
                                        <p:strVal val="visible"/>
                                      </p:to>
                                    </p:set>
                                    <p:anim calcmode="lin" valueType="num">
                                      <p:cBhvr>
                                        <p:cTn id="189" dur="500" fill="hold"/>
                                        <p:tgtEl>
                                          <p:spTgt spid="38"/>
                                        </p:tgtEl>
                                        <p:attrNameLst>
                                          <p:attrName>ppt_w</p:attrName>
                                        </p:attrNameLst>
                                      </p:cBhvr>
                                      <p:tavLst>
                                        <p:tav tm="0">
                                          <p:val>
                                            <p:fltVal val="0"/>
                                          </p:val>
                                        </p:tav>
                                        <p:tav tm="100000">
                                          <p:val>
                                            <p:strVal val="#ppt_w"/>
                                          </p:val>
                                        </p:tav>
                                      </p:tavLst>
                                    </p:anim>
                                    <p:anim calcmode="lin" valueType="num">
                                      <p:cBhvr>
                                        <p:cTn id="190" dur="500" fill="hold"/>
                                        <p:tgtEl>
                                          <p:spTgt spid="38"/>
                                        </p:tgtEl>
                                        <p:attrNameLst>
                                          <p:attrName>ppt_h</p:attrName>
                                        </p:attrNameLst>
                                      </p:cBhvr>
                                      <p:tavLst>
                                        <p:tav tm="0">
                                          <p:val>
                                            <p:fltVal val="0"/>
                                          </p:val>
                                        </p:tav>
                                        <p:tav tm="100000">
                                          <p:val>
                                            <p:strVal val="#ppt_h"/>
                                          </p:val>
                                        </p:tav>
                                      </p:tavLst>
                                    </p:anim>
                                    <p:anim calcmode="lin" valueType="num">
                                      <p:cBhvr>
                                        <p:cTn id="191" dur="500" fill="hold"/>
                                        <p:tgtEl>
                                          <p:spTgt spid="38"/>
                                        </p:tgtEl>
                                        <p:attrNameLst>
                                          <p:attrName>style.rotation</p:attrName>
                                        </p:attrNameLst>
                                      </p:cBhvr>
                                      <p:tavLst>
                                        <p:tav tm="0">
                                          <p:val>
                                            <p:fltVal val="90"/>
                                          </p:val>
                                        </p:tav>
                                        <p:tav tm="100000">
                                          <p:val>
                                            <p:fltVal val="0"/>
                                          </p:val>
                                        </p:tav>
                                      </p:tavLst>
                                    </p:anim>
                                    <p:animEffect transition="in" filter="fade">
                                      <p:cBhvr>
                                        <p:cTn id="192" dur="500"/>
                                        <p:tgtEl>
                                          <p:spTgt spid="38"/>
                                        </p:tgtEl>
                                      </p:cBhvr>
                                    </p:animEffect>
                                  </p:childTnLst>
                                </p:cTn>
                              </p:par>
                              <p:par>
                                <p:cTn id="193" presetID="37" presetClass="path" presetSubtype="0" accel="50000" decel="50000" fill="hold" nodeType="withEffect">
                                  <p:stCondLst>
                                    <p:cond delay="500"/>
                                  </p:stCondLst>
                                  <p:childTnLst>
                                    <p:animMotion origin="layout" path="M 0.07812 0.22146 L 0.07617 0.14121 C 0.07552 0.12308 0.07129 0.10263 0.06402 0.08295 C 0.05588 0.06154 0.04687 0.04707 0.03765 0.03916 L -0.00358 0.00367 " pathEditMode="relative" rAng="-7411653" ptsTypes="FffFF">
                                      <p:cBhvr>
                                        <p:cTn id="194" dur="500" fill="hold"/>
                                        <p:tgtEl>
                                          <p:spTgt spid="38"/>
                                        </p:tgtEl>
                                        <p:attrNameLst>
                                          <p:attrName>ppt_x</p:attrName>
                                          <p:attrName>ppt_y</p:attrName>
                                        </p:attrNameLst>
                                      </p:cBhvr>
                                      <p:rCtr x="-2778" y="-12423"/>
                                    </p:animMotion>
                                  </p:childTnLst>
                                </p:cTn>
                              </p:par>
                              <p:par>
                                <p:cTn id="195" presetID="31" presetClass="entr" presetSubtype="0" fill="hold" nodeType="withEffect">
                                  <p:stCondLst>
                                    <p:cond delay="1000"/>
                                  </p:stCondLst>
                                  <p:childTnLst>
                                    <p:set>
                                      <p:cBhvr>
                                        <p:cTn id="196" dur="1" fill="hold">
                                          <p:stCondLst>
                                            <p:cond delay="0"/>
                                          </p:stCondLst>
                                        </p:cTn>
                                        <p:tgtEl>
                                          <p:spTgt spid="39"/>
                                        </p:tgtEl>
                                        <p:attrNameLst>
                                          <p:attrName>style.visibility</p:attrName>
                                        </p:attrNameLst>
                                      </p:cBhvr>
                                      <p:to>
                                        <p:strVal val="visible"/>
                                      </p:to>
                                    </p:set>
                                    <p:anim calcmode="lin" valueType="num">
                                      <p:cBhvr>
                                        <p:cTn id="197" dur="500" fill="hold"/>
                                        <p:tgtEl>
                                          <p:spTgt spid="39"/>
                                        </p:tgtEl>
                                        <p:attrNameLst>
                                          <p:attrName>ppt_w</p:attrName>
                                        </p:attrNameLst>
                                      </p:cBhvr>
                                      <p:tavLst>
                                        <p:tav tm="0">
                                          <p:val>
                                            <p:fltVal val="0"/>
                                          </p:val>
                                        </p:tav>
                                        <p:tav tm="100000">
                                          <p:val>
                                            <p:strVal val="#ppt_w"/>
                                          </p:val>
                                        </p:tav>
                                      </p:tavLst>
                                    </p:anim>
                                    <p:anim calcmode="lin" valueType="num">
                                      <p:cBhvr>
                                        <p:cTn id="198" dur="500" fill="hold"/>
                                        <p:tgtEl>
                                          <p:spTgt spid="39"/>
                                        </p:tgtEl>
                                        <p:attrNameLst>
                                          <p:attrName>ppt_h</p:attrName>
                                        </p:attrNameLst>
                                      </p:cBhvr>
                                      <p:tavLst>
                                        <p:tav tm="0">
                                          <p:val>
                                            <p:fltVal val="0"/>
                                          </p:val>
                                        </p:tav>
                                        <p:tav tm="100000">
                                          <p:val>
                                            <p:strVal val="#ppt_h"/>
                                          </p:val>
                                        </p:tav>
                                      </p:tavLst>
                                    </p:anim>
                                    <p:anim calcmode="lin" valueType="num">
                                      <p:cBhvr>
                                        <p:cTn id="199" dur="500" fill="hold"/>
                                        <p:tgtEl>
                                          <p:spTgt spid="39"/>
                                        </p:tgtEl>
                                        <p:attrNameLst>
                                          <p:attrName>style.rotation</p:attrName>
                                        </p:attrNameLst>
                                      </p:cBhvr>
                                      <p:tavLst>
                                        <p:tav tm="0">
                                          <p:val>
                                            <p:fltVal val="90"/>
                                          </p:val>
                                        </p:tav>
                                        <p:tav tm="100000">
                                          <p:val>
                                            <p:fltVal val="0"/>
                                          </p:val>
                                        </p:tav>
                                      </p:tavLst>
                                    </p:anim>
                                    <p:animEffect transition="in" filter="fade">
                                      <p:cBhvr>
                                        <p:cTn id="200" dur="500"/>
                                        <p:tgtEl>
                                          <p:spTgt spid="39"/>
                                        </p:tgtEl>
                                      </p:cBhvr>
                                    </p:animEffect>
                                  </p:childTnLst>
                                </p:cTn>
                              </p:par>
                              <p:par>
                                <p:cTn id="201" presetID="37" presetClass="path" presetSubtype="0" accel="50000" decel="50000" fill="hold" nodeType="withEffect">
                                  <p:stCondLst>
                                    <p:cond delay="1000"/>
                                  </p:stCondLst>
                                  <p:childTnLst>
                                    <p:animMotion origin="layout" path="M -0.04741 0.15606 L -0.05241 0.09838 C -0.05273 0.08507 -0.05034 0.07118 -0.04633 0.05749 C -0.04134 0.04341 -0.03526 0.03395 -0.02919 0.02932 L 0.00337 0.00907 " pathEditMode="relative" rAng="-25098746" ptsTypes="FffFF">
                                      <p:cBhvr>
                                        <p:cTn id="202" dur="500" fill="hold"/>
                                        <p:tgtEl>
                                          <p:spTgt spid="39"/>
                                        </p:tgtEl>
                                        <p:attrNameLst>
                                          <p:attrName>ppt_x</p:attrName>
                                          <p:attrName>ppt_y</p:attrName>
                                        </p:attrNameLst>
                                      </p:cBhvr>
                                      <p:rCtr x="1345" y="-8661"/>
                                    </p:animMotion>
                                  </p:childTnLst>
                                </p:cTn>
                              </p:par>
                              <p:par>
                                <p:cTn id="203" presetID="31" presetClass="entr" presetSubtype="0" fill="hold" nodeType="withEffect">
                                  <p:stCondLst>
                                    <p:cond delay="1500"/>
                                  </p:stCondLst>
                                  <p:childTnLst>
                                    <p:set>
                                      <p:cBhvr>
                                        <p:cTn id="204" dur="1" fill="hold">
                                          <p:stCondLst>
                                            <p:cond delay="0"/>
                                          </p:stCondLst>
                                        </p:cTn>
                                        <p:tgtEl>
                                          <p:spTgt spid="40"/>
                                        </p:tgtEl>
                                        <p:attrNameLst>
                                          <p:attrName>style.visibility</p:attrName>
                                        </p:attrNameLst>
                                      </p:cBhvr>
                                      <p:to>
                                        <p:strVal val="visible"/>
                                      </p:to>
                                    </p:set>
                                    <p:anim calcmode="lin" valueType="num">
                                      <p:cBhvr>
                                        <p:cTn id="205" dur="500" fill="hold"/>
                                        <p:tgtEl>
                                          <p:spTgt spid="40"/>
                                        </p:tgtEl>
                                        <p:attrNameLst>
                                          <p:attrName>ppt_w</p:attrName>
                                        </p:attrNameLst>
                                      </p:cBhvr>
                                      <p:tavLst>
                                        <p:tav tm="0">
                                          <p:val>
                                            <p:fltVal val="0"/>
                                          </p:val>
                                        </p:tav>
                                        <p:tav tm="100000">
                                          <p:val>
                                            <p:strVal val="#ppt_w"/>
                                          </p:val>
                                        </p:tav>
                                      </p:tavLst>
                                    </p:anim>
                                    <p:anim calcmode="lin" valueType="num">
                                      <p:cBhvr>
                                        <p:cTn id="206" dur="500" fill="hold"/>
                                        <p:tgtEl>
                                          <p:spTgt spid="40"/>
                                        </p:tgtEl>
                                        <p:attrNameLst>
                                          <p:attrName>ppt_h</p:attrName>
                                        </p:attrNameLst>
                                      </p:cBhvr>
                                      <p:tavLst>
                                        <p:tav tm="0">
                                          <p:val>
                                            <p:fltVal val="0"/>
                                          </p:val>
                                        </p:tav>
                                        <p:tav tm="100000">
                                          <p:val>
                                            <p:strVal val="#ppt_h"/>
                                          </p:val>
                                        </p:tav>
                                      </p:tavLst>
                                    </p:anim>
                                    <p:anim calcmode="lin" valueType="num">
                                      <p:cBhvr>
                                        <p:cTn id="207" dur="500" fill="hold"/>
                                        <p:tgtEl>
                                          <p:spTgt spid="40"/>
                                        </p:tgtEl>
                                        <p:attrNameLst>
                                          <p:attrName>style.rotation</p:attrName>
                                        </p:attrNameLst>
                                      </p:cBhvr>
                                      <p:tavLst>
                                        <p:tav tm="0">
                                          <p:val>
                                            <p:fltVal val="90"/>
                                          </p:val>
                                        </p:tav>
                                        <p:tav tm="100000">
                                          <p:val>
                                            <p:fltVal val="0"/>
                                          </p:val>
                                        </p:tav>
                                      </p:tavLst>
                                    </p:anim>
                                    <p:animEffect transition="in" filter="fade">
                                      <p:cBhvr>
                                        <p:cTn id="208" dur="500"/>
                                        <p:tgtEl>
                                          <p:spTgt spid="40"/>
                                        </p:tgtEl>
                                      </p:cBhvr>
                                    </p:animEffect>
                                  </p:childTnLst>
                                </p:cTn>
                              </p:par>
                              <p:par>
                                <p:cTn id="209" presetID="37" presetClass="path" presetSubtype="0" accel="50000" decel="50000" fill="hold" nodeType="withEffect">
                                  <p:stCondLst>
                                    <p:cond delay="1500"/>
                                  </p:stCondLst>
                                  <p:childTnLst>
                                    <p:animMotion origin="layout" path="M 4.58333E-6 -8.64198E-7 L -0.02952 -0.02083 C -0.03581 -0.02469 -0.04395 -0.02527 -0.05263 -0.02064 C -0.06153 -0.01427 -0.06804 -0.00714 -0.07216 0.00405 L -0.09093 0.05054 " pathEditMode="relative" rAng="9751139" ptsTypes="FffFF">
                                      <p:cBhvr>
                                        <p:cTn id="210" dur="500" spd="-100000" fill="hold"/>
                                        <p:tgtEl>
                                          <p:spTgt spid="40"/>
                                        </p:tgtEl>
                                        <p:attrNameLst>
                                          <p:attrName>ppt_x</p:attrName>
                                          <p:attrName>ppt_y</p:attrName>
                                        </p:attrNameLst>
                                      </p:cBhvr>
                                      <p:rCtr x="-4948" y="270"/>
                                    </p:animMotion>
                                  </p:childTnLst>
                                </p:cTn>
                              </p:par>
                            </p:childTnLst>
                          </p:cTn>
                        </p:par>
                        <p:par>
                          <p:cTn id="211" fill="hold">
                            <p:stCondLst>
                              <p:cond delay="2576"/>
                            </p:stCondLst>
                            <p:childTnLst>
                              <p:par>
                                <p:cTn id="212" presetID="2" presetClass="exit" presetSubtype="4" fill="hold" nodeType="afterEffect">
                                  <p:stCondLst>
                                    <p:cond delay="0"/>
                                  </p:stCondLst>
                                  <p:childTnLst>
                                    <p:anim calcmode="lin" valueType="num">
                                      <p:cBhvr additive="base">
                                        <p:cTn id="213" dur="500"/>
                                        <p:tgtEl>
                                          <p:spTgt spid="29"/>
                                        </p:tgtEl>
                                        <p:attrNameLst>
                                          <p:attrName>ppt_x</p:attrName>
                                        </p:attrNameLst>
                                      </p:cBhvr>
                                      <p:tavLst>
                                        <p:tav tm="0">
                                          <p:val>
                                            <p:strVal val="ppt_x"/>
                                          </p:val>
                                        </p:tav>
                                        <p:tav tm="100000">
                                          <p:val>
                                            <p:strVal val="ppt_x"/>
                                          </p:val>
                                        </p:tav>
                                      </p:tavLst>
                                    </p:anim>
                                    <p:anim calcmode="lin" valueType="num">
                                      <p:cBhvr additive="base">
                                        <p:cTn id="214" dur="500"/>
                                        <p:tgtEl>
                                          <p:spTgt spid="29"/>
                                        </p:tgtEl>
                                        <p:attrNameLst>
                                          <p:attrName>ppt_y</p:attrName>
                                        </p:attrNameLst>
                                      </p:cBhvr>
                                      <p:tavLst>
                                        <p:tav tm="0">
                                          <p:val>
                                            <p:strVal val="ppt_y"/>
                                          </p:val>
                                        </p:tav>
                                        <p:tav tm="100000">
                                          <p:val>
                                            <p:strVal val="1+ppt_h/2"/>
                                          </p:val>
                                        </p:tav>
                                      </p:tavLst>
                                    </p:anim>
                                    <p:set>
                                      <p:cBhvr>
                                        <p:cTn id="215" dur="1" fill="hold">
                                          <p:stCondLst>
                                            <p:cond delay="499"/>
                                          </p:stCondLst>
                                        </p:cTn>
                                        <p:tgtEl>
                                          <p:spTgt spid="29"/>
                                        </p:tgtEl>
                                        <p:attrNameLst>
                                          <p:attrName>style.visibility</p:attrName>
                                        </p:attrNameLst>
                                      </p:cBhvr>
                                      <p:to>
                                        <p:strVal val="hidden"/>
                                      </p:to>
                                    </p:set>
                                  </p:childTnLst>
                                </p:cTn>
                              </p:par>
                              <p:par>
                                <p:cTn id="216" presetID="2" presetClass="exit" presetSubtype="4" fill="hold" nodeType="withEffect">
                                  <p:stCondLst>
                                    <p:cond delay="0"/>
                                  </p:stCondLst>
                                  <p:childTnLst>
                                    <p:anim calcmode="lin" valueType="num">
                                      <p:cBhvr additive="base">
                                        <p:cTn id="217" dur="750"/>
                                        <p:tgtEl>
                                          <p:spTgt spid="32"/>
                                        </p:tgtEl>
                                        <p:attrNameLst>
                                          <p:attrName>ppt_x</p:attrName>
                                        </p:attrNameLst>
                                      </p:cBhvr>
                                      <p:tavLst>
                                        <p:tav tm="0">
                                          <p:val>
                                            <p:strVal val="ppt_x"/>
                                          </p:val>
                                        </p:tav>
                                        <p:tav tm="100000">
                                          <p:val>
                                            <p:strVal val="ppt_x"/>
                                          </p:val>
                                        </p:tav>
                                      </p:tavLst>
                                    </p:anim>
                                    <p:anim calcmode="lin" valueType="num">
                                      <p:cBhvr additive="base">
                                        <p:cTn id="218" dur="750"/>
                                        <p:tgtEl>
                                          <p:spTgt spid="32"/>
                                        </p:tgtEl>
                                        <p:attrNameLst>
                                          <p:attrName>ppt_y</p:attrName>
                                        </p:attrNameLst>
                                      </p:cBhvr>
                                      <p:tavLst>
                                        <p:tav tm="0">
                                          <p:val>
                                            <p:strVal val="ppt_y"/>
                                          </p:val>
                                        </p:tav>
                                        <p:tav tm="100000">
                                          <p:val>
                                            <p:strVal val="1+ppt_h/2"/>
                                          </p:val>
                                        </p:tav>
                                      </p:tavLst>
                                    </p:anim>
                                    <p:set>
                                      <p:cBhvr>
                                        <p:cTn id="219" dur="1" fill="hold">
                                          <p:stCondLst>
                                            <p:cond delay="749"/>
                                          </p:stCondLst>
                                        </p:cTn>
                                        <p:tgtEl>
                                          <p:spTgt spid="32"/>
                                        </p:tgtEl>
                                        <p:attrNameLst>
                                          <p:attrName>style.visibility</p:attrName>
                                        </p:attrNameLst>
                                      </p:cBhvr>
                                      <p:to>
                                        <p:strVal val="hidden"/>
                                      </p:to>
                                    </p:set>
                                  </p:childTnLst>
                                </p:cTn>
                              </p:par>
                            </p:childTnLst>
                          </p:cTn>
                        </p:par>
                        <p:par>
                          <p:cTn id="220" fill="hold">
                            <p:stCondLst>
                              <p:cond delay="3326"/>
                            </p:stCondLst>
                            <p:childTnLst>
                              <p:par>
                                <p:cTn id="221" presetID="10" presetClass="entr" presetSubtype="0" fill="hold" nodeType="afterEffect">
                                  <p:stCondLst>
                                    <p:cond delay="0"/>
                                  </p:stCondLst>
                                  <p:childTnLst>
                                    <p:set>
                                      <p:cBhvr>
                                        <p:cTn id="222" dur="1" fill="hold">
                                          <p:stCondLst>
                                            <p:cond delay="0"/>
                                          </p:stCondLst>
                                        </p:cTn>
                                        <p:tgtEl>
                                          <p:spTgt spid="33"/>
                                        </p:tgtEl>
                                        <p:attrNameLst>
                                          <p:attrName>style.visibility</p:attrName>
                                        </p:attrNameLst>
                                      </p:cBhvr>
                                      <p:to>
                                        <p:strVal val="visible"/>
                                      </p:to>
                                    </p:set>
                                    <p:animEffect transition="in" filter="fade">
                                      <p:cBhvr>
                                        <p:cTn id="223" dur="1000"/>
                                        <p:tgtEl>
                                          <p:spTgt spid="33"/>
                                        </p:tgtEl>
                                      </p:cBhvr>
                                    </p:animEffect>
                                  </p:childTnLst>
                                </p:cTn>
                              </p:par>
                              <p:par>
                                <p:cTn id="224" presetID="1" presetClass="mediacall" presetSubtype="0" fill="hold" nodeType="withEffect">
                                  <p:stCondLst>
                                    <p:cond delay="0"/>
                                  </p:stCondLst>
                                  <p:childTnLst>
                                    <p:cmd type="call" cmd="playFrom(0.0)">
                                      <p:cBhvr>
                                        <p:cTn id="225" dur="3600" fill="hold"/>
                                        <p:tgtEl>
                                          <p:spTgt spid="27"/>
                                        </p:tgtEl>
                                      </p:cBhvr>
                                    </p:cmd>
                                  </p:childTnLst>
                                </p:cTn>
                              </p:par>
                            </p:childTnLst>
                          </p:cTn>
                        </p:par>
                        <p:par>
                          <p:cTn id="226" fill="hold">
                            <p:stCondLst>
                              <p:cond delay="6926"/>
                            </p:stCondLst>
                            <p:childTnLst>
                              <p:par>
                                <p:cTn id="227" presetID="31" presetClass="exit" presetSubtype="0" fill="hold" nodeType="afterEffect">
                                  <p:stCondLst>
                                    <p:cond delay="1000"/>
                                  </p:stCondLst>
                                  <p:childTnLst>
                                    <p:anim calcmode="lin" valueType="num">
                                      <p:cBhvr>
                                        <p:cTn id="228" dur="500"/>
                                        <p:tgtEl>
                                          <p:spTgt spid="62"/>
                                        </p:tgtEl>
                                        <p:attrNameLst>
                                          <p:attrName>ppt_w</p:attrName>
                                        </p:attrNameLst>
                                      </p:cBhvr>
                                      <p:tavLst>
                                        <p:tav tm="0">
                                          <p:val>
                                            <p:strVal val="ppt_w"/>
                                          </p:val>
                                        </p:tav>
                                        <p:tav tm="100000">
                                          <p:val>
                                            <p:fltVal val="0"/>
                                          </p:val>
                                        </p:tav>
                                      </p:tavLst>
                                    </p:anim>
                                    <p:anim calcmode="lin" valueType="num">
                                      <p:cBhvr>
                                        <p:cTn id="229" dur="500"/>
                                        <p:tgtEl>
                                          <p:spTgt spid="62"/>
                                        </p:tgtEl>
                                        <p:attrNameLst>
                                          <p:attrName>ppt_h</p:attrName>
                                        </p:attrNameLst>
                                      </p:cBhvr>
                                      <p:tavLst>
                                        <p:tav tm="0">
                                          <p:val>
                                            <p:strVal val="ppt_h"/>
                                          </p:val>
                                        </p:tav>
                                        <p:tav tm="100000">
                                          <p:val>
                                            <p:fltVal val="0"/>
                                          </p:val>
                                        </p:tav>
                                      </p:tavLst>
                                    </p:anim>
                                    <p:anim calcmode="lin" valueType="num">
                                      <p:cBhvr>
                                        <p:cTn id="230" dur="500"/>
                                        <p:tgtEl>
                                          <p:spTgt spid="62"/>
                                        </p:tgtEl>
                                        <p:attrNameLst>
                                          <p:attrName>style.rotation</p:attrName>
                                        </p:attrNameLst>
                                      </p:cBhvr>
                                      <p:tavLst>
                                        <p:tav tm="0">
                                          <p:val>
                                            <p:fltVal val="0"/>
                                          </p:val>
                                        </p:tav>
                                        <p:tav tm="100000">
                                          <p:val>
                                            <p:fltVal val="90"/>
                                          </p:val>
                                        </p:tav>
                                      </p:tavLst>
                                    </p:anim>
                                    <p:animEffect transition="out" filter="fade">
                                      <p:cBhvr>
                                        <p:cTn id="231" dur="500"/>
                                        <p:tgtEl>
                                          <p:spTgt spid="62"/>
                                        </p:tgtEl>
                                      </p:cBhvr>
                                    </p:animEffect>
                                    <p:set>
                                      <p:cBhvr>
                                        <p:cTn id="232" dur="1" fill="hold">
                                          <p:stCondLst>
                                            <p:cond delay="499"/>
                                          </p:stCondLst>
                                        </p:cTn>
                                        <p:tgtEl>
                                          <p:spTgt spid="62"/>
                                        </p:tgtEl>
                                        <p:attrNameLst>
                                          <p:attrName>style.visibility</p:attrName>
                                        </p:attrNameLst>
                                      </p:cBhvr>
                                      <p:to>
                                        <p:strVal val="hidden"/>
                                      </p:to>
                                    </p:set>
                                  </p:childTnLst>
                                </p:cTn>
                              </p:par>
                              <p:par>
                                <p:cTn id="233" presetID="31" presetClass="exit" presetSubtype="0" fill="hold" nodeType="withEffect">
                                  <p:stCondLst>
                                    <p:cond delay="1000"/>
                                  </p:stCondLst>
                                  <p:childTnLst>
                                    <p:anim calcmode="lin" valueType="num">
                                      <p:cBhvr>
                                        <p:cTn id="234" dur="500"/>
                                        <p:tgtEl>
                                          <p:spTgt spid="38"/>
                                        </p:tgtEl>
                                        <p:attrNameLst>
                                          <p:attrName>ppt_w</p:attrName>
                                        </p:attrNameLst>
                                      </p:cBhvr>
                                      <p:tavLst>
                                        <p:tav tm="0">
                                          <p:val>
                                            <p:strVal val="ppt_w"/>
                                          </p:val>
                                        </p:tav>
                                        <p:tav tm="100000">
                                          <p:val>
                                            <p:fltVal val="0"/>
                                          </p:val>
                                        </p:tav>
                                      </p:tavLst>
                                    </p:anim>
                                    <p:anim calcmode="lin" valueType="num">
                                      <p:cBhvr>
                                        <p:cTn id="235" dur="500"/>
                                        <p:tgtEl>
                                          <p:spTgt spid="38"/>
                                        </p:tgtEl>
                                        <p:attrNameLst>
                                          <p:attrName>ppt_h</p:attrName>
                                        </p:attrNameLst>
                                      </p:cBhvr>
                                      <p:tavLst>
                                        <p:tav tm="0">
                                          <p:val>
                                            <p:strVal val="ppt_h"/>
                                          </p:val>
                                        </p:tav>
                                        <p:tav tm="100000">
                                          <p:val>
                                            <p:fltVal val="0"/>
                                          </p:val>
                                        </p:tav>
                                      </p:tavLst>
                                    </p:anim>
                                    <p:anim calcmode="lin" valueType="num">
                                      <p:cBhvr>
                                        <p:cTn id="236" dur="500"/>
                                        <p:tgtEl>
                                          <p:spTgt spid="38"/>
                                        </p:tgtEl>
                                        <p:attrNameLst>
                                          <p:attrName>style.rotation</p:attrName>
                                        </p:attrNameLst>
                                      </p:cBhvr>
                                      <p:tavLst>
                                        <p:tav tm="0">
                                          <p:val>
                                            <p:fltVal val="0"/>
                                          </p:val>
                                        </p:tav>
                                        <p:tav tm="100000">
                                          <p:val>
                                            <p:fltVal val="90"/>
                                          </p:val>
                                        </p:tav>
                                      </p:tavLst>
                                    </p:anim>
                                    <p:animEffect transition="out" filter="fade">
                                      <p:cBhvr>
                                        <p:cTn id="237" dur="500"/>
                                        <p:tgtEl>
                                          <p:spTgt spid="38"/>
                                        </p:tgtEl>
                                      </p:cBhvr>
                                    </p:animEffect>
                                    <p:set>
                                      <p:cBhvr>
                                        <p:cTn id="238" dur="1" fill="hold">
                                          <p:stCondLst>
                                            <p:cond delay="499"/>
                                          </p:stCondLst>
                                        </p:cTn>
                                        <p:tgtEl>
                                          <p:spTgt spid="38"/>
                                        </p:tgtEl>
                                        <p:attrNameLst>
                                          <p:attrName>style.visibility</p:attrName>
                                        </p:attrNameLst>
                                      </p:cBhvr>
                                      <p:to>
                                        <p:strVal val="hidden"/>
                                      </p:to>
                                    </p:set>
                                  </p:childTnLst>
                                </p:cTn>
                              </p:par>
                              <p:par>
                                <p:cTn id="239" presetID="31" presetClass="exit" presetSubtype="0" fill="hold" nodeType="withEffect">
                                  <p:stCondLst>
                                    <p:cond delay="1000"/>
                                  </p:stCondLst>
                                  <p:childTnLst>
                                    <p:anim calcmode="lin" valueType="num">
                                      <p:cBhvr>
                                        <p:cTn id="240" dur="500"/>
                                        <p:tgtEl>
                                          <p:spTgt spid="39"/>
                                        </p:tgtEl>
                                        <p:attrNameLst>
                                          <p:attrName>ppt_w</p:attrName>
                                        </p:attrNameLst>
                                      </p:cBhvr>
                                      <p:tavLst>
                                        <p:tav tm="0">
                                          <p:val>
                                            <p:strVal val="ppt_w"/>
                                          </p:val>
                                        </p:tav>
                                        <p:tav tm="100000">
                                          <p:val>
                                            <p:fltVal val="0"/>
                                          </p:val>
                                        </p:tav>
                                      </p:tavLst>
                                    </p:anim>
                                    <p:anim calcmode="lin" valueType="num">
                                      <p:cBhvr>
                                        <p:cTn id="241" dur="500"/>
                                        <p:tgtEl>
                                          <p:spTgt spid="39"/>
                                        </p:tgtEl>
                                        <p:attrNameLst>
                                          <p:attrName>ppt_h</p:attrName>
                                        </p:attrNameLst>
                                      </p:cBhvr>
                                      <p:tavLst>
                                        <p:tav tm="0">
                                          <p:val>
                                            <p:strVal val="ppt_h"/>
                                          </p:val>
                                        </p:tav>
                                        <p:tav tm="100000">
                                          <p:val>
                                            <p:fltVal val="0"/>
                                          </p:val>
                                        </p:tav>
                                      </p:tavLst>
                                    </p:anim>
                                    <p:anim calcmode="lin" valueType="num">
                                      <p:cBhvr>
                                        <p:cTn id="242" dur="500"/>
                                        <p:tgtEl>
                                          <p:spTgt spid="39"/>
                                        </p:tgtEl>
                                        <p:attrNameLst>
                                          <p:attrName>style.rotation</p:attrName>
                                        </p:attrNameLst>
                                      </p:cBhvr>
                                      <p:tavLst>
                                        <p:tav tm="0">
                                          <p:val>
                                            <p:fltVal val="0"/>
                                          </p:val>
                                        </p:tav>
                                        <p:tav tm="100000">
                                          <p:val>
                                            <p:fltVal val="90"/>
                                          </p:val>
                                        </p:tav>
                                      </p:tavLst>
                                    </p:anim>
                                    <p:animEffect transition="out" filter="fade">
                                      <p:cBhvr>
                                        <p:cTn id="243" dur="500"/>
                                        <p:tgtEl>
                                          <p:spTgt spid="39"/>
                                        </p:tgtEl>
                                      </p:cBhvr>
                                    </p:animEffect>
                                    <p:set>
                                      <p:cBhvr>
                                        <p:cTn id="244" dur="1" fill="hold">
                                          <p:stCondLst>
                                            <p:cond delay="499"/>
                                          </p:stCondLst>
                                        </p:cTn>
                                        <p:tgtEl>
                                          <p:spTgt spid="39"/>
                                        </p:tgtEl>
                                        <p:attrNameLst>
                                          <p:attrName>style.visibility</p:attrName>
                                        </p:attrNameLst>
                                      </p:cBhvr>
                                      <p:to>
                                        <p:strVal val="hidden"/>
                                      </p:to>
                                    </p:set>
                                  </p:childTnLst>
                                </p:cTn>
                              </p:par>
                              <p:par>
                                <p:cTn id="245" presetID="31" presetClass="exit" presetSubtype="0" fill="hold" nodeType="withEffect">
                                  <p:stCondLst>
                                    <p:cond delay="1000"/>
                                  </p:stCondLst>
                                  <p:childTnLst>
                                    <p:anim calcmode="lin" valueType="num">
                                      <p:cBhvr>
                                        <p:cTn id="246" dur="500"/>
                                        <p:tgtEl>
                                          <p:spTgt spid="40"/>
                                        </p:tgtEl>
                                        <p:attrNameLst>
                                          <p:attrName>ppt_w</p:attrName>
                                        </p:attrNameLst>
                                      </p:cBhvr>
                                      <p:tavLst>
                                        <p:tav tm="0">
                                          <p:val>
                                            <p:strVal val="ppt_w"/>
                                          </p:val>
                                        </p:tav>
                                        <p:tav tm="100000">
                                          <p:val>
                                            <p:fltVal val="0"/>
                                          </p:val>
                                        </p:tav>
                                      </p:tavLst>
                                    </p:anim>
                                    <p:anim calcmode="lin" valueType="num">
                                      <p:cBhvr>
                                        <p:cTn id="247" dur="500"/>
                                        <p:tgtEl>
                                          <p:spTgt spid="40"/>
                                        </p:tgtEl>
                                        <p:attrNameLst>
                                          <p:attrName>ppt_h</p:attrName>
                                        </p:attrNameLst>
                                      </p:cBhvr>
                                      <p:tavLst>
                                        <p:tav tm="0">
                                          <p:val>
                                            <p:strVal val="ppt_h"/>
                                          </p:val>
                                        </p:tav>
                                        <p:tav tm="100000">
                                          <p:val>
                                            <p:fltVal val="0"/>
                                          </p:val>
                                        </p:tav>
                                      </p:tavLst>
                                    </p:anim>
                                    <p:anim calcmode="lin" valueType="num">
                                      <p:cBhvr>
                                        <p:cTn id="248" dur="500"/>
                                        <p:tgtEl>
                                          <p:spTgt spid="40"/>
                                        </p:tgtEl>
                                        <p:attrNameLst>
                                          <p:attrName>style.rotation</p:attrName>
                                        </p:attrNameLst>
                                      </p:cBhvr>
                                      <p:tavLst>
                                        <p:tav tm="0">
                                          <p:val>
                                            <p:fltVal val="0"/>
                                          </p:val>
                                        </p:tav>
                                        <p:tav tm="100000">
                                          <p:val>
                                            <p:fltVal val="90"/>
                                          </p:val>
                                        </p:tav>
                                      </p:tavLst>
                                    </p:anim>
                                    <p:animEffect transition="out" filter="fade">
                                      <p:cBhvr>
                                        <p:cTn id="249" dur="500"/>
                                        <p:tgtEl>
                                          <p:spTgt spid="40"/>
                                        </p:tgtEl>
                                      </p:cBhvr>
                                    </p:animEffect>
                                    <p:set>
                                      <p:cBhvr>
                                        <p:cTn id="250" dur="1" fill="hold">
                                          <p:stCondLst>
                                            <p:cond delay="499"/>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30"/>
                  </p:tgtEl>
                </p:cond>
              </p:nextCondLst>
            </p:seq>
            <p:seq concurrent="1" nextAc="seek">
              <p:cTn id="251" restart="whenNotActive" fill="hold" evtFilter="cancelBubble" nodeType="interactiveSeq">
                <p:stCondLst>
                  <p:cond evt="onClick" delay="0">
                    <p:tgtEl>
                      <p:spTgt spid="42"/>
                    </p:tgtEl>
                  </p:cond>
                </p:stCondLst>
                <p:endSync evt="end" delay="0">
                  <p:rtn val="all"/>
                </p:endSync>
                <p:childTnLst>
                  <p:par>
                    <p:cTn id="252" fill="hold">
                      <p:stCondLst>
                        <p:cond delay="0"/>
                      </p:stCondLst>
                      <p:childTnLst>
                        <p:par>
                          <p:cTn id="253" fill="hold">
                            <p:stCondLst>
                              <p:cond delay="0"/>
                            </p:stCondLst>
                            <p:childTnLst>
                              <p:par>
                                <p:cTn id="254" presetID="10" presetClass="exit" presetSubtype="0" fill="hold" nodeType="clickEffect">
                                  <p:stCondLst>
                                    <p:cond delay="0"/>
                                  </p:stCondLst>
                                  <p:childTnLst>
                                    <p:animEffect transition="out" filter="fade">
                                      <p:cBhvr>
                                        <p:cTn id="255" dur="10"/>
                                        <p:tgtEl>
                                          <p:spTgt spid="42"/>
                                        </p:tgtEl>
                                      </p:cBhvr>
                                    </p:animEffect>
                                    <p:set>
                                      <p:cBhvr>
                                        <p:cTn id="256" dur="1" fill="hold">
                                          <p:stCondLst>
                                            <p:cond delay="9"/>
                                          </p:stCondLst>
                                        </p:cTn>
                                        <p:tgtEl>
                                          <p:spTgt spid="42"/>
                                        </p:tgtEl>
                                        <p:attrNameLst>
                                          <p:attrName>style.visibility</p:attrName>
                                        </p:attrNameLst>
                                      </p:cBhvr>
                                      <p:to>
                                        <p:strVal val="hidden"/>
                                      </p:to>
                                    </p:set>
                                  </p:childTnLst>
                                </p:cTn>
                              </p:par>
                              <p:par>
                                <p:cTn id="257" presetID="1" presetClass="mediacall" presetSubtype="0" fill="hold" nodeType="withEffect">
                                  <p:stCondLst>
                                    <p:cond delay="0"/>
                                  </p:stCondLst>
                                  <p:childTnLst>
                                    <p:cmd type="call" cmd="playFrom(0.0)">
                                      <p:cBhvr>
                                        <p:cTn id="258" dur="576" fill="hold"/>
                                        <p:tgtEl>
                                          <p:spTgt spid="26"/>
                                        </p:tgtEl>
                                      </p:cBhvr>
                                    </p:cmd>
                                  </p:childTnLst>
                                </p:cTn>
                              </p:par>
                              <p:par>
                                <p:cTn id="259" presetID="10" presetClass="entr" presetSubtype="0" fill="hold" nodeType="withEffect">
                                  <p:stCondLst>
                                    <p:cond delay="0"/>
                                  </p:stCondLst>
                                  <p:childTnLst>
                                    <p:set>
                                      <p:cBhvr>
                                        <p:cTn id="260" dur="1" fill="hold">
                                          <p:stCondLst>
                                            <p:cond delay="0"/>
                                          </p:stCondLst>
                                        </p:cTn>
                                        <p:tgtEl>
                                          <p:spTgt spid="44"/>
                                        </p:tgtEl>
                                        <p:attrNameLst>
                                          <p:attrName>style.visibility</p:attrName>
                                        </p:attrNameLst>
                                      </p:cBhvr>
                                      <p:to>
                                        <p:strVal val="visible"/>
                                      </p:to>
                                    </p:set>
                                    <p:animEffect transition="in" filter="fade">
                                      <p:cBhvr>
                                        <p:cTn id="261" dur="10"/>
                                        <p:tgtEl>
                                          <p:spTgt spid="44"/>
                                        </p:tgtEl>
                                      </p:cBhvr>
                                    </p:animEffect>
                                  </p:childTnLst>
                                </p:cTn>
                              </p:par>
                              <p:par>
                                <p:cTn id="262" presetID="10" presetClass="exit" presetSubtype="0" fill="hold" nodeType="withEffect">
                                  <p:stCondLst>
                                    <p:cond delay="0"/>
                                  </p:stCondLst>
                                  <p:childTnLst>
                                    <p:animEffect transition="out" filter="fade">
                                      <p:cBhvr>
                                        <p:cTn id="263" dur="500"/>
                                        <p:tgtEl>
                                          <p:spTgt spid="43"/>
                                        </p:tgtEl>
                                      </p:cBhvr>
                                    </p:animEffect>
                                    <p:set>
                                      <p:cBhvr>
                                        <p:cTn id="264" dur="1" fill="hold">
                                          <p:stCondLst>
                                            <p:cond delay="499"/>
                                          </p:stCondLst>
                                        </p:cTn>
                                        <p:tgtEl>
                                          <p:spTgt spid="43"/>
                                        </p:tgtEl>
                                        <p:attrNameLst>
                                          <p:attrName>style.visibility</p:attrName>
                                        </p:attrNameLst>
                                      </p:cBhvr>
                                      <p:to>
                                        <p:strVal val="hidden"/>
                                      </p:to>
                                    </p:set>
                                  </p:childTnLst>
                                </p:cTn>
                              </p:par>
                            </p:childTnLst>
                          </p:cTn>
                        </p:par>
                        <p:par>
                          <p:cTn id="265" fill="hold">
                            <p:stCondLst>
                              <p:cond delay="576"/>
                            </p:stCondLst>
                            <p:childTnLst>
                              <p:par>
                                <p:cTn id="266" presetID="1" presetClass="mediacall" presetSubtype="0" fill="hold" nodeType="afterEffect">
                                  <p:stCondLst>
                                    <p:cond delay="0"/>
                                  </p:stCondLst>
                                  <p:childTnLst>
                                    <p:cmd type="call" cmd="playFrom(0.0)">
                                      <p:cBhvr>
                                        <p:cTn id="267" dur="783" fill="hold"/>
                                        <p:tgtEl>
                                          <p:spTgt spid="50"/>
                                        </p:tgtEl>
                                      </p:cBhvr>
                                    </p:cmd>
                                  </p:childTnLst>
                                </p:cTn>
                              </p:par>
                              <p:par>
                                <p:cTn id="268" presetID="31" presetClass="entr" presetSubtype="0" fill="hold" nodeType="withEffect">
                                  <p:stCondLst>
                                    <p:cond delay="0"/>
                                  </p:stCondLst>
                                  <p:childTnLst>
                                    <p:set>
                                      <p:cBhvr>
                                        <p:cTn id="269" dur="1" fill="hold">
                                          <p:stCondLst>
                                            <p:cond delay="0"/>
                                          </p:stCondLst>
                                        </p:cTn>
                                        <p:tgtEl>
                                          <p:spTgt spid="51"/>
                                        </p:tgtEl>
                                        <p:attrNameLst>
                                          <p:attrName>style.visibility</p:attrName>
                                        </p:attrNameLst>
                                      </p:cBhvr>
                                      <p:to>
                                        <p:strVal val="visible"/>
                                      </p:to>
                                    </p:set>
                                    <p:anim calcmode="lin" valueType="num">
                                      <p:cBhvr>
                                        <p:cTn id="270" dur="500" fill="hold"/>
                                        <p:tgtEl>
                                          <p:spTgt spid="51"/>
                                        </p:tgtEl>
                                        <p:attrNameLst>
                                          <p:attrName>ppt_w</p:attrName>
                                        </p:attrNameLst>
                                      </p:cBhvr>
                                      <p:tavLst>
                                        <p:tav tm="0">
                                          <p:val>
                                            <p:fltVal val="0"/>
                                          </p:val>
                                        </p:tav>
                                        <p:tav tm="100000">
                                          <p:val>
                                            <p:strVal val="#ppt_w"/>
                                          </p:val>
                                        </p:tav>
                                      </p:tavLst>
                                    </p:anim>
                                    <p:anim calcmode="lin" valueType="num">
                                      <p:cBhvr>
                                        <p:cTn id="271" dur="500" fill="hold"/>
                                        <p:tgtEl>
                                          <p:spTgt spid="51"/>
                                        </p:tgtEl>
                                        <p:attrNameLst>
                                          <p:attrName>ppt_h</p:attrName>
                                        </p:attrNameLst>
                                      </p:cBhvr>
                                      <p:tavLst>
                                        <p:tav tm="0">
                                          <p:val>
                                            <p:fltVal val="0"/>
                                          </p:val>
                                        </p:tav>
                                        <p:tav tm="100000">
                                          <p:val>
                                            <p:strVal val="#ppt_h"/>
                                          </p:val>
                                        </p:tav>
                                      </p:tavLst>
                                    </p:anim>
                                    <p:anim calcmode="lin" valueType="num">
                                      <p:cBhvr>
                                        <p:cTn id="272" dur="500" fill="hold"/>
                                        <p:tgtEl>
                                          <p:spTgt spid="51"/>
                                        </p:tgtEl>
                                        <p:attrNameLst>
                                          <p:attrName>style.rotation</p:attrName>
                                        </p:attrNameLst>
                                      </p:cBhvr>
                                      <p:tavLst>
                                        <p:tav tm="0">
                                          <p:val>
                                            <p:fltVal val="90"/>
                                          </p:val>
                                        </p:tav>
                                        <p:tav tm="100000">
                                          <p:val>
                                            <p:fltVal val="0"/>
                                          </p:val>
                                        </p:tav>
                                      </p:tavLst>
                                    </p:anim>
                                    <p:animEffect transition="in" filter="fade">
                                      <p:cBhvr>
                                        <p:cTn id="273" dur="500"/>
                                        <p:tgtEl>
                                          <p:spTgt spid="51"/>
                                        </p:tgtEl>
                                      </p:cBhvr>
                                    </p:animEffect>
                                  </p:childTnLst>
                                </p:cTn>
                              </p:par>
                              <p:par>
                                <p:cTn id="274" presetID="37" presetClass="path" presetSubtype="0" accel="50000" decel="50000" fill="hold" nodeType="withEffect">
                                  <p:stCondLst>
                                    <p:cond delay="0"/>
                                  </p:stCondLst>
                                  <p:childTnLst>
                                    <p:animMotion origin="layout" path="M 0.07812 0.22146 L 0.07617 0.14121 C 0.07552 0.12308 0.07129 0.10263 0.06402 0.08295 C 0.05588 0.06154 0.04687 0.04707 0.03765 0.03916 L -0.00358 0.00367 " pathEditMode="relative" rAng="-7411653" ptsTypes="FffFF">
                                      <p:cBhvr>
                                        <p:cTn id="275" dur="500" fill="hold"/>
                                        <p:tgtEl>
                                          <p:spTgt spid="51"/>
                                        </p:tgtEl>
                                        <p:attrNameLst>
                                          <p:attrName>ppt_x</p:attrName>
                                          <p:attrName>ppt_y</p:attrName>
                                        </p:attrNameLst>
                                      </p:cBhvr>
                                      <p:rCtr x="-2778" y="-12423"/>
                                    </p:animMotion>
                                  </p:childTnLst>
                                </p:cTn>
                              </p:par>
                              <p:par>
                                <p:cTn id="276" presetID="31" presetClass="entr" presetSubtype="0" fill="hold" nodeType="withEffect">
                                  <p:stCondLst>
                                    <p:cond delay="500"/>
                                  </p:stCondLst>
                                  <p:childTnLst>
                                    <p:set>
                                      <p:cBhvr>
                                        <p:cTn id="277" dur="1" fill="hold">
                                          <p:stCondLst>
                                            <p:cond delay="0"/>
                                          </p:stCondLst>
                                        </p:cTn>
                                        <p:tgtEl>
                                          <p:spTgt spid="45"/>
                                        </p:tgtEl>
                                        <p:attrNameLst>
                                          <p:attrName>style.visibility</p:attrName>
                                        </p:attrNameLst>
                                      </p:cBhvr>
                                      <p:to>
                                        <p:strVal val="visible"/>
                                      </p:to>
                                    </p:set>
                                    <p:anim calcmode="lin" valueType="num">
                                      <p:cBhvr>
                                        <p:cTn id="278" dur="500" fill="hold"/>
                                        <p:tgtEl>
                                          <p:spTgt spid="45"/>
                                        </p:tgtEl>
                                        <p:attrNameLst>
                                          <p:attrName>ppt_w</p:attrName>
                                        </p:attrNameLst>
                                      </p:cBhvr>
                                      <p:tavLst>
                                        <p:tav tm="0">
                                          <p:val>
                                            <p:fltVal val="0"/>
                                          </p:val>
                                        </p:tav>
                                        <p:tav tm="100000">
                                          <p:val>
                                            <p:strVal val="#ppt_w"/>
                                          </p:val>
                                        </p:tav>
                                      </p:tavLst>
                                    </p:anim>
                                    <p:anim calcmode="lin" valueType="num">
                                      <p:cBhvr>
                                        <p:cTn id="279" dur="500" fill="hold"/>
                                        <p:tgtEl>
                                          <p:spTgt spid="45"/>
                                        </p:tgtEl>
                                        <p:attrNameLst>
                                          <p:attrName>ppt_h</p:attrName>
                                        </p:attrNameLst>
                                      </p:cBhvr>
                                      <p:tavLst>
                                        <p:tav tm="0">
                                          <p:val>
                                            <p:fltVal val="0"/>
                                          </p:val>
                                        </p:tav>
                                        <p:tav tm="100000">
                                          <p:val>
                                            <p:strVal val="#ppt_h"/>
                                          </p:val>
                                        </p:tav>
                                      </p:tavLst>
                                    </p:anim>
                                    <p:anim calcmode="lin" valueType="num">
                                      <p:cBhvr>
                                        <p:cTn id="280" dur="500" fill="hold"/>
                                        <p:tgtEl>
                                          <p:spTgt spid="45"/>
                                        </p:tgtEl>
                                        <p:attrNameLst>
                                          <p:attrName>style.rotation</p:attrName>
                                        </p:attrNameLst>
                                      </p:cBhvr>
                                      <p:tavLst>
                                        <p:tav tm="0">
                                          <p:val>
                                            <p:fltVal val="90"/>
                                          </p:val>
                                        </p:tav>
                                        <p:tav tm="100000">
                                          <p:val>
                                            <p:fltVal val="0"/>
                                          </p:val>
                                        </p:tav>
                                      </p:tavLst>
                                    </p:anim>
                                    <p:animEffect transition="in" filter="fade">
                                      <p:cBhvr>
                                        <p:cTn id="281" dur="500"/>
                                        <p:tgtEl>
                                          <p:spTgt spid="45"/>
                                        </p:tgtEl>
                                      </p:cBhvr>
                                    </p:animEffect>
                                  </p:childTnLst>
                                </p:cTn>
                              </p:par>
                              <p:par>
                                <p:cTn id="282" presetID="37" presetClass="path" presetSubtype="0" accel="50000" decel="50000" fill="hold" nodeType="withEffect">
                                  <p:stCondLst>
                                    <p:cond delay="500"/>
                                  </p:stCondLst>
                                  <p:childTnLst>
                                    <p:animMotion origin="layout" path="M -0.0664 0.19097 L -0.06857 0.12075 C -0.06825 0.10474 -0.06532 0.0868 -0.06044 0.0679 C -0.05273 0.05054 -0.04568 0.03761 -0.03711 0.03105 L -0.00011 -0.0002 " pathEditMode="relative" rAng="-25098746" ptsTypes="FffFF">
                                      <p:cBhvr>
                                        <p:cTn id="283" dur="500" fill="hold"/>
                                        <p:tgtEl>
                                          <p:spTgt spid="45"/>
                                        </p:tgtEl>
                                        <p:attrNameLst>
                                          <p:attrName>ppt_x</p:attrName>
                                          <p:attrName>ppt_y</p:attrName>
                                        </p:attrNameLst>
                                      </p:cBhvr>
                                      <p:rCtr x="1986" y="-11015"/>
                                    </p:animMotion>
                                  </p:childTnLst>
                                </p:cTn>
                              </p:par>
                            </p:childTnLst>
                          </p:cTn>
                        </p:par>
                        <p:par>
                          <p:cTn id="284" fill="hold">
                            <p:stCondLst>
                              <p:cond delay="1576"/>
                            </p:stCondLst>
                            <p:childTnLst>
                              <p:par>
                                <p:cTn id="285" presetID="2" presetClass="exit" presetSubtype="4" fill="hold" nodeType="afterEffect">
                                  <p:stCondLst>
                                    <p:cond delay="0"/>
                                  </p:stCondLst>
                                  <p:childTnLst>
                                    <p:anim calcmode="lin" valueType="num">
                                      <p:cBhvr additive="base">
                                        <p:cTn id="286" dur="500"/>
                                        <p:tgtEl>
                                          <p:spTgt spid="41"/>
                                        </p:tgtEl>
                                        <p:attrNameLst>
                                          <p:attrName>ppt_x</p:attrName>
                                        </p:attrNameLst>
                                      </p:cBhvr>
                                      <p:tavLst>
                                        <p:tav tm="0">
                                          <p:val>
                                            <p:strVal val="ppt_x"/>
                                          </p:val>
                                        </p:tav>
                                        <p:tav tm="100000">
                                          <p:val>
                                            <p:strVal val="ppt_x"/>
                                          </p:val>
                                        </p:tav>
                                      </p:tavLst>
                                    </p:anim>
                                    <p:anim calcmode="lin" valueType="num">
                                      <p:cBhvr additive="base">
                                        <p:cTn id="287" dur="500"/>
                                        <p:tgtEl>
                                          <p:spTgt spid="41"/>
                                        </p:tgtEl>
                                        <p:attrNameLst>
                                          <p:attrName>ppt_y</p:attrName>
                                        </p:attrNameLst>
                                      </p:cBhvr>
                                      <p:tavLst>
                                        <p:tav tm="0">
                                          <p:val>
                                            <p:strVal val="ppt_y"/>
                                          </p:val>
                                        </p:tav>
                                        <p:tav tm="100000">
                                          <p:val>
                                            <p:strVal val="1+ppt_h/2"/>
                                          </p:val>
                                        </p:tav>
                                      </p:tavLst>
                                    </p:anim>
                                    <p:set>
                                      <p:cBhvr>
                                        <p:cTn id="288" dur="1" fill="hold">
                                          <p:stCondLst>
                                            <p:cond delay="499"/>
                                          </p:stCondLst>
                                        </p:cTn>
                                        <p:tgtEl>
                                          <p:spTgt spid="41"/>
                                        </p:tgtEl>
                                        <p:attrNameLst>
                                          <p:attrName>style.visibility</p:attrName>
                                        </p:attrNameLst>
                                      </p:cBhvr>
                                      <p:to>
                                        <p:strVal val="hidden"/>
                                      </p:to>
                                    </p:set>
                                  </p:childTnLst>
                                </p:cTn>
                              </p:par>
                              <p:par>
                                <p:cTn id="289" presetID="2" presetClass="exit" presetSubtype="4" fill="hold" nodeType="withEffect">
                                  <p:stCondLst>
                                    <p:cond delay="0"/>
                                  </p:stCondLst>
                                  <p:childTnLst>
                                    <p:anim calcmode="lin" valueType="num">
                                      <p:cBhvr additive="base">
                                        <p:cTn id="290" dur="750"/>
                                        <p:tgtEl>
                                          <p:spTgt spid="44"/>
                                        </p:tgtEl>
                                        <p:attrNameLst>
                                          <p:attrName>ppt_x</p:attrName>
                                        </p:attrNameLst>
                                      </p:cBhvr>
                                      <p:tavLst>
                                        <p:tav tm="0">
                                          <p:val>
                                            <p:strVal val="ppt_x"/>
                                          </p:val>
                                        </p:tav>
                                        <p:tav tm="100000">
                                          <p:val>
                                            <p:strVal val="ppt_x"/>
                                          </p:val>
                                        </p:tav>
                                      </p:tavLst>
                                    </p:anim>
                                    <p:anim calcmode="lin" valueType="num">
                                      <p:cBhvr additive="base">
                                        <p:cTn id="291" dur="750"/>
                                        <p:tgtEl>
                                          <p:spTgt spid="44"/>
                                        </p:tgtEl>
                                        <p:attrNameLst>
                                          <p:attrName>ppt_y</p:attrName>
                                        </p:attrNameLst>
                                      </p:cBhvr>
                                      <p:tavLst>
                                        <p:tav tm="0">
                                          <p:val>
                                            <p:strVal val="ppt_y"/>
                                          </p:val>
                                        </p:tav>
                                        <p:tav tm="100000">
                                          <p:val>
                                            <p:strVal val="1+ppt_h/2"/>
                                          </p:val>
                                        </p:tav>
                                      </p:tavLst>
                                    </p:anim>
                                    <p:set>
                                      <p:cBhvr>
                                        <p:cTn id="292" dur="1" fill="hold">
                                          <p:stCondLst>
                                            <p:cond delay="749"/>
                                          </p:stCondLst>
                                        </p:cTn>
                                        <p:tgtEl>
                                          <p:spTgt spid="44"/>
                                        </p:tgtEl>
                                        <p:attrNameLst>
                                          <p:attrName>style.visibility</p:attrName>
                                        </p:attrNameLst>
                                      </p:cBhvr>
                                      <p:to>
                                        <p:strVal val="hidden"/>
                                      </p:to>
                                    </p:set>
                                  </p:childTnLst>
                                </p:cTn>
                              </p:par>
                            </p:childTnLst>
                          </p:cTn>
                        </p:par>
                        <p:par>
                          <p:cTn id="293" fill="hold">
                            <p:stCondLst>
                              <p:cond delay="2326"/>
                            </p:stCondLst>
                            <p:childTnLst>
                              <p:par>
                                <p:cTn id="294" presetID="10" presetClass="entr" presetSubtype="0" fill="hold" nodeType="afterEffect">
                                  <p:stCondLst>
                                    <p:cond delay="0"/>
                                  </p:stCondLst>
                                  <p:childTnLst>
                                    <p:set>
                                      <p:cBhvr>
                                        <p:cTn id="295" dur="1" fill="hold">
                                          <p:stCondLst>
                                            <p:cond delay="0"/>
                                          </p:stCondLst>
                                        </p:cTn>
                                        <p:tgtEl>
                                          <p:spTgt spid="46"/>
                                        </p:tgtEl>
                                        <p:attrNameLst>
                                          <p:attrName>style.visibility</p:attrName>
                                        </p:attrNameLst>
                                      </p:cBhvr>
                                      <p:to>
                                        <p:strVal val="visible"/>
                                      </p:to>
                                    </p:set>
                                    <p:animEffect transition="in" filter="fade">
                                      <p:cBhvr>
                                        <p:cTn id="296" dur="1000"/>
                                        <p:tgtEl>
                                          <p:spTgt spid="46"/>
                                        </p:tgtEl>
                                      </p:cBhvr>
                                    </p:animEffect>
                                  </p:childTnLst>
                                </p:cTn>
                              </p:par>
                              <p:par>
                                <p:cTn id="297" presetID="1" presetClass="mediacall" presetSubtype="0" fill="hold" nodeType="withEffect">
                                  <p:stCondLst>
                                    <p:cond delay="0"/>
                                  </p:stCondLst>
                                  <p:childTnLst>
                                    <p:cmd type="call" cmd="playFrom(0.0)">
                                      <p:cBhvr>
                                        <p:cTn id="298" dur="3082" fill="hold"/>
                                        <p:tgtEl>
                                          <p:spTgt spid="28"/>
                                        </p:tgtEl>
                                      </p:cBhvr>
                                    </p:cmd>
                                  </p:childTnLst>
                                </p:cTn>
                              </p:par>
                            </p:childTnLst>
                          </p:cTn>
                        </p:par>
                        <p:par>
                          <p:cTn id="299" fill="hold">
                            <p:stCondLst>
                              <p:cond delay="5408"/>
                            </p:stCondLst>
                            <p:childTnLst>
                              <p:par>
                                <p:cTn id="300" presetID="31" presetClass="exit" presetSubtype="0" fill="hold" nodeType="afterEffect">
                                  <p:stCondLst>
                                    <p:cond delay="1000"/>
                                  </p:stCondLst>
                                  <p:childTnLst>
                                    <p:anim calcmode="lin" valueType="num">
                                      <p:cBhvr>
                                        <p:cTn id="301" dur="500"/>
                                        <p:tgtEl>
                                          <p:spTgt spid="51"/>
                                        </p:tgtEl>
                                        <p:attrNameLst>
                                          <p:attrName>ppt_w</p:attrName>
                                        </p:attrNameLst>
                                      </p:cBhvr>
                                      <p:tavLst>
                                        <p:tav tm="0">
                                          <p:val>
                                            <p:strVal val="ppt_w"/>
                                          </p:val>
                                        </p:tav>
                                        <p:tav tm="100000">
                                          <p:val>
                                            <p:fltVal val="0"/>
                                          </p:val>
                                        </p:tav>
                                      </p:tavLst>
                                    </p:anim>
                                    <p:anim calcmode="lin" valueType="num">
                                      <p:cBhvr>
                                        <p:cTn id="302" dur="500"/>
                                        <p:tgtEl>
                                          <p:spTgt spid="51"/>
                                        </p:tgtEl>
                                        <p:attrNameLst>
                                          <p:attrName>ppt_h</p:attrName>
                                        </p:attrNameLst>
                                      </p:cBhvr>
                                      <p:tavLst>
                                        <p:tav tm="0">
                                          <p:val>
                                            <p:strVal val="ppt_h"/>
                                          </p:val>
                                        </p:tav>
                                        <p:tav tm="100000">
                                          <p:val>
                                            <p:fltVal val="0"/>
                                          </p:val>
                                        </p:tav>
                                      </p:tavLst>
                                    </p:anim>
                                    <p:anim calcmode="lin" valueType="num">
                                      <p:cBhvr>
                                        <p:cTn id="303" dur="500"/>
                                        <p:tgtEl>
                                          <p:spTgt spid="51"/>
                                        </p:tgtEl>
                                        <p:attrNameLst>
                                          <p:attrName>style.rotation</p:attrName>
                                        </p:attrNameLst>
                                      </p:cBhvr>
                                      <p:tavLst>
                                        <p:tav tm="0">
                                          <p:val>
                                            <p:fltVal val="0"/>
                                          </p:val>
                                        </p:tav>
                                        <p:tav tm="100000">
                                          <p:val>
                                            <p:fltVal val="90"/>
                                          </p:val>
                                        </p:tav>
                                      </p:tavLst>
                                    </p:anim>
                                    <p:animEffect transition="out" filter="fade">
                                      <p:cBhvr>
                                        <p:cTn id="304" dur="500"/>
                                        <p:tgtEl>
                                          <p:spTgt spid="51"/>
                                        </p:tgtEl>
                                      </p:cBhvr>
                                    </p:animEffect>
                                    <p:set>
                                      <p:cBhvr>
                                        <p:cTn id="305" dur="1" fill="hold">
                                          <p:stCondLst>
                                            <p:cond delay="499"/>
                                          </p:stCondLst>
                                        </p:cTn>
                                        <p:tgtEl>
                                          <p:spTgt spid="51"/>
                                        </p:tgtEl>
                                        <p:attrNameLst>
                                          <p:attrName>style.visibility</p:attrName>
                                        </p:attrNameLst>
                                      </p:cBhvr>
                                      <p:to>
                                        <p:strVal val="hidden"/>
                                      </p:to>
                                    </p:set>
                                  </p:childTnLst>
                                </p:cTn>
                              </p:par>
                              <p:par>
                                <p:cTn id="306" presetID="31" presetClass="exit" presetSubtype="0" fill="hold" nodeType="withEffect">
                                  <p:stCondLst>
                                    <p:cond delay="1000"/>
                                  </p:stCondLst>
                                  <p:childTnLst>
                                    <p:anim calcmode="lin" valueType="num">
                                      <p:cBhvr>
                                        <p:cTn id="307" dur="500"/>
                                        <p:tgtEl>
                                          <p:spTgt spid="45"/>
                                        </p:tgtEl>
                                        <p:attrNameLst>
                                          <p:attrName>ppt_w</p:attrName>
                                        </p:attrNameLst>
                                      </p:cBhvr>
                                      <p:tavLst>
                                        <p:tav tm="0">
                                          <p:val>
                                            <p:strVal val="ppt_w"/>
                                          </p:val>
                                        </p:tav>
                                        <p:tav tm="100000">
                                          <p:val>
                                            <p:fltVal val="0"/>
                                          </p:val>
                                        </p:tav>
                                      </p:tavLst>
                                    </p:anim>
                                    <p:anim calcmode="lin" valueType="num">
                                      <p:cBhvr>
                                        <p:cTn id="308" dur="500"/>
                                        <p:tgtEl>
                                          <p:spTgt spid="45"/>
                                        </p:tgtEl>
                                        <p:attrNameLst>
                                          <p:attrName>ppt_h</p:attrName>
                                        </p:attrNameLst>
                                      </p:cBhvr>
                                      <p:tavLst>
                                        <p:tav tm="0">
                                          <p:val>
                                            <p:strVal val="ppt_h"/>
                                          </p:val>
                                        </p:tav>
                                        <p:tav tm="100000">
                                          <p:val>
                                            <p:fltVal val="0"/>
                                          </p:val>
                                        </p:tav>
                                      </p:tavLst>
                                    </p:anim>
                                    <p:anim calcmode="lin" valueType="num">
                                      <p:cBhvr>
                                        <p:cTn id="309" dur="500"/>
                                        <p:tgtEl>
                                          <p:spTgt spid="45"/>
                                        </p:tgtEl>
                                        <p:attrNameLst>
                                          <p:attrName>style.rotation</p:attrName>
                                        </p:attrNameLst>
                                      </p:cBhvr>
                                      <p:tavLst>
                                        <p:tav tm="0">
                                          <p:val>
                                            <p:fltVal val="0"/>
                                          </p:val>
                                        </p:tav>
                                        <p:tav tm="100000">
                                          <p:val>
                                            <p:fltVal val="90"/>
                                          </p:val>
                                        </p:tav>
                                      </p:tavLst>
                                    </p:anim>
                                    <p:animEffect transition="out" filter="fade">
                                      <p:cBhvr>
                                        <p:cTn id="310" dur="500"/>
                                        <p:tgtEl>
                                          <p:spTgt spid="45"/>
                                        </p:tgtEl>
                                      </p:cBhvr>
                                    </p:animEffect>
                                    <p:set>
                                      <p:cBhvr>
                                        <p:cTn id="311" dur="1" fill="hold">
                                          <p:stCondLst>
                                            <p:cond delay="499"/>
                                          </p:stCondLst>
                                        </p:cTn>
                                        <p:tgtEl>
                                          <p:spTgt spid="45"/>
                                        </p:tgtEl>
                                        <p:attrNameLst>
                                          <p:attrName>style.visibility</p:attrName>
                                        </p:attrNameLst>
                                      </p:cBhvr>
                                      <p:to>
                                        <p:strVal val="hidden"/>
                                      </p:to>
                                    </p:set>
                                  </p:childTnLst>
                                </p:cTn>
                              </p:par>
                            </p:childTnLst>
                          </p:cTn>
                        </p:par>
                      </p:childTnLst>
                    </p:cTn>
                  </p:par>
                </p:childTnLst>
              </p:cTn>
              <p:nextCondLst>
                <p:cond evt="onClick" delay="0">
                  <p:tgtEl>
                    <p:spTgt spid="42"/>
                  </p:tgtEl>
                </p:cond>
              </p:nextCondLst>
            </p:seq>
            <p:seq concurrent="1" nextAc="seek">
              <p:cTn id="312" restart="whenNotActive" fill="hold" evtFilter="cancelBubble" nodeType="interactiveSeq">
                <p:stCondLst>
                  <p:cond evt="onClick" delay="0">
                    <p:tgtEl>
                      <p:spTgt spid="53"/>
                    </p:tgtEl>
                  </p:cond>
                </p:stCondLst>
                <p:endSync evt="end" delay="0">
                  <p:rtn val="all"/>
                </p:endSync>
                <p:childTnLst>
                  <p:par>
                    <p:cTn id="313" fill="hold">
                      <p:stCondLst>
                        <p:cond delay="0"/>
                      </p:stCondLst>
                      <p:childTnLst>
                        <p:par>
                          <p:cTn id="314" fill="hold">
                            <p:stCondLst>
                              <p:cond delay="0"/>
                            </p:stCondLst>
                            <p:childTnLst>
                              <p:par>
                                <p:cTn id="315" presetID="10" presetClass="exit" presetSubtype="0" fill="hold" nodeType="clickEffect">
                                  <p:stCondLst>
                                    <p:cond delay="0"/>
                                  </p:stCondLst>
                                  <p:childTnLst>
                                    <p:animEffect transition="out" filter="fade">
                                      <p:cBhvr>
                                        <p:cTn id="316" dur="10"/>
                                        <p:tgtEl>
                                          <p:spTgt spid="53"/>
                                        </p:tgtEl>
                                      </p:cBhvr>
                                    </p:animEffect>
                                    <p:set>
                                      <p:cBhvr>
                                        <p:cTn id="317" dur="1" fill="hold">
                                          <p:stCondLst>
                                            <p:cond delay="9"/>
                                          </p:stCondLst>
                                        </p:cTn>
                                        <p:tgtEl>
                                          <p:spTgt spid="53"/>
                                        </p:tgtEl>
                                        <p:attrNameLst>
                                          <p:attrName>style.visibility</p:attrName>
                                        </p:attrNameLst>
                                      </p:cBhvr>
                                      <p:to>
                                        <p:strVal val="hidden"/>
                                      </p:to>
                                    </p:set>
                                  </p:childTnLst>
                                </p:cTn>
                              </p:par>
                              <p:par>
                                <p:cTn id="318" presetID="1" presetClass="mediacall" presetSubtype="0" fill="hold" nodeType="withEffect">
                                  <p:stCondLst>
                                    <p:cond delay="0"/>
                                  </p:stCondLst>
                                  <p:childTnLst>
                                    <p:cmd type="call" cmd="playFrom(0.0)">
                                      <p:cBhvr>
                                        <p:cTn id="319" dur="576" fill="hold"/>
                                        <p:tgtEl>
                                          <p:spTgt spid="26"/>
                                        </p:tgtEl>
                                      </p:cBhvr>
                                    </p:cmd>
                                  </p:childTnLst>
                                </p:cTn>
                              </p:par>
                              <p:par>
                                <p:cTn id="320" presetID="10" presetClass="entr" presetSubtype="0" fill="hold" nodeType="withEffect">
                                  <p:stCondLst>
                                    <p:cond delay="0"/>
                                  </p:stCondLst>
                                  <p:childTnLst>
                                    <p:set>
                                      <p:cBhvr>
                                        <p:cTn id="321" dur="1" fill="hold">
                                          <p:stCondLst>
                                            <p:cond delay="0"/>
                                          </p:stCondLst>
                                        </p:cTn>
                                        <p:tgtEl>
                                          <p:spTgt spid="55"/>
                                        </p:tgtEl>
                                        <p:attrNameLst>
                                          <p:attrName>style.visibility</p:attrName>
                                        </p:attrNameLst>
                                      </p:cBhvr>
                                      <p:to>
                                        <p:strVal val="visible"/>
                                      </p:to>
                                    </p:set>
                                    <p:animEffect transition="in" filter="fade">
                                      <p:cBhvr>
                                        <p:cTn id="322" dur="10"/>
                                        <p:tgtEl>
                                          <p:spTgt spid="55"/>
                                        </p:tgtEl>
                                      </p:cBhvr>
                                    </p:animEffect>
                                  </p:childTnLst>
                                </p:cTn>
                              </p:par>
                              <p:par>
                                <p:cTn id="323" presetID="10" presetClass="exit" presetSubtype="0" fill="hold" nodeType="withEffect">
                                  <p:stCondLst>
                                    <p:cond delay="0"/>
                                  </p:stCondLst>
                                  <p:childTnLst>
                                    <p:animEffect transition="out" filter="fade">
                                      <p:cBhvr>
                                        <p:cTn id="324" dur="500"/>
                                        <p:tgtEl>
                                          <p:spTgt spid="54"/>
                                        </p:tgtEl>
                                      </p:cBhvr>
                                    </p:animEffect>
                                    <p:set>
                                      <p:cBhvr>
                                        <p:cTn id="325" dur="1" fill="hold">
                                          <p:stCondLst>
                                            <p:cond delay="499"/>
                                          </p:stCondLst>
                                        </p:cTn>
                                        <p:tgtEl>
                                          <p:spTgt spid="54"/>
                                        </p:tgtEl>
                                        <p:attrNameLst>
                                          <p:attrName>style.visibility</p:attrName>
                                        </p:attrNameLst>
                                      </p:cBhvr>
                                      <p:to>
                                        <p:strVal val="hidden"/>
                                      </p:to>
                                    </p:set>
                                  </p:childTnLst>
                                </p:cTn>
                              </p:par>
                            </p:childTnLst>
                          </p:cTn>
                        </p:par>
                        <p:par>
                          <p:cTn id="326" fill="hold">
                            <p:stCondLst>
                              <p:cond delay="576"/>
                            </p:stCondLst>
                            <p:childTnLst>
                              <p:par>
                                <p:cTn id="327" presetID="1" presetClass="mediacall" presetSubtype="0" fill="hold" nodeType="afterEffect">
                                  <p:stCondLst>
                                    <p:cond delay="0"/>
                                  </p:stCondLst>
                                  <p:childTnLst>
                                    <p:cmd type="call" cmd="playFrom(0.0)">
                                      <p:cBhvr>
                                        <p:cTn id="328" dur="287" fill="hold"/>
                                        <p:tgtEl>
                                          <p:spTgt spid="61"/>
                                        </p:tgtEl>
                                      </p:cBhvr>
                                    </p:cmd>
                                  </p:childTnLst>
                                </p:cTn>
                              </p:par>
                              <p:par>
                                <p:cTn id="329" presetID="31" presetClass="entr" presetSubtype="0" fill="hold" nodeType="withEffect">
                                  <p:stCondLst>
                                    <p:cond delay="0"/>
                                  </p:stCondLst>
                                  <p:childTnLst>
                                    <p:set>
                                      <p:cBhvr>
                                        <p:cTn id="330" dur="1" fill="hold">
                                          <p:stCondLst>
                                            <p:cond delay="0"/>
                                          </p:stCondLst>
                                        </p:cTn>
                                        <p:tgtEl>
                                          <p:spTgt spid="56"/>
                                        </p:tgtEl>
                                        <p:attrNameLst>
                                          <p:attrName>style.visibility</p:attrName>
                                        </p:attrNameLst>
                                      </p:cBhvr>
                                      <p:to>
                                        <p:strVal val="visible"/>
                                      </p:to>
                                    </p:set>
                                    <p:anim calcmode="lin" valueType="num">
                                      <p:cBhvr>
                                        <p:cTn id="331" dur="500" fill="hold"/>
                                        <p:tgtEl>
                                          <p:spTgt spid="56"/>
                                        </p:tgtEl>
                                        <p:attrNameLst>
                                          <p:attrName>ppt_w</p:attrName>
                                        </p:attrNameLst>
                                      </p:cBhvr>
                                      <p:tavLst>
                                        <p:tav tm="0">
                                          <p:val>
                                            <p:fltVal val="0"/>
                                          </p:val>
                                        </p:tav>
                                        <p:tav tm="100000">
                                          <p:val>
                                            <p:strVal val="#ppt_w"/>
                                          </p:val>
                                        </p:tav>
                                      </p:tavLst>
                                    </p:anim>
                                    <p:anim calcmode="lin" valueType="num">
                                      <p:cBhvr>
                                        <p:cTn id="332" dur="500" fill="hold"/>
                                        <p:tgtEl>
                                          <p:spTgt spid="56"/>
                                        </p:tgtEl>
                                        <p:attrNameLst>
                                          <p:attrName>ppt_h</p:attrName>
                                        </p:attrNameLst>
                                      </p:cBhvr>
                                      <p:tavLst>
                                        <p:tav tm="0">
                                          <p:val>
                                            <p:fltVal val="0"/>
                                          </p:val>
                                        </p:tav>
                                        <p:tav tm="100000">
                                          <p:val>
                                            <p:strVal val="#ppt_h"/>
                                          </p:val>
                                        </p:tav>
                                      </p:tavLst>
                                    </p:anim>
                                    <p:anim calcmode="lin" valueType="num">
                                      <p:cBhvr>
                                        <p:cTn id="333" dur="500" fill="hold"/>
                                        <p:tgtEl>
                                          <p:spTgt spid="56"/>
                                        </p:tgtEl>
                                        <p:attrNameLst>
                                          <p:attrName>style.rotation</p:attrName>
                                        </p:attrNameLst>
                                      </p:cBhvr>
                                      <p:tavLst>
                                        <p:tav tm="0">
                                          <p:val>
                                            <p:fltVal val="90"/>
                                          </p:val>
                                        </p:tav>
                                        <p:tav tm="100000">
                                          <p:val>
                                            <p:fltVal val="0"/>
                                          </p:val>
                                        </p:tav>
                                      </p:tavLst>
                                    </p:anim>
                                    <p:animEffect transition="in" filter="fade">
                                      <p:cBhvr>
                                        <p:cTn id="334" dur="500"/>
                                        <p:tgtEl>
                                          <p:spTgt spid="56"/>
                                        </p:tgtEl>
                                      </p:cBhvr>
                                    </p:animEffect>
                                  </p:childTnLst>
                                </p:cTn>
                              </p:par>
                              <p:par>
                                <p:cTn id="335" presetID="42" presetClass="path" presetSubtype="0" accel="50000" decel="50000" fill="hold" nodeType="withEffect">
                                  <p:stCondLst>
                                    <p:cond delay="0"/>
                                  </p:stCondLst>
                                  <p:childTnLst>
                                    <p:animMotion origin="layout" path="M -2.39583E-6 3.08642E-7 L -2.39583E-6 0.1738 " pathEditMode="relative" rAng="0" ptsTypes="AA">
                                      <p:cBhvr>
                                        <p:cTn id="336" dur="500" spd="-100000" fill="hold"/>
                                        <p:tgtEl>
                                          <p:spTgt spid="56"/>
                                        </p:tgtEl>
                                        <p:attrNameLst>
                                          <p:attrName>ppt_x</p:attrName>
                                          <p:attrName>ppt_y</p:attrName>
                                        </p:attrNameLst>
                                      </p:cBhvr>
                                      <p:rCtr x="0" y="8681"/>
                                    </p:animMotion>
                                  </p:childTnLst>
                                </p:cTn>
                              </p:par>
                            </p:childTnLst>
                          </p:cTn>
                        </p:par>
                        <p:par>
                          <p:cTn id="337" fill="hold">
                            <p:stCondLst>
                              <p:cond delay="1076"/>
                            </p:stCondLst>
                            <p:childTnLst>
                              <p:par>
                                <p:cTn id="338" presetID="2" presetClass="exit" presetSubtype="4" fill="hold" nodeType="afterEffect">
                                  <p:stCondLst>
                                    <p:cond delay="0"/>
                                  </p:stCondLst>
                                  <p:childTnLst>
                                    <p:anim calcmode="lin" valueType="num">
                                      <p:cBhvr additive="base">
                                        <p:cTn id="339" dur="500"/>
                                        <p:tgtEl>
                                          <p:spTgt spid="52"/>
                                        </p:tgtEl>
                                        <p:attrNameLst>
                                          <p:attrName>ppt_x</p:attrName>
                                        </p:attrNameLst>
                                      </p:cBhvr>
                                      <p:tavLst>
                                        <p:tav tm="0">
                                          <p:val>
                                            <p:strVal val="ppt_x"/>
                                          </p:val>
                                        </p:tav>
                                        <p:tav tm="100000">
                                          <p:val>
                                            <p:strVal val="ppt_x"/>
                                          </p:val>
                                        </p:tav>
                                      </p:tavLst>
                                    </p:anim>
                                    <p:anim calcmode="lin" valueType="num">
                                      <p:cBhvr additive="base">
                                        <p:cTn id="340" dur="500"/>
                                        <p:tgtEl>
                                          <p:spTgt spid="52"/>
                                        </p:tgtEl>
                                        <p:attrNameLst>
                                          <p:attrName>ppt_y</p:attrName>
                                        </p:attrNameLst>
                                      </p:cBhvr>
                                      <p:tavLst>
                                        <p:tav tm="0">
                                          <p:val>
                                            <p:strVal val="ppt_y"/>
                                          </p:val>
                                        </p:tav>
                                        <p:tav tm="100000">
                                          <p:val>
                                            <p:strVal val="1+ppt_h/2"/>
                                          </p:val>
                                        </p:tav>
                                      </p:tavLst>
                                    </p:anim>
                                    <p:set>
                                      <p:cBhvr>
                                        <p:cTn id="341" dur="1" fill="hold">
                                          <p:stCondLst>
                                            <p:cond delay="499"/>
                                          </p:stCondLst>
                                        </p:cTn>
                                        <p:tgtEl>
                                          <p:spTgt spid="52"/>
                                        </p:tgtEl>
                                        <p:attrNameLst>
                                          <p:attrName>style.visibility</p:attrName>
                                        </p:attrNameLst>
                                      </p:cBhvr>
                                      <p:to>
                                        <p:strVal val="hidden"/>
                                      </p:to>
                                    </p:set>
                                  </p:childTnLst>
                                </p:cTn>
                              </p:par>
                              <p:par>
                                <p:cTn id="342" presetID="2" presetClass="exit" presetSubtype="4" fill="hold" nodeType="withEffect">
                                  <p:stCondLst>
                                    <p:cond delay="0"/>
                                  </p:stCondLst>
                                  <p:childTnLst>
                                    <p:anim calcmode="lin" valueType="num">
                                      <p:cBhvr additive="base">
                                        <p:cTn id="343" dur="750"/>
                                        <p:tgtEl>
                                          <p:spTgt spid="55"/>
                                        </p:tgtEl>
                                        <p:attrNameLst>
                                          <p:attrName>ppt_x</p:attrName>
                                        </p:attrNameLst>
                                      </p:cBhvr>
                                      <p:tavLst>
                                        <p:tav tm="0">
                                          <p:val>
                                            <p:strVal val="ppt_x"/>
                                          </p:val>
                                        </p:tav>
                                        <p:tav tm="100000">
                                          <p:val>
                                            <p:strVal val="ppt_x"/>
                                          </p:val>
                                        </p:tav>
                                      </p:tavLst>
                                    </p:anim>
                                    <p:anim calcmode="lin" valueType="num">
                                      <p:cBhvr additive="base">
                                        <p:cTn id="344" dur="750"/>
                                        <p:tgtEl>
                                          <p:spTgt spid="55"/>
                                        </p:tgtEl>
                                        <p:attrNameLst>
                                          <p:attrName>ppt_y</p:attrName>
                                        </p:attrNameLst>
                                      </p:cBhvr>
                                      <p:tavLst>
                                        <p:tav tm="0">
                                          <p:val>
                                            <p:strVal val="ppt_y"/>
                                          </p:val>
                                        </p:tav>
                                        <p:tav tm="100000">
                                          <p:val>
                                            <p:strVal val="1+ppt_h/2"/>
                                          </p:val>
                                        </p:tav>
                                      </p:tavLst>
                                    </p:anim>
                                    <p:set>
                                      <p:cBhvr>
                                        <p:cTn id="345" dur="1" fill="hold">
                                          <p:stCondLst>
                                            <p:cond delay="749"/>
                                          </p:stCondLst>
                                        </p:cTn>
                                        <p:tgtEl>
                                          <p:spTgt spid="55"/>
                                        </p:tgtEl>
                                        <p:attrNameLst>
                                          <p:attrName>style.visibility</p:attrName>
                                        </p:attrNameLst>
                                      </p:cBhvr>
                                      <p:to>
                                        <p:strVal val="hidden"/>
                                      </p:to>
                                    </p:set>
                                  </p:childTnLst>
                                </p:cTn>
                              </p:par>
                            </p:childTnLst>
                          </p:cTn>
                        </p:par>
                        <p:par>
                          <p:cTn id="346" fill="hold">
                            <p:stCondLst>
                              <p:cond delay="1826"/>
                            </p:stCondLst>
                            <p:childTnLst>
                              <p:par>
                                <p:cTn id="347" presetID="10" presetClass="entr" presetSubtype="0" fill="hold" nodeType="afterEffect">
                                  <p:stCondLst>
                                    <p:cond delay="0"/>
                                  </p:stCondLst>
                                  <p:childTnLst>
                                    <p:set>
                                      <p:cBhvr>
                                        <p:cTn id="348" dur="1" fill="hold">
                                          <p:stCondLst>
                                            <p:cond delay="0"/>
                                          </p:stCondLst>
                                        </p:cTn>
                                        <p:tgtEl>
                                          <p:spTgt spid="57"/>
                                        </p:tgtEl>
                                        <p:attrNameLst>
                                          <p:attrName>style.visibility</p:attrName>
                                        </p:attrNameLst>
                                      </p:cBhvr>
                                      <p:to>
                                        <p:strVal val="visible"/>
                                      </p:to>
                                    </p:set>
                                    <p:animEffect transition="in" filter="fade">
                                      <p:cBhvr>
                                        <p:cTn id="349" dur="1000"/>
                                        <p:tgtEl>
                                          <p:spTgt spid="57"/>
                                        </p:tgtEl>
                                      </p:cBhvr>
                                    </p:animEffect>
                                  </p:childTnLst>
                                </p:cTn>
                              </p:par>
                              <p:par>
                                <p:cTn id="350" presetID="1" presetClass="mediacall" presetSubtype="0" fill="hold" nodeType="withEffect">
                                  <p:stCondLst>
                                    <p:cond delay="0"/>
                                  </p:stCondLst>
                                  <p:childTnLst>
                                    <p:cmd type="call" cmd="playFrom(0.0)">
                                      <p:cBhvr>
                                        <p:cTn id="351" dur="3600" fill="hold"/>
                                        <p:tgtEl>
                                          <p:spTgt spid="27"/>
                                        </p:tgtEl>
                                      </p:cBhvr>
                                    </p:cmd>
                                  </p:childTnLst>
                                </p:cTn>
                              </p:par>
                            </p:childTnLst>
                          </p:cTn>
                        </p:par>
                        <p:par>
                          <p:cTn id="352" fill="hold">
                            <p:stCondLst>
                              <p:cond delay="5426"/>
                            </p:stCondLst>
                            <p:childTnLst>
                              <p:par>
                                <p:cTn id="353" presetID="31" presetClass="exit" presetSubtype="0" fill="hold" nodeType="afterEffect">
                                  <p:stCondLst>
                                    <p:cond delay="1000"/>
                                  </p:stCondLst>
                                  <p:childTnLst>
                                    <p:anim calcmode="lin" valueType="num">
                                      <p:cBhvr>
                                        <p:cTn id="354" dur="500"/>
                                        <p:tgtEl>
                                          <p:spTgt spid="56"/>
                                        </p:tgtEl>
                                        <p:attrNameLst>
                                          <p:attrName>ppt_w</p:attrName>
                                        </p:attrNameLst>
                                      </p:cBhvr>
                                      <p:tavLst>
                                        <p:tav tm="0">
                                          <p:val>
                                            <p:strVal val="ppt_w"/>
                                          </p:val>
                                        </p:tav>
                                        <p:tav tm="100000">
                                          <p:val>
                                            <p:fltVal val="0"/>
                                          </p:val>
                                        </p:tav>
                                      </p:tavLst>
                                    </p:anim>
                                    <p:anim calcmode="lin" valueType="num">
                                      <p:cBhvr>
                                        <p:cTn id="355" dur="500"/>
                                        <p:tgtEl>
                                          <p:spTgt spid="56"/>
                                        </p:tgtEl>
                                        <p:attrNameLst>
                                          <p:attrName>ppt_h</p:attrName>
                                        </p:attrNameLst>
                                      </p:cBhvr>
                                      <p:tavLst>
                                        <p:tav tm="0">
                                          <p:val>
                                            <p:strVal val="ppt_h"/>
                                          </p:val>
                                        </p:tav>
                                        <p:tav tm="100000">
                                          <p:val>
                                            <p:fltVal val="0"/>
                                          </p:val>
                                        </p:tav>
                                      </p:tavLst>
                                    </p:anim>
                                    <p:anim calcmode="lin" valueType="num">
                                      <p:cBhvr>
                                        <p:cTn id="356" dur="500"/>
                                        <p:tgtEl>
                                          <p:spTgt spid="56"/>
                                        </p:tgtEl>
                                        <p:attrNameLst>
                                          <p:attrName>style.rotation</p:attrName>
                                        </p:attrNameLst>
                                      </p:cBhvr>
                                      <p:tavLst>
                                        <p:tav tm="0">
                                          <p:val>
                                            <p:fltVal val="0"/>
                                          </p:val>
                                        </p:tav>
                                        <p:tav tm="100000">
                                          <p:val>
                                            <p:fltVal val="90"/>
                                          </p:val>
                                        </p:tav>
                                      </p:tavLst>
                                    </p:anim>
                                    <p:animEffect transition="out" filter="fade">
                                      <p:cBhvr>
                                        <p:cTn id="357" dur="500"/>
                                        <p:tgtEl>
                                          <p:spTgt spid="56"/>
                                        </p:tgtEl>
                                      </p:cBhvr>
                                    </p:animEffect>
                                    <p:set>
                                      <p:cBhvr>
                                        <p:cTn id="358" dur="1" fill="hold">
                                          <p:stCondLst>
                                            <p:cond delay="499"/>
                                          </p:stCondLst>
                                        </p:cTn>
                                        <p:tgtEl>
                                          <p:spTgt spid="56"/>
                                        </p:tgtEl>
                                        <p:attrNameLst>
                                          <p:attrName>style.visibility</p:attrName>
                                        </p:attrNameLst>
                                      </p:cBhvr>
                                      <p:to>
                                        <p:strVal val="hidden"/>
                                      </p:to>
                                    </p:set>
                                  </p:childTnLst>
                                </p:cTn>
                              </p:par>
                            </p:childTnLst>
                          </p:cTn>
                        </p:par>
                      </p:childTnLst>
                    </p:cTn>
                  </p:par>
                </p:childTnLst>
              </p:cTn>
              <p:nextCondLst>
                <p:cond evt="onClick" delay="0">
                  <p:tgtEl>
                    <p:spTgt spid="53"/>
                  </p:tgtEl>
                </p:cond>
              </p:nextCondLst>
            </p:seq>
            <p:audio>
              <p:cMediaNode vol="80000">
                <p:cTn id="359" fill="hold" display="0">
                  <p:stCondLst>
                    <p:cond delay="indefinite"/>
                  </p:stCondLst>
                  <p:endCondLst>
                    <p:cond evt="onStopAudio" delay="0">
                      <p:tgtEl>
                        <p:sldTgt/>
                      </p:tgtEl>
                    </p:cond>
                  </p:endCondLst>
                </p:cTn>
                <p:tgtEl>
                  <p:spTgt spid="26"/>
                </p:tgtEl>
              </p:cMediaNode>
            </p:audio>
            <p:audio>
              <p:cMediaNode vol="54545">
                <p:cTn id="360" fill="hold" display="0">
                  <p:stCondLst>
                    <p:cond delay="indefinite"/>
                  </p:stCondLst>
                  <p:endCondLst>
                    <p:cond evt="onStopAudio" delay="0">
                      <p:tgtEl>
                        <p:sldTgt/>
                      </p:tgtEl>
                    </p:cond>
                  </p:endCondLst>
                </p:cTn>
                <p:tgtEl>
                  <p:spTgt spid="27"/>
                </p:tgtEl>
              </p:cMediaNode>
            </p:audio>
            <p:audio>
              <p:cMediaNode vol="80000">
                <p:cTn id="361" fill="hold" display="0">
                  <p:stCondLst>
                    <p:cond delay="indefinite"/>
                  </p:stCondLst>
                  <p:endCondLst>
                    <p:cond evt="onStopAudio" delay="0">
                      <p:tgtEl>
                        <p:sldTgt/>
                      </p:tgtEl>
                    </p:cond>
                  </p:endCondLst>
                </p:cTn>
                <p:tgtEl>
                  <p:spTgt spid="28"/>
                </p:tgtEl>
              </p:cMediaNode>
            </p:audio>
            <p:audio>
              <p:cMediaNode vol="80000">
                <p:cTn id="362" fill="hold" display="0">
                  <p:stCondLst>
                    <p:cond delay="indefinite"/>
                  </p:stCondLst>
                  <p:endCondLst>
                    <p:cond evt="onStopAudio" delay="0">
                      <p:tgtEl>
                        <p:sldTgt/>
                      </p:tgtEl>
                    </p:cond>
                  </p:endCondLst>
                </p:cTn>
                <p:tgtEl>
                  <p:spTgt spid="37"/>
                </p:tgtEl>
              </p:cMediaNode>
            </p:audio>
            <p:audio>
              <p:cMediaNode vol="80000">
                <p:cTn id="363" fill="hold" display="0">
                  <p:stCondLst>
                    <p:cond delay="indefinite"/>
                  </p:stCondLst>
                  <p:endCondLst>
                    <p:cond evt="onStopAudio" delay="0">
                      <p:tgtEl>
                        <p:sldTgt/>
                      </p:tgtEl>
                    </p:cond>
                  </p:endCondLst>
                </p:cTn>
                <p:tgtEl>
                  <p:spTgt spid="50"/>
                </p:tgtEl>
              </p:cMediaNode>
            </p:audio>
            <p:audio>
              <p:cMediaNode vol="80000">
                <p:cTn id="364" fill="hold" display="0">
                  <p:stCondLst>
                    <p:cond delay="indefinite"/>
                  </p:stCondLst>
                  <p:endCondLst>
                    <p:cond evt="onStopAudio" delay="0">
                      <p:tgtEl>
                        <p:sldTgt/>
                      </p:tgtEl>
                    </p:cond>
                  </p:endCondLst>
                </p:cTn>
                <p:tgtEl>
                  <p:spTgt spid="61"/>
                </p:tgtEl>
              </p:cMediaNode>
            </p:audio>
          </p:childTnLst>
        </p:cTn>
      </p:par>
    </p:tnLst>
    <p:bldLst>
      <p:bldP spid="20" grpId="0" animBg="1"/>
      <p:bldP spid="20"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Floor 4"/>
          <p:cNvPicPr>
            <a:picLocks/>
          </p:cNvPicPr>
          <p:nvPr/>
        </p:nvPicPr>
        <p:blipFill>
          <a:blip r:embed="rId9">
            <a:extLst>
              <a:ext uri="{28A0092B-C50C-407E-A947-70E740481C1C}">
                <a14:useLocalDpi xmlns:a14="http://schemas.microsoft.com/office/drawing/2010/main" val="0"/>
              </a:ext>
            </a:extLst>
          </a:blip>
          <a:stretch>
            <a:fillRect/>
          </a:stretch>
        </p:blipFill>
        <p:spPr>
          <a:xfrm>
            <a:off x="6738531" y="3414072"/>
            <a:ext cx="7379208" cy="5352764"/>
          </a:xfrm>
          <a:prstGeom prst="rect">
            <a:avLst/>
          </a:prstGeom>
        </p:spPr>
      </p:pic>
      <p:pic>
        <p:nvPicPr>
          <p:cNvPr id="12" name="Floor 3"/>
          <p:cNvPicPr>
            <a:picLocks/>
          </p:cNvPicPr>
          <p:nvPr/>
        </p:nvPicPr>
        <p:blipFill>
          <a:blip r:embed="rId9">
            <a:extLst>
              <a:ext uri="{28A0092B-C50C-407E-A947-70E740481C1C}">
                <a14:useLocalDpi xmlns:a14="http://schemas.microsoft.com/office/drawing/2010/main" val="0"/>
              </a:ext>
            </a:extLst>
          </a:blip>
          <a:stretch>
            <a:fillRect/>
          </a:stretch>
        </p:blipFill>
        <p:spPr>
          <a:xfrm>
            <a:off x="494570" y="3414072"/>
            <a:ext cx="7379208" cy="5352764"/>
          </a:xfrm>
          <a:prstGeom prst="rect">
            <a:avLst/>
          </a:prstGeom>
        </p:spPr>
      </p:pic>
      <p:pic>
        <p:nvPicPr>
          <p:cNvPr id="22" name="Floor 2"/>
          <p:cNvPicPr>
            <a:picLocks/>
          </p:cNvPicPr>
          <p:nvPr/>
        </p:nvPicPr>
        <p:blipFill>
          <a:blip r:embed="rId9">
            <a:extLst>
              <a:ext uri="{28A0092B-C50C-407E-A947-70E740481C1C}">
                <a14:useLocalDpi xmlns:a14="http://schemas.microsoft.com/office/drawing/2010/main" val="0"/>
              </a:ext>
            </a:extLst>
          </a:blip>
          <a:stretch>
            <a:fillRect/>
          </a:stretch>
        </p:blipFill>
        <p:spPr>
          <a:xfrm>
            <a:off x="6738531" y="-628889"/>
            <a:ext cx="7379208" cy="5352764"/>
          </a:xfrm>
          <a:prstGeom prst="rect">
            <a:avLst/>
          </a:prstGeom>
        </p:spPr>
      </p:pic>
      <p:pic>
        <p:nvPicPr>
          <p:cNvPr id="15" name="Flash Aqua"/>
          <p:cNvPicPr>
            <a:picLocks noChangeAspect="1"/>
          </p:cNvPicPr>
          <p:nvPr/>
        </p:nvPicPr>
        <p:blipFill>
          <a:blip r:embed="rId10" cstate="print">
            <a:duotone>
              <a:schemeClr val="accent5">
                <a:shade val="45000"/>
                <a:satMod val="135000"/>
              </a:schemeClr>
              <a:prstClr val="white"/>
            </a:duotone>
            <a:extLst>
              <a:ext uri="{BEBA8EAE-BF5A-486C-A8C5-ECC9F3942E4B}">
                <a14:imgProps xmlns:a14="http://schemas.microsoft.com/office/drawing/2010/main">
                  <a14:imgLayer r:embed="rId11">
                    <a14:imgEffect>
                      <a14:colorTemperature colorTemp="112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5816502" y="3323474"/>
            <a:ext cx="9223265" cy="5533960"/>
          </a:xfrm>
          <a:prstGeom prst="rect">
            <a:avLst/>
          </a:prstGeom>
        </p:spPr>
      </p:pic>
      <p:pic>
        <p:nvPicPr>
          <p:cNvPr id="13" name="Flash Purple"/>
          <p:cNvPicPr>
            <a:picLocks noChangeAspect="1"/>
          </p:cNvPicPr>
          <p:nvPr/>
        </p:nvPicPr>
        <p:blipFill>
          <a:blip r:embed="rId10" cstate="print">
            <a:duotone>
              <a:schemeClr val="accent4">
                <a:shade val="45000"/>
                <a:satMod val="135000"/>
              </a:schemeClr>
              <a:prstClr val="white"/>
            </a:duotone>
            <a:extLst>
              <a:ext uri="{BEBA8EAE-BF5A-486C-A8C5-ECC9F3942E4B}">
                <a14:imgProps xmlns:a14="http://schemas.microsoft.com/office/drawing/2010/main">
                  <a14:imgLayer r:embed="rId11">
                    <a14:imgEffect>
                      <a14:colorTemperature colorTemp="112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427459" y="3323474"/>
            <a:ext cx="9223265" cy="5533960"/>
          </a:xfrm>
          <a:prstGeom prst="rect">
            <a:avLst/>
          </a:prstGeom>
        </p:spPr>
      </p:pic>
      <p:pic>
        <p:nvPicPr>
          <p:cNvPr id="21" name="Flash Red"/>
          <p:cNvPicPr>
            <a:picLocks noChangeAspect="1"/>
          </p:cNvPicPr>
          <p:nvPr/>
        </p:nvPicPr>
        <p:blipFill>
          <a:blip r:embed="rId12" cstate="print">
            <a:duotone>
              <a:schemeClr val="accent2">
                <a:shade val="45000"/>
                <a:satMod val="135000"/>
              </a:schemeClr>
              <a:prstClr val="white"/>
            </a:duotone>
            <a:extLst>
              <a:ext uri="{BEBA8EAE-BF5A-486C-A8C5-ECC9F3942E4B}">
                <a14:imgProps xmlns:a14="http://schemas.microsoft.com/office/drawing/2010/main">
                  <a14:imgLayer r:embed="rId11">
                    <a14:imgEffect>
                      <a14:colorTemperature colorTemp="47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5816503" y="-860389"/>
            <a:ext cx="9223265" cy="5533960"/>
          </a:xfrm>
          <a:prstGeom prst="rect">
            <a:avLst/>
          </a:prstGeom>
        </p:spPr>
      </p:pic>
      <p:pic>
        <p:nvPicPr>
          <p:cNvPr id="3" name="Floor 1"/>
          <p:cNvPicPr>
            <a:picLocks/>
          </p:cNvPicPr>
          <p:nvPr/>
        </p:nvPicPr>
        <p:blipFill>
          <a:blip r:embed="rId9">
            <a:extLst>
              <a:ext uri="{28A0092B-C50C-407E-A947-70E740481C1C}">
                <a14:useLocalDpi xmlns:a14="http://schemas.microsoft.com/office/drawing/2010/main" val="0"/>
              </a:ext>
            </a:extLst>
          </a:blip>
          <a:stretch>
            <a:fillRect/>
          </a:stretch>
        </p:blipFill>
        <p:spPr>
          <a:xfrm>
            <a:off x="559081" y="-637806"/>
            <a:ext cx="7379208" cy="5352764"/>
          </a:xfrm>
          <a:prstGeom prst="rect">
            <a:avLst/>
          </a:prstGeom>
        </p:spPr>
      </p:pic>
      <p:pic>
        <p:nvPicPr>
          <p:cNvPr id="10" name="Flash Orange"/>
          <p:cNvPicPr>
            <a:picLocks noChangeAspect="1"/>
          </p:cNvPicPr>
          <p:nvPr/>
        </p:nvPicPr>
        <p:blipFill>
          <a:blip r:embed="rId12" cstate="print">
            <a:duotone>
              <a:schemeClr val="accent6">
                <a:shade val="45000"/>
                <a:satMod val="135000"/>
              </a:schemeClr>
              <a:prstClr val="white"/>
            </a:duotone>
            <a:extLst>
              <a:ext uri="{BEBA8EAE-BF5A-486C-A8C5-ECC9F3942E4B}">
                <a14:imgProps xmlns:a14="http://schemas.microsoft.com/office/drawing/2010/main">
                  <a14:imgLayer r:embed="rId11">
                    <a14:imgEffect>
                      <a14:colorTemperature colorTemp="47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362948" y="-860389"/>
            <a:ext cx="9223265" cy="5533960"/>
          </a:xfrm>
          <a:prstGeom prst="rect">
            <a:avLst/>
          </a:prstGeom>
        </p:spPr>
      </p:pic>
      <p:pic>
        <p:nvPicPr>
          <p:cNvPr id="2" name="Wand"/>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rot="1284961">
            <a:off x="-575077" y="387294"/>
            <a:ext cx="1105550" cy="4326067"/>
          </a:xfrm>
          <a:prstGeom prst="rect">
            <a:avLst/>
          </a:prstGeom>
          <a:effectLst>
            <a:innerShdw blurRad="482600" dist="800100" dir="5400000">
              <a:prstClr val="black">
                <a:alpha val="50000"/>
              </a:prstClr>
            </a:innerShdw>
          </a:effectLst>
        </p:spPr>
      </p:pic>
      <p:pic>
        <p:nvPicPr>
          <p:cNvPr id="4" name="Glow"/>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86416" y="-403648"/>
            <a:ext cx="2573977" cy="2425738"/>
          </a:xfrm>
          <a:prstGeom prst="rect">
            <a:avLst/>
          </a:prstGeom>
        </p:spPr>
      </p:pic>
      <p:sp>
        <p:nvSpPr>
          <p:cNvPr id="7" name="Fragment 2"/>
          <p:cNvSpPr>
            <a:spLocks noChangeAspect="1"/>
          </p:cNvSpPr>
          <p:nvPr/>
        </p:nvSpPr>
        <p:spPr>
          <a:xfrm>
            <a:off x="7697429" y="221861"/>
            <a:ext cx="5461415" cy="3694486"/>
          </a:xfrm>
          <a:prstGeom prst="rect">
            <a:avLst/>
          </a:prstGeom>
          <a:blipFill dpi="0" rotWithShape="1">
            <a:blip r:embed="rId1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normAutofit/>
          </a:bodyPr>
          <a:lstStyle/>
          <a:p>
            <a:pPr algn="ctr" fontAlgn="ctr">
              <a:lnSpc>
                <a:spcPts val="10000"/>
              </a:lnSpc>
            </a:pPr>
            <a:r>
              <a:rPr lang="en-US" sz="10000" dirty="0" smtClean="0">
                <a:solidFill>
                  <a:schemeClr val="tx1"/>
                </a:solidFill>
                <a:latin typeface="Kalam Light" panose="02000000000000000000" pitchFamily="2" charset="0"/>
                <a:cs typeface="Kalam Light" panose="02000000000000000000" pitchFamily="2" charset="0"/>
              </a:rPr>
              <a:t>word</a:t>
            </a:r>
            <a:endParaRPr lang="en-US" sz="10000" dirty="0">
              <a:solidFill>
                <a:schemeClr val="tx1"/>
              </a:solidFill>
              <a:latin typeface="Kalam Light" panose="02000000000000000000" pitchFamily="2" charset="0"/>
              <a:cs typeface="Kalam Light" panose="02000000000000000000" pitchFamily="2" charset="0"/>
            </a:endParaRPr>
          </a:p>
        </p:txBody>
      </p:sp>
      <p:sp>
        <p:nvSpPr>
          <p:cNvPr id="8" name="Fragment 1"/>
          <p:cNvSpPr>
            <a:spLocks noChangeAspect="1"/>
          </p:cNvSpPr>
          <p:nvPr/>
        </p:nvSpPr>
        <p:spPr>
          <a:xfrm>
            <a:off x="1441892" y="221861"/>
            <a:ext cx="5461415" cy="3694486"/>
          </a:xfrm>
          <a:prstGeom prst="rect">
            <a:avLst/>
          </a:prstGeom>
          <a:blipFill dpi="0" rotWithShape="1">
            <a:blip r:embed="rId16">
              <a:extLst>
                <a:ext uri="{28A0092B-C50C-407E-A947-70E740481C1C}">
                  <a14:useLocalDpi xmlns:a14="http://schemas.microsoft.com/office/drawing/2010/main" val="0"/>
                </a:ext>
              </a:extLst>
            </a:blip>
            <a:srcRect/>
            <a:stretch>
              <a:fillRect/>
            </a:stretch>
          </a:blip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1">
            <a:normAutofit/>
          </a:bodyPr>
          <a:lstStyle/>
          <a:p>
            <a:pPr algn="ctr" fontAlgn="ctr">
              <a:lnSpc>
                <a:spcPts val="10000"/>
              </a:lnSpc>
            </a:pPr>
            <a:r>
              <a:rPr lang="en-US" sz="10000" dirty="0" smtClean="0">
                <a:solidFill>
                  <a:schemeClr val="tx1"/>
                </a:solidFill>
                <a:latin typeface="Kalam Light" panose="02000000000000000000" pitchFamily="2" charset="0"/>
                <a:cs typeface="Kalam Light" panose="02000000000000000000" pitchFamily="2" charset="0"/>
              </a:rPr>
              <a:t>word </a:t>
            </a:r>
            <a:endParaRPr lang="en-US" sz="10000" dirty="0">
              <a:solidFill>
                <a:schemeClr val="tx1"/>
              </a:solidFill>
              <a:latin typeface="Kalam Light" panose="02000000000000000000" pitchFamily="2" charset="0"/>
              <a:cs typeface="Kalam Light" panose="02000000000000000000" pitchFamily="2" charset="0"/>
            </a:endParaRPr>
          </a:p>
        </p:txBody>
      </p:sp>
      <p:sp>
        <p:nvSpPr>
          <p:cNvPr id="6" name="Fragment 3"/>
          <p:cNvSpPr>
            <a:spLocks noChangeAspect="1"/>
          </p:cNvSpPr>
          <p:nvPr/>
        </p:nvSpPr>
        <p:spPr>
          <a:xfrm>
            <a:off x="1441892" y="4289511"/>
            <a:ext cx="5461415" cy="3694486"/>
          </a:xfrm>
          <a:prstGeom prst="rect">
            <a:avLst/>
          </a:prstGeom>
          <a:blipFill dpi="0" rotWithShape="1">
            <a:blip r:embed="rId17">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normAutofit/>
          </a:bodyPr>
          <a:lstStyle/>
          <a:p>
            <a:pPr algn="ctr" fontAlgn="ctr">
              <a:lnSpc>
                <a:spcPts val="10000"/>
              </a:lnSpc>
            </a:pPr>
            <a:r>
              <a:rPr lang="en-US" sz="10000" dirty="0" smtClean="0">
                <a:solidFill>
                  <a:schemeClr val="tx1"/>
                </a:solidFill>
                <a:latin typeface="Kalam Light" panose="02000000000000000000" pitchFamily="2" charset="0"/>
                <a:cs typeface="Kalam Light" panose="02000000000000000000" pitchFamily="2" charset="0"/>
              </a:rPr>
              <a:t>word</a:t>
            </a:r>
            <a:endParaRPr lang="en-US" sz="10000" dirty="0">
              <a:solidFill>
                <a:schemeClr val="tx1"/>
              </a:solidFill>
              <a:latin typeface="Kalam Light" panose="02000000000000000000" pitchFamily="2" charset="0"/>
              <a:cs typeface="Kalam Light" panose="02000000000000000000" pitchFamily="2" charset="0"/>
            </a:endParaRPr>
          </a:p>
        </p:txBody>
      </p:sp>
      <p:sp>
        <p:nvSpPr>
          <p:cNvPr id="9" name="Fragment 4"/>
          <p:cNvSpPr>
            <a:spLocks noChangeAspect="1"/>
          </p:cNvSpPr>
          <p:nvPr/>
        </p:nvSpPr>
        <p:spPr>
          <a:xfrm>
            <a:off x="7697429" y="4289511"/>
            <a:ext cx="5461415" cy="3694486"/>
          </a:xfrm>
          <a:prstGeom prst="rect">
            <a:avLst/>
          </a:prstGeom>
          <a:blipFill dpi="0" rotWithShape="1">
            <a:blip r:embed="rId18">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normAutofit/>
          </a:bodyPr>
          <a:lstStyle/>
          <a:p>
            <a:pPr algn="ctr" fontAlgn="ctr">
              <a:lnSpc>
                <a:spcPts val="10000"/>
              </a:lnSpc>
            </a:pPr>
            <a:r>
              <a:rPr lang="en-US" sz="10000" dirty="0" smtClean="0">
                <a:solidFill>
                  <a:schemeClr val="tx1"/>
                </a:solidFill>
                <a:latin typeface="Kalam Light" panose="02000000000000000000" pitchFamily="2" charset="0"/>
                <a:cs typeface="Kalam Light" panose="02000000000000000000" pitchFamily="2" charset="0"/>
              </a:rPr>
              <a:t>word</a:t>
            </a:r>
            <a:endParaRPr lang="en-US" sz="10000" dirty="0">
              <a:solidFill>
                <a:schemeClr val="tx1"/>
              </a:solidFill>
              <a:latin typeface="Kalam Light" panose="02000000000000000000" pitchFamily="2" charset="0"/>
              <a:cs typeface="Kalam Light" panose="02000000000000000000" pitchFamily="2" charset="0"/>
            </a:endParaRPr>
          </a:p>
        </p:txBody>
      </p:sp>
      <p:pic>
        <p:nvPicPr>
          <p:cNvPr id="5" name="wand glow (compile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9"/>
          <a:stretch>
            <a:fillRect/>
          </a:stretch>
        </p:blipFill>
        <p:spPr>
          <a:xfrm>
            <a:off x="700572" y="8386027"/>
            <a:ext cx="487363" cy="487363"/>
          </a:xfrm>
          <a:prstGeom prst="rect">
            <a:avLst/>
          </a:prstGeom>
        </p:spPr>
      </p:pic>
      <p:pic>
        <p:nvPicPr>
          <p:cNvPr id="11" name="pages (herkules92).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9"/>
          <a:stretch>
            <a:fillRect/>
          </a:stretch>
        </p:blipFill>
        <p:spPr>
          <a:xfrm>
            <a:off x="2498725" y="8391020"/>
            <a:ext cx="487363" cy="487363"/>
          </a:xfrm>
          <a:prstGeom prst="rect">
            <a:avLst/>
          </a:prstGeom>
        </p:spPr>
      </p:pic>
      <p:pic>
        <p:nvPicPr>
          <p:cNvPr id="16" name="pages reverse (herkules92).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9"/>
          <a:stretch>
            <a:fillRect/>
          </a:stretch>
        </p:blipFill>
        <p:spPr>
          <a:xfrm>
            <a:off x="4184174" y="8391020"/>
            <a:ext cx="487363" cy="487363"/>
          </a:xfrm>
          <a:prstGeom prst="rect">
            <a:avLst/>
          </a:prstGeom>
        </p:spPr>
      </p:pic>
    </p:spTree>
    <p:extLst>
      <p:ext uri="{BB962C8B-B14F-4D97-AF65-F5344CB8AC3E}">
        <p14:creationId xmlns:p14="http://schemas.microsoft.com/office/powerpoint/2010/main" val="28402034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 presetClass="mediacall" presetSubtype="0" fill="hold" nodeType="withEffect">
                                  <p:stCondLst>
                                    <p:cond delay="0"/>
                                  </p:stCondLst>
                                  <p:childTnLst>
                                    <p:cmd type="call" cmd="playFrom(0.0)">
                                      <p:cBhvr>
                                        <p:cTn id="15" dur="1128" fill="hold"/>
                                        <p:tgtEl>
                                          <p:spTgt spid="5"/>
                                        </p:tgtEl>
                                      </p:cBhvr>
                                    </p:cmd>
                                  </p:childTnLst>
                                </p:cTn>
                              </p:par>
                              <p:par>
                                <p:cTn id="16" presetID="6" presetClass="emph" presetSubtype="0" repeatCount="indefinite" autoRev="1" fill="hold" nodeType="withEffect">
                                  <p:stCondLst>
                                    <p:cond delay="0"/>
                                  </p:stCondLst>
                                  <p:endCondLst>
                                    <p:cond evt="onNext" delay="0">
                                      <p:tgtEl>
                                        <p:sldTgt/>
                                      </p:tgtEl>
                                    </p:cond>
                                  </p:endCondLst>
                                  <p:childTnLst>
                                    <p:animScale>
                                      <p:cBhvr>
                                        <p:cTn id="17" dur="1000" fill="hold"/>
                                        <p:tgtEl>
                                          <p:spTgt spid="4"/>
                                        </p:tgtEl>
                                      </p:cBhvr>
                                      <p:by x="115000" y="115000"/>
                                    </p:animScale>
                                  </p:childTnLst>
                                </p:cTn>
                              </p:par>
                              <p:par>
                                <p:cTn id="18" presetID="10" presetClass="entr" presetSubtype="0"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1000"/>
                                        <p:tgtEl>
                                          <p:spTgt spid="3"/>
                                        </p:tgtEl>
                                      </p:cBhvr>
                                    </p:animEffect>
                                  </p:childTnLst>
                                </p:cTn>
                              </p:par>
                              <p:par>
                                <p:cTn id="21" presetID="10" presetClass="entr" presetSubtype="0" fill="hold" nodeType="withEffect">
                                  <p:stCondLst>
                                    <p:cond delay="50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250"/>
                                        <p:tgtEl>
                                          <p:spTgt spid="10"/>
                                        </p:tgtEl>
                                      </p:cBhvr>
                                    </p:animEffect>
                                  </p:childTnLst>
                                </p:cTn>
                              </p:par>
                              <p:par>
                                <p:cTn id="24" presetID="6" presetClass="emph" presetSubtype="0" fill="hold" nodeType="withEffect">
                                  <p:stCondLst>
                                    <p:cond delay="500"/>
                                  </p:stCondLst>
                                  <p:childTnLst>
                                    <p:animScale>
                                      <p:cBhvr>
                                        <p:cTn id="25" dur="500" fill="hold"/>
                                        <p:tgtEl>
                                          <p:spTgt spid="10"/>
                                        </p:tgtEl>
                                      </p:cBhvr>
                                      <p:by x="200000" y="200000"/>
                                    </p:animScale>
                                  </p:childTnLst>
                                </p:cTn>
                              </p:par>
                              <p:par>
                                <p:cTn id="26" presetID="10" presetClass="exit" presetSubtype="0" fill="hold" nodeType="withEffect">
                                  <p:stCondLst>
                                    <p:cond delay="1000"/>
                                  </p:stCondLst>
                                  <p:childTnLst>
                                    <p:animEffect transition="out" filter="fade">
                                      <p:cBhvr>
                                        <p:cTn id="27" dur="500"/>
                                        <p:tgtEl>
                                          <p:spTgt spid="10"/>
                                        </p:tgtEl>
                                      </p:cBhvr>
                                    </p:animEffect>
                                    <p:set>
                                      <p:cBhvr>
                                        <p:cTn id="28" dur="1" fill="hold">
                                          <p:stCondLst>
                                            <p:cond delay="499"/>
                                          </p:stCondLst>
                                        </p:cTn>
                                        <p:tgtEl>
                                          <p:spTgt spid="10"/>
                                        </p:tgtEl>
                                        <p:attrNameLst>
                                          <p:attrName>style.visibility</p:attrName>
                                        </p:attrNameLst>
                                      </p:cBhvr>
                                      <p:to>
                                        <p:strVal val="hidden"/>
                                      </p:to>
                                    </p:set>
                                  </p:childTnLst>
                                </p:cTn>
                              </p:par>
                              <p:par>
                                <p:cTn id="29" presetID="6" presetClass="entr" presetSubtype="32" fill="hold" grpId="0" nodeType="withEffect">
                                  <p:stCondLst>
                                    <p:cond delay="1000"/>
                                  </p:stCondLst>
                                  <p:childTnLst>
                                    <p:set>
                                      <p:cBhvr>
                                        <p:cTn id="30" dur="1" fill="hold">
                                          <p:stCondLst>
                                            <p:cond delay="0"/>
                                          </p:stCondLst>
                                        </p:cTn>
                                        <p:tgtEl>
                                          <p:spTgt spid="8"/>
                                        </p:tgtEl>
                                        <p:attrNameLst>
                                          <p:attrName>style.visibility</p:attrName>
                                        </p:attrNameLst>
                                      </p:cBhvr>
                                      <p:to>
                                        <p:strVal val="visible"/>
                                      </p:to>
                                    </p:set>
                                    <p:animEffect transition="in" filter="circle(out)">
                                      <p:cBhvr>
                                        <p:cTn id="31" dur="200"/>
                                        <p:tgtEl>
                                          <p:spTgt spid="8"/>
                                        </p:tgtEl>
                                      </p:cBhvr>
                                    </p:animEffect>
                                  </p:childTnLst>
                                </p:cTn>
                              </p:par>
                              <p:par>
                                <p:cTn id="32" presetID="1" presetClass="mediacall" presetSubtype="0" fill="hold" nodeType="withEffect">
                                  <p:stCondLst>
                                    <p:cond delay="1000"/>
                                  </p:stCondLst>
                                  <p:childTnLst>
                                    <p:cmd type="call" cmd="playFrom(0.0)">
                                      <p:cBhvr>
                                        <p:cTn id="33" dur="548" fill="hold"/>
                                        <p:tgtEl>
                                          <p:spTgt spid="11"/>
                                        </p:tgtEl>
                                      </p:cBhvr>
                                    </p:cmd>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nodeType="clickEffect">
                                  <p:stCondLst>
                                    <p:cond delay="0"/>
                                  </p:stCondLst>
                                  <p:childTnLst>
                                    <p:animEffect transition="out" filter="fade">
                                      <p:cBhvr>
                                        <p:cTn id="37" dur="500"/>
                                        <p:tgtEl>
                                          <p:spTgt spid="4"/>
                                        </p:tgtEl>
                                      </p:cBhvr>
                                    </p:animEffect>
                                    <p:set>
                                      <p:cBhvr>
                                        <p:cTn id="38" dur="1" fill="hold">
                                          <p:stCondLst>
                                            <p:cond delay="499"/>
                                          </p:stCondLst>
                                        </p:cTn>
                                        <p:tgtEl>
                                          <p:spTgt spid="4"/>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3"/>
                                        </p:tgtEl>
                                      </p:cBhvr>
                                    </p:animEffect>
                                    <p:set>
                                      <p:cBhvr>
                                        <p:cTn id="41" dur="1" fill="hold">
                                          <p:stCondLst>
                                            <p:cond delay="499"/>
                                          </p:stCondLst>
                                        </p:cTn>
                                        <p:tgtEl>
                                          <p:spTgt spid="3"/>
                                        </p:tgtEl>
                                        <p:attrNameLst>
                                          <p:attrName>style.visibility</p:attrName>
                                        </p:attrNameLst>
                                      </p:cBhvr>
                                      <p:to>
                                        <p:strVal val="hidden"/>
                                      </p:to>
                                    </p:set>
                                  </p:childTnLst>
                                </p:cTn>
                              </p:par>
                              <p:par>
                                <p:cTn id="42" presetID="6" presetClass="exit" presetSubtype="16" fill="hold" grpId="1" nodeType="withEffect">
                                  <p:stCondLst>
                                    <p:cond delay="200"/>
                                  </p:stCondLst>
                                  <p:childTnLst>
                                    <p:animEffect transition="out" filter="circle(in)">
                                      <p:cBhvr>
                                        <p:cTn id="43" dur="200"/>
                                        <p:tgtEl>
                                          <p:spTgt spid="8"/>
                                        </p:tgtEl>
                                      </p:cBhvr>
                                    </p:animEffect>
                                    <p:set>
                                      <p:cBhvr>
                                        <p:cTn id="44" dur="1" fill="hold">
                                          <p:stCondLst>
                                            <p:cond delay="199"/>
                                          </p:stCondLst>
                                        </p:cTn>
                                        <p:tgtEl>
                                          <p:spTgt spid="8"/>
                                        </p:tgtEl>
                                        <p:attrNameLst>
                                          <p:attrName>style.visibility</p:attrName>
                                        </p:attrNameLst>
                                      </p:cBhvr>
                                      <p:to>
                                        <p:strVal val="hidden"/>
                                      </p:to>
                                    </p:set>
                                  </p:childTnLst>
                                </p:cTn>
                              </p:par>
                              <p:par>
                                <p:cTn id="45" presetID="1" presetClass="mediacall" presetSubtype="0" fill="hold" nodeType="withEffect">
                                  <p:stCondLst>
                                    <p:cond delay="200"/>
                                  </p:stCondLst>
                                  <p:childTnLst>
                                    <p:cmd type="call" cmd="playFrom(0.0)">
                                      <p:cBhvr>
                                        <p:cTn id="46" dur="600" fill="hold"/>
                                        <p:tgtEl>
                                          <p:spTgt spid="16"/>
                                        </p:tgtEl>
                                      </p:cBhvr>
                                    </p:cmd>
                                  </p:childTnLst>
                                </p:cTn>
                              </p:par>
                            </p:childTnLst>
                          </p:cTn>
                        </p:par>
                        <p:par>
                          <p:cTn id="47" fill="hold">
                            <p:stCondLst>
                              <p:cond delay="800"/>
                            </p:stCondLst>
                            <p:childTnLst>
                              <p:par>
                                <p:cTn id="48" presetID="42" presetClass="path" presetSubtype="0" fill="hold" nodeType="afterEffect">
                                  <p:stCondLst>
                                    <p:cond delay="0"/>
                                  </p:stCondLst>
                                  <p:childTnLst>
                                    <p:animMotion origin="layout" path="M -9.02778E-7 6.17284E-7 L 0.42741 -0.00019 " pathEditMode="relative" rAng="0" ptsTypes="AA">
                                      <p:cBhvr>
                                        <p:cTn id="49" dur="500" fill="hold"/>
                                        <p:tgtEl>
                                          <p:spTgt spid="2"/>
                                        </p:tgtEl>
                                        <p:attrNameLst>
                                          <p:attrName>ppt_x</p:attrName>
                                          <p:attrName>ppt_y</p:attrName>
                                        </p:attrNameLst>
                                      </p:cBhvr>
                                      <p:rCtr x="21365" y="-19"/>
                                    </p:animMotion>
                                  </p:childTnLst>
                                </p:cTn>
                              </p:par>
                              <p:par>
                                <p:cTn id="50" presetID="42" presetClass="path" presetSubtype="0" accel="50000" decel="50000" fill="hold" nodeType="withEffect">
                                  <p:stCondLst>
                                    <p:cond delay="0"/>
                                  </p:stCondLst>
                                  <p:childTnLst>
                                    <p:animMotion origin="layout" path="M -1.5625E-6 3.7037E-7 L 0.43143 -0.00058 " pathEditMode="relative" rAng="0" ptsTypes="AA">
                                      <p:cBhvr>
                                        <p:cTn id="51" dur="500" fill="hold"/>
                                        <p:tgtEl>
                                          <p:spTgt spid="4"/>
                                        </p:tgtEl>
                                        <p:attrNameLst>
                                          <p:attrName>ppt_x</p:attrName>
                                          <p:attrName>ppt_y</p:attrName>
                                        </p:attrNameLst>
                                      </p:cBhvr>
                                      <p:rCtr x="21571" y="-39"/>
                                    </p:animMotion>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4"/>
                                        </p:tgtEl>
                                        <p:attrNameLst>
                                          <p:attrName>style.visibility</p:attrName>
                                        </p:attrNameLst>
                                      </p:cBhvr>
                                      <p:to>
                                        <p:strVal val="visible"/>
                                      </p:to>
                                    </p:set>
                                    <p:animEffect transition="in" filter="fade">
                                      <p:cBhvr>
                                        <p:cTn id="56" dur="500"/>
                                        <p:tgtEl>
                                          <p:spTgt spid="4"/>
                                        </p:tgtEl>
                                      </p:cBhvr>
                                    </p:animEffect>
                                  </p:childTnLst>
                                </p:cTn>
                              </p:par>
                              <p:par>
                                <p:cTn id="57" presetID="1" presetClass="mediacall" presetSubtype="0" fill="hold" nodeType="withEffect">
                                  <p:stCondLst>
                                    <p:cond delay="0"/>
                                  </p:stCondLst>
                                  <p:childTnLst>
                                    <p:cmd type="call" cmd="playFrom(0.0)">
                                      <p:cBhvr>
                                        <p:cTn id="58" dur="1128" fill="hold"/>
                                        <p:tgtEl>
                                          <p:spTgt spid="5"/>
                                        </p:tgtEl>
                                      </p:cBhvr>
                                    </p:cmd>
                                  </p:childTnLst>
                                </p:cTn>
                              </p:par>
                              <p:par>
                                <p:cTn id="59" presetID="6" presetClass="emph" presetSubtype="0" repeatCount="indefinite" autoRev="1" fill="hold" nodeType="withEffect">
                                  <p:stCondLst>
                                    <p:cond delay="0"/>
                                  </p:stCondLst>
                                  <p:endCondLst>
                                    <p:cond evt="onNext" delay="0">
                                      <p:tgtEl>
                                        <p:sldTgt/>
                                      </p:tgtEl>
                                    </p:cond>
                                  </p:endCondLst>
                                  <p:childTnLst>
                                    <p:animScale>
                                      <p:cBhvr>
                                        <p:cTn id="60" dur="1000" fill="hold"/>
                                        <p:tgtEl>
                                          <p:spTgt spid="4"/>
                                        </p:tgtEl>
                                      </p:cBhvr>
                                      <p:by x="115000" y="115000"/>
                                    </p:animScale>
                                  </p:childTnLst>
                                </p:cTn>
                              </p:par>
                              <p:par>
                                <p:cTn id="61" presetID="10" presetClass="entr" presetSubtype="0" fill="hold" nodeType="with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fade">
                                      <p:cBhvr>
                                        <p:cTn id="63" dur="1000"/>
                                        <p:tgtEl>
                                          <p:spTgt spid="22"/>
                                        </p:tgtEl>
                                      </p:cBhvr>
                                    </p:animEffect>
                                  </p:childTnLst>
                                </p:cTn>
                              </p:par>
                              <p:par>
                                <p:cTn id="64" presetID="10" presetClass="entr" presetSubtype="0" fill="hold" nodeType="withEffect">
                                  <p:stCondLst>
                                    <p:cond delay="500"/>
                                  </p:stCondLst>
                                  <p:childTnLst>
                                    <p:set>
                                      <p:cBhvr>
                                        <p:cTn id="65" dur="1" fill="hold">
                                          <p:stCondLst>
                                            <p:cond delay="0"/>
                                          </p:stCondLst>
                                        </p:cTn>
                                        <p:tgtEl>
                                          <p:spTgt spid="21"/>
                                        </p:tgtEl>
                                        <p:attrNameLst>
                                          <p:attrName>style.visibility</p:attrName>
                                        </p:attrNameLst>
                                      </p:cBhvr>
                                      <p:to>
                                        <p:strVal val="visible"/>
                                      </p:to>
                                    </p:set>
                                    <p:animEffect transition="in" filter="fade">
                                      <p:cBhvr>
                                        <p:cTn id="66" dur="250"/>
                                        <p:tgtEl>
                                          <p:spTgt spid="21"/>
                                        </p:tgtEl>
                                      </p:cBhvr>
                                    </p:animEffect>
                                  </p:childTnLst>
                                </p:cTn>
                              </p:par>
                              <p:par>
                                <p:cTn id="67" presetID="6" presetClass="emph" presetSubtype="0" fill="hold" nodeType="withEffect">
                                  <p:stCondLst>
                                    <p:cond delay="500"/>
                                  </p:stCondLst>
                                  <p:childTnLst>
                                    <p:animScale>
                                      <p:cBhvr>
                                        <p:cTn id="68" dur="500" fill="hold"/>
                                        <p:tgtEl>
                                          <p:spTgt spid="21"/>
                                        </p:tgtEl>
                                      </p:cBhvr>
                                      <p:by x="200000" y="200000"/>
                                    </p:animScale>
                                  </p:childTnLst>
                                </p:cTn>
                              </p:par>
                              <p:par>
                                <p:cTn id="69" presetID="10" presetClass="exit" presetSubtype="0" fill="hold" nodeType="withEffect">
                                  <p:stCondLst>
                                    <p:cond delay="1000"/>
                                  </p:stCondLst>
                                  <p:childTnLst>
                                    <p:animEffect transition="out" filter="fade">
                                      <p:cBhvr>
                                        <p:cTn id="70" dur="500"/>
                                        <p:tgtEl>
                                          <p:spTgt spid="21"/>
                                        </p:tgtEl>
                                      </p:cBhvr>
                                    </p:animEffect>
                                    <p:set>
                                      <p:cBhvr>
                                        <p:cTn id="71" dur="1" fill="hold">
                                          <p:stCondLst>
                                            <p:cond delay="499"/>
                                          </p:stCondLst>
                                        </p:cTn>
                                        <p:tgtEl>
                                          <p:spTgt spid="21"/>
                                        </p:tgtEl>
                                        <p:attrNameLst>
                                          <p:attrName>style.visibility</p:attrName>
                                        </p:attrNameLst>
                                      </p:cBhvr>
                                      <p:to>
                                        <p:strVal val="hidden"/>
                                      </p:to>
                                    </p:set>
                                  </p:childTnLst>
                                </p:cTn>
                              </p:par>
                              <p:par>
                                <p:cTn id="72" presetID="6" presetClass="entr" presetSubtype="32" fill="hold" grpId="0" nodeType="withEffect">
                                  <p:stCondLst>
                                    <p:cond delay="1000"/>
                                  </p:stCondLst>
                                  <p:childTnLst>
                                    <p:set>
                                      <p:cBhvr>
                                        <p:cTn id="73" dur="1" fill="hold">
                                          <p:stCondLst>
                                            <p:cond delay="0"/>
                                          </p:stCondLst>
                                        </p:cTn>
                                        <p:tgtEl>
                                          <p:spTgt spid="7"/>
                                        </p:tgtEl>
                                        <p:attrNameLst>
                                          <p:attrName>style.visibility</p:attrName>
                                        </p:attrNameLst>
                                      </p:cBhvr>
                                      <p:to>
                                        <p:strVal val="visible"/>
                                      </p:to>
                                    </p:set>
                                    <p:animEffect transition="in" filter="circle(out)">
                                      <p:cBhvr>
                                        <p:cTn id="74" dur="200"/>
                                        <p:tgtEl>
                                          <p:spTgt spid="7"/>
                                        </p:tgtEl>
                                      </p:cBhvr>
                                    </p:animEffect>
                                  </p:childTnLst>
                                </p:cTn>
                              </p:par>
                              <p:par>
                                <p:cTn id="75" presetID="1" presetClass="mediacall" presetSubtype="0" fill="hold" nodeType="withEffect">
                                  <p:stCondLst>
                                    <p:cond delay="1000"/>
                                  </p:stCondLst>
                                  <p:childTnLst>
                                    <p:cmd type="call" cmd="playFrom(0.0)">
                                      <p:cBhvr>
                                        <p:cTn id="76" dur="548" fill="hold"/>
                                        <p:tgtEl>
                                          <p:spTgt spid="11"/>
                                        </p:tgtEl>
                                      </p:cBhvr>
                                    </p:cmd>
                                  </p:childTnLst>
                                </p:cTn>
                              </p:par>
                            </p:childTnLst>
                          </p:cTn>
                        </p:par>
                      </p:childTnLst>
                    </p:cTn>
                  </p:par>
                  <p:par>
                    <p:cTn id="77" fill="hold">
                      <p:stCondLst>
                        <p:cond delay="indefinite"/>
                      </p:stCondLst>
                      <p:childTnLst>
                        <p:par>
                          <p:cTn id="78" fill="hold">
                            <p:stCondLst>
                              <p:cond delay="0"/>
                            </p:stCondLst>
                            <p:childTnLst>
                              <p:par>
                                <p:cTn id="79" presetID="10" presetClass="exit" presetSubtype="0" fill="hold" nodeType="clickEffect">
                                  <p:stCondLst>
                                    <p:cond delay="0"/>
                                  </p:stCondLst>
                                  <p:childTnLst>
                                    <p:animEffect transition="out" filter="fade">
                                      <p:cBhvr>
                                        <p:cTn id="80" dur="500"/>
                                        <p:tgtEl>
                                          <p:spTgt spid="4"/>
                                        </p:tgtEl>
                                      </p:cBhvr>
                                    </p:animEffect>
                                    <p:set>
                                      <p:cBhvr>
                                        <p:cTn id="81" dur="1" fill="hold">
                                          <p:stCondLst>
                                            <p:cond delay="499"/>
                                          </p:stCondLst>
                                        </p:cTn>
                                        <p:tgtEl>
                                          <p:spTgt spid="4"/>
                                        </p:tgtEl>
                                        <p:attrNameLst>
                                          <p:attrName>style.visibility</p:attrName>
                                        </p:attrNameLst>
                                      </p:cBhvr>
                                      <p:to>
                                        <p:strVal val="hidden"/>
                                      </p:to>
                                    </p:set>
                                  </p:childTnLst>
                                </p:cTn>
                              </p:par>
                              <p:par>
                                <p:cTn id="82" presetID="10" presetClass="exit" presetSubtype="0" fill="hold" nodeType="withEffect">
                                  <p:stCondLst>
                                    <p:cond delay="0"/>
                                  </p:stCondLst>
                                  <p:childTnLst>
                                    <p:animEffect transition="out" filter="fade">
                                      <p:cBhvr>
                                        <p:cTn id="83" dur="500"/>
                                        <p:tgtEl>
                                          <p:spTgt spid="22"/>
                                        </p:tgtEl>
                                      </p:cBhvr>
                                    </p:animEffect>
                                    <p:set>
                                      <p:cBhvr>
                                        <p:cTn id="84" dur="1" fill="hold">
                                          <p:stCondLst>
                                            <p:cond delay="499"/>
                                          </p:stCondLst>
                                        </p:cTn>
                                        <p:tgtEl>
                                          <p:spTgt spid="22"/>
                                        </p:tgtEl>
                                        <p:attrNameLst>
                                          <p:attrName>style.visibility</p:attrName>
                                        </p:attrNameLst>
                                      </p:cBhvr>
                                      <p:to>
                                        <p:strVal val="hidden"/>
                                      </p:to>
                                    </p:set>
                                  </p:childTnLst>
                                </p:cTn>
                              </p:par>
                              <p:par>
                                <p:cTn id="85" presetID="6" presetClass="exit" presetSubtype="16" fill="hold" grpId="1" nodeType="withEffect">
                                  <p:stCondLst>
                                    <p:cond delay="200"/>
                                  </p:stCondLst>
                                  <p:childTnLst>
                                    <p:animEffect transition="out" filter="circle(in)">
                                      <p:cBhvr>
                                        <p:cTn id="86" dur="200"/>
                                        <p:tgtEl>
                                          <p:spTgt spid="7"/>
                                        </p:tgtEl>
                                      </p:cBhvr>
                                    </p:animEffect>
                                    <p:set>
                                      <p:cBhvr>
                                        <p:cTn id="87" dur="1" fill="hold">
                                          <p:stCondLst>
                                            <p:cond delay="199"/>
                                          </p:stCondLst>
                                        </p:cTn>
                                        <p:tgtEl>
                                          <p:spTgt spid="7"/>
                                        </p:tgtEl>
                                        <p:attrNameLst>
                                          <p:attrName>style.visibility</p:attrName>
                                        </p:attrNameLst>
                                      </p:cBhvr>
                                      <p:to>
                                        <p:strVal val="hidden"/>
                                      </p:to>
                                    </p:set>
                                  </p:childTnLst>
                                </p:cTn>
                              </p:par>
                              <p:par>
                                <p:cTn id="88" presetID="1" presetClass="mediacall" presetSubtype="0" fill="hold" nodeType="withEffect">
                                  <p:stCondLst>
                                    <p:cond delay="200"/>
                                  </p:stCondLst>
                                  <p:childTnLst>
                                    <p:cmd type="call" cmd="playFrom(0.0)">
                                      <p:cBhvr>
                                        <p:cTn id="89" dur="600" fill="hold"/>
                                        <p:tgtEl>
                                          <p:spTgt spid="16"/>
                                        </p:tgtEl>
                                      </p:cBhvr>
                                    </p:cmd>
                                  </p:childTnLst>
                                </p:cTn>
                              </p:par>
                            </p:childTnLst>
                          </p:cTn>
                        </p:par>
                        <p:par>
                          <p:cTn id="90" fill="hold">
                            <p:stCondLst>
                              <p:cond delay="800"/>
                            </p:stCondLst>
                            <p:childTnLst>
                              <p:par>
                                <p:cTn id="91" presetID="42" presetClass="path" presetSubtype="0" fill="hold" nodeType="afterEffect">
                                  <p:stCondLst>
                                    <p:cond delay="0"/>
                                  </p:stCondLst>
                                  <p:childTnLst>
                                    <p:animMotion origin="layout" path="M 0.42741 -0.00019 L -0.00043 0.49305 " pathEditMode="relative" rAng="0" ptsTypes="AA">
                                      <p:cBhvr>
                                        <p:cTn id="92" dur="500" fill="hold"/>
                                        <p:tgtEl>
                                          <p:spTgt spid="2"/>
                                        </p:tgtEl>
                                        <p:attrNameLst>
                                          <p:attrName>ppt_x</p:attrName>
                                          <p:attrName>ppt_y</p:attrName>
                                        </p:attrNameLst>
                                      </p:cBhvr>
                                      <p:rCtr x="-21398" y="24653"/>
                                    </p:animMotion>
                                  </p:childTnLst>
                                </p:cTn>
                              </p:par>
                              <p:par>
                                <p:cTn id="93" presetID="42" presetClass="path" presetSubtype="0" accel="50000" decel="50000" fill="hold" nodeType="withEffect">
                                  <p:stCondLst>
                                    <p:cond delay="0"/>
                                  </p:stCondLst>
                                  <p:childTnLst>
                                    <p:animMotion origin="layout" path="M 0.43143 -0.00058 L -0.00195 0.49518 " pathEditMode="relative" rAng="0" ptsTypes="AA">
                                      <p:cBhvr>
                                        <p:cTn id="94" dur="500" fill="hold"/>
                                        <p:tgtEl>
                                          <p:spTgt spid="4"/>
                                        </p:tgtEl>
                                        <p:attrNameLst>
                                          <p:attrName>ppt_x</p:attrName>
                                          <p:attrName>ppt_y</p:attrName>
                                        </p:attrNameLst>
                                      </p:cBhvr>
                                      <p:rCtr x="-21669" y="24788"/>
                                    </p:animMotion>
                                  </p:childTnLst>
                                </p:cTn>
                              </p:par>
                            </p:childTnLst>
                          </p:cTn>
                        </p:par>
                      </p:childTnLst>
                    </p:cTn>
                  </p:par>
                  <p:par>
                    <p:cTn id="95" fill="hold">
                      <p:stCondLst>
                        <p:cond delay="indefinite"/>
                      </p:stCondLst>
                      <p:childTnLst>
                        <p:par>
                          <p:cTn id="96" fill="hold">
                            <p:stCondLst>
                              <p:cond delay="0"/>
                            </p:stCondLst>
                            <p:childTnLst>
                              <p:par>
                                <p:cTn id="97" presetID="10" presetClass="entr" presetSubtype="0" fill="hold" nodeType="clickEffect">
                                  <p:stCondLst>
                                    <p:cond delay="0"/>
                                  </p:stCondLst>
                                  <p:childTnLst>
                                    <p:set>
                                      <p:cBhvr>
                                        <p:cTn id="98" dur="1" fill="hold">
                                          <p:stCondLst>
                                            <p:cond delay="0"/>
                                          </p:stCondLst>
                                        </p:cTn>
                                        <p:tgtEl>
                                          <p:spTgt spid="4"/>
                                        </p:tgtEl>
                                        <p:attrNameLst>
                                          <p:attrName>style.visibility</p:attrName>
                                        </p:attrNameLst>
                                      </p:cBhvr>
                                      <p:to>
                                        <p:strVal val="visible"/>
                                      </p:to>
                                    </p:set>
                                    <p:animEffect transition="in" filter="fade">
                                      <p:cBhvr>
                                        <p:cTn id="99" dur="500"/>
                                        <p:tgtEl>
                                          <p:spTgt spid="4"/>
                                        </p:tgtEl>
                                      </p:cBhvr>
                                    </p:animEffect>
                                  </p:childTnLst>
                                </p:cTn>
                              </p:par>
                              <p:par>
                                <p:cTn id="100" presetID="1" presetClass="mediacall" presetSubtype="0" fill="hold" nodeType="withEffect">
                                  <p:stCondLst>
                                    <p:cond delay="0"/>
                                  </p:stCondLst>
                                  <p:childTnLst>
                                    <p:cmd type="call" cmd="playFrom(0.0)">
                                      <p:cBhvr>
                                        <p:cTn id="101" dur="1128" fill="hold"/>
                                        <p:tgtEl>
                                          <p:spTgt spid="5"/>
                                        </p:tgtEl>
                                      </p:cBhvr>
                                    </p:cmd>
                                  </p:childTnLst>
                                </p:cTn>
                              </p:par>
                              <p:par>
                                <p:cTn id="102" presetID="6" presetClass="emph" presetSubtype="0" repeatCount="indefinite" autoRev="1" fill="hold" nodeType="withEffect">
                                  <p:stCondLst>
                                    <p:cond delay="0"/>
                                  </p:stCondLst>
                                  <p:endCondLst>
                                    <p:cond evt="onNext" delay="0">
                                      <p:tgtEl>
                                        <p:sldTgt/>
                                      </p:tgtEl>
                                    </p:cond>
                                  </p:endCondLst>
                                  <p:childTnLst>
                                    <p:animScale>
                                      <p:cBhvr>
                                        <p:cTn id="103" dur="1000" fill="hold"/>
                                        <p:tgtEl>
                                          <p:spTgt spid="4"/>
                                        </p:tgtEl>
                                      </p:cBhvr>
                                      <p:by x="115000" y="115000"/>
                                    </p:animScale>
                                  </p:childTnLst>
                                </p:cTn>
                              </p:par>
                              <p:par>
                                <p:cTn id="104" presetID="10" presetClass="entr" presetSubtype="0" fill="hold" nodeType="withEffect">
                                  <p:stCondLst>
                                    <p:cond delay="0"/>
                                  </p:stCondLst>
                                  <p:childTnLst>
                                    <p:set>
                                      <p:cBhvr>
                                        <p:cTn id="105" dur="1" fill="hold">
                                          <p:stCondLst>
                                            <p:cond delay="0"/>
                                          </p:stCondLst>
                                        </p:cTn>
                                        <p:tgtEl>
                                          <p:spTgt spid="12"/>
                                        </p:tgtEl>
                                        <p:attrNameLst>
                                          <p:attrName>style.visibility</p:attrName>
                                        </p:attrNameLst>
                                      </p:cBhvr>
                                      <p:to>
                                        <p:strVal val="visible"/>
                                      </p:to>
                                    </p:set>
                                    <p:animEffect transition="in" filter="fade">
                                      <p:cBhvr>
                                        <p:cTn id="106" dur="1000"/>
                                        <p:tgtEl>
                                          <p:spTgt spid="12"/>
                                        </p:tgtEl>
                                      </p:cBhvr>
                                    </p:animEffect>
                                  </p:childTnLst>
                                </p:cTn>
                              </p:par>
                              <p:par>
                                <p:cTn id="107" presetID="10" presetClass="entr" presetSubtype="0" fill="hold" nodeType="withEffect">
                                  <p:stCondLst>
                                    <p:cond delay="500"/>
                                  </p:stCondLst>
                                  <p:childTnLst>
                                    <p:set>
                                      <p:cBhvr>
                                        <p:cTn id="108" dur="1" fill="hold">
                                          <p:stCondLst>
                                            <p:cond delay="0"/>
                                          </p:stCondLst>
                                        </p:cTn>
                                        <p:tgtEl>
                                          <p:spTgt spid="13"/>
                                        </p:tgtEl>
                                        <p:attrNameLst>
                                          <p:attrName>style.visibility</p:attrName>
                                        </p:attrNameLst>
                                      </p:cBhvr>
                                      <p:to>
                                        <p:strVal val="visible"/>
                                      </p:to>
                                    </p:set>
                                    <p:animEffect transition="in" filter="fade">
                                      <p:cBhvr>
                                        <p:cTn id="109" dur="250"/>
                                        <p:tgtEl>
                                          <p:spTgt spid="13"/>
                                        </p:tgtEl>
                                      </p:cBhvr>
                                    </p:animEffect>
                                  </p:childTnLst>
                                </p:cTn>
                              </p:par>
                              <p:par>
                                <p:cTn id="110" presetID="6" presetClass="emph" presetSubtype="0" fill="hold" nodeType="withEffect">
                                  <p:stCondLst>
                                    <p:cond delay="500"/>
                                  </p:stCondLst>
                                  <p:childTnLst>
                                    <p:animScale>
                                      <p:cBhvr>
                                        <p:cTn id="111" dur="500" fill="hold"/>
                                        <p:tgtEl>
                                          <p:spTgt spid="13"/>
                                        </p:tgtEl>
                                      </p:cBhvr>
                                      <p:by x="200000" y="200000"/>
                                    </p:animScale>
                                  </p:childTnLst>
                                </p:cTn>
                              </p:par>
                              <p:par>
                                <p:cTn id="112" presetID="10" presetClass="exit" presetSubtype="0" fill="hold" nodeType="withEffect">
                                  <p:stCondLst>
                                    <p:cond delay="1000"/>
                                  </p:stCondLst>
                                  <p:childTnLst>
                                    <p:animEffect transition="out" filter="fade">
                                      <p:cBhvr>
                                        <p:cTn id="113" dur="500"/>
                                        <p:tgtEl>
                                          <p:spTgt spid="13"/>
                                        </p:tgtEl>
                                      </p:cBhvr>
                                    </p:animEffect>
                                    <p:set>
                                      <p:cBhvr>
                                        <p:cTn id="114" dur="1" fill="hold">
                                          <p:stCondLst>
                                            <p:cond delay="499"/>
                                          </p:stCondLst>
                                        </p:cTn>
                                        <p:tgtEl>
                                          <p:spTgt spid="13"/>
                                        </p:tgtEl>
                                        <p:attrNameLst>
                                          <p:attrName>style.visibility</p:attrName>
                                        </p:attrNameLst>
                                      </p:cBhvr>
                                      <p:to>
                                        <p:strVal val="hidden"/>
                                      </p:to>
                                    </p:set>
                                  </p:childTnLst>
                                </p:cTn>
                              </p:par>
                              <p:par>
                                <p:cTn id="115" presetID="6" presetClass="entr" presetSubtype="32" fill="hold" grpId="0" nodeType="withEffect">
                                  <p:stCondLst>
                                    <p:cond delay="1000"/>
                                  </p:stCondLst>
                                  <p:childTnLst>
                                    <p:set>
                                      <p:cBhvr>
                                        <p:cTn id="116" dur="1" fill="hold">
                                          <p:stCondLst>
                                            <p:cond delay="0"/>
                                          </p:stCondLst>
                                        </p:cTn>
                                        <p:tgtEl>
                                          <p:spTgt spid="6"/>
                                        </p:tgtEl>
                                        <p:attrNameLst>
                                          <p:attrName>style.visibility</p:attrName>
                                        </p:attrNameLst>
                                      </p:cBhvr>
                                      <p:to>
                                        <p:strVal val="visible"/>
                                      </p:to>
                                    </p:set>
                                    <p:animEffect transition="in" filter="circle(out)">
                                      <p:cBhvr>
                                        <p:cTn id="117" dur="200"/>
                                        <p:tgtEl>
                                          <p:spTgt spid="6"/>
                                        </p:tgtEl>
                                      </p:cBhvr>
                                    </p:animEffect>
                                  </p:childTnLst>
                                </p:cTn>
                              </p:par>
                              <p:par>
                                <p:cTn id="118" presetID="1" presetClass="mediacall" presetSubtype="0" fill="hold" nodeType="withEffect">
                                  <p:stCondLst>
                                    <p:cond delay="1000"/>
                                  </p:stCondLst>
                                  <p:childTnLst>
                                    <p:cmd type="call" cmd="playFrom(0.0)">
                                      <p:cBhvr>
                                        <p:cTn id="119" dur="548" fill="hold"/>
                                        <p:tgtEl>
                                          <p:spTgt spid="11"/>
                                        </p:tgtEl>
                                      </p:cBhvr>
                                    </p:cmd>
                                  </p:childTnLst>
                                </p:cTn>
                              </p:par>
                            </p:childTnLst>
                          </p:cTn>
                        </p:par>
                      </p:childTnLst>
                    </p:cTn>
                  </p:par>
                  <p:par>
                    <p:cTn id="120" fill="hold">
                      <p:stCondLst>
                        <p:cond delay="indefinite"/>
                      </p:stCondLst>
                      <p:childTnLst>
                        <p:par>
                          <p:cTn id="121" fill="hold">
                            <p:stCondLst>
                              <p:cond delay="0"/>
                            </p:stCondLst>
                            <p:childTnLst>
                              <p:par>
                                <p:cTn id="122" presetID="10" presetClass="exit" presetSubtype="0" fill="hold" nodeType="clickEffect">
                                  <p:stCondLst>
                                    <p:cond delay="0"/>
                                  </p:stCondLst>
                                  <p:childTnLst>
                                    <p:animEffect transition="out" filter="fade">
                                      <p:cBhvr>
                                        <p:cTn id="123" dur="500"/>
                                        <p:tgtEl>
                                          <p:spTgt spid="4"/>
                                        </p:tgtEl>
                                      </p:cBhvr>
                                    </p:animEffect>
                                    <p:set>
                                      <p:cBhvr>
                                        <p:cTn id="124" dur="1" fill="hold">
                                          <p:stCondLst>
                                            <p:cond delay="499"/>
                                          </p:stCondLst>
                                        </p:cTn>
                                        <p:tgtEl>
                                          <p:spTgt spid="4"/>
                                        </p:tgtEl>
                                        <p:attrNameLst>
                                          <p:attrName>style.visibility</p:attrName>
                                        </p:attrNameLst>
                                      </p:cBhvr>
                                      <p:to>
                                        <p:strVal val="hidden"/>
                                      </p:to>
                                    </p:set>
                                  </p:childTnLst>
                                </p:cTn>
                              </p:par>
                              <p:par>
                                <p:cTn id="125" presetID="10" presetClass="exit" presetSubtype="0" fill="hold" nodeType="withEffect">
                                  <p:stCondLst>
                                    <p:cond delay="0"/>
                                  </p:stCondLst>
                                  <p:childTnLst>
                                    <p:animEffect transition="out" filter="fade">
                                      <p:cBhvr>
                                        <p:cTn id="126" dur="500"/>
                                        <p:tgtEl>
                                          <p:spTgt spid="12"/>
                                        </p:tgtEl>
                                      </p:cBhvr>
                                    </p:animEffect>
                                    <p:set>
                                      <p:cBhvr>
                                        <p:cTn id="127" dur="1" fill="hold">
                                          <p:stCondLst>
                                            <p:cond delay="499"/>
                                          </p:stCondLst>
                                        </p:cTn>
                                        <p:tgtEl>
                                          <p:spTgt spid="12"/>
                                        </p:tgtEl>
                                        <p:attrNameLst>
                                          <p:attrName>style.visibility</p:attrName>
                                        </p:attrNameLst>
                                      </p:cBhvr>
                                      <p:to>
                                        <p:strVal val="hidden"/>
                                      </p:to>
                                    </p:set>
                                  </p:childTnLst>
                                </p:cTn>
                              </p:par>
                              <p:par>
                                <p:cTn id="128" presetID="6" presetClass="exit" presetSubtype="16" fill="hold" grpId="1" nodeType="withEffect">
                                  <p:stCondLst>
                                    <p:cond delay="200"/>
                                  </p:stCondLst>
                                  <p:childTnLst>
                                    <p:animEffect transition="out" filter="circle(in)">
                                      <p:cBhvr>
                                        <p:cTn id="129" dur="200"/>
                                        <p:tgtEl>
                                          <p:spTgt spid="6"/>
                                        </p:tgtEl>
                                      </p:cBhvr>
                                    </p:animEffect>
                                    <p:set>
                                      <p:cBhvr>
                                        <p:cTn id="130" dur="1" fill="hold">
                                          <p:stCondLst>
                                            <p:cond delay="199"/>
                                          </p:stCondLst>
                                        </p:cTn>
                                        <p:tgtEl>
                                          <p:spTgt spid="6"/>
                                        </p:tgtEl>
                                        <p:attrNameLst>
                                          <p:attrName>style.visibility</p:attrName>
                                        </p:attrNameLst>
                                      </p:cBhvr>
                                      <p:to>
                                        <p:strVal val="hidden"/>
                                      </p:to>
                                    </p:set>
                                  </p:childTnLst>
                                </p:cTn>
                              </p:par>
                              <p:par>
                                <p:cTn id="131" presetID="1" presetClass="mediacall" presetSubtype="0" fill="hold" nodeType="withEffect">
                                  <p:stCondLst>
                                    <p:cond delay="200"/>
                                  </p:stCondLst>
                                  <p:childTnLst>
                                    <p:cmd type="call" cmd="playFrom(0.0)">
                                      <p:cBhvr>
                                        <p:cTn id="132" dur="600" fill="hold"/>
                                        <p:tgtEl>
                                          <p:spTgt spid="16"/>
                                        </p:tgtEl>
                                      </p:cBhvr>
                                    </p:cmd>
                                  </p:childTnLst>
                                </p:cTn>
                              </p:par>
                            </p:childTnLst>
                          </p:cTn>
                        </p:par>
                        <p:par>
                          <p:cTn id="133" fill="hold">
                            <p:stCondLst>
                              <p:cond delay="800"/>
                            </p:stCondLst>
                            <p:childTnLst>
                              <p:par>
                                <p:cTn id="134" presetID="42" presetClass="path" presetSubtype="0" accel="50000" decel="50000" fill="hold" nodeType="afterEffect">
                                  <p:stCondLst>
                                    <p:cond delay="0"/>
                                  </p:stCondLst>
                                  <p:childTnLst>
                                    <p:animMotion origin="layout" path="M -0.00043 0.49305 L 0.42795 0.49383 " pathEditMode="relative" rAng="0" ptsTypes="AA">
                                      <p:cBhvr>
                                        <p:cTn id="135" dur="500" fill="hold"/>
                                        <p:tgtEl>
                                          <p:spTgt spid="2"/>
                                        </p:tgtEl>
                                        <p:attrNameLst>
                                          <p:attrName>ppt_x</p:attrName>
                                          <p:attrName>ppt_y</p:attrName>
                                        </p:attrNameLst>
                                      </p:cBhvr>
                                      <p:rCtr x="21419" y="39"/>
                                    </p:animMotion>
                                  </p:childTnLst>
                                </p:cTn>
                              </p:par>
                              <p:par>
                                <p:cTn id="136" presetID="42" presetClass="path" presetSubtype="0" accel="50000" decel="50000" fill="hold" nodeType="withEffect">
                                  <p:stCondLst>
                                    <p:cond delay="0"/>
                                  </p:stCondLst>
                                  <p:childTnLst>
                                    <p:animMotion origin="layout" path="M -0.00195 0.49518 L 0.43001 0.49711 " pathEditMode="relative" rAng="0" ptsTypes="AA">
                                      <p:cBhvr>
                                        <p:cTn id="137" dur="500" fill="hold"/>
                                        <p:tgtEl>
                                          <p:spTgt spid="4"/>
                                        </p:tgtEl>
                                        <p:attrNameLst>
                                          <p:attrName>ppt_x</p:attrName>
                                          <p:attrName>ppt_y</p:attrName>
                                        </p:attrNameLst>
                                      </p:cBhvr>
                                      <p:rCtr x="21593" y="96"/>
                                    </p:animMotion>
                                  </p:childTnLst>
                                </p:cTn>
                              </p:par>
                            </p:childTnLst>
                          </p:cTn>
                        </p:par>
                      </p:childTnLst>
                    </p:cTn>
                  </p:par>
                  <p:par>
                    <p:cTn id="138" fill="hold">
                      <p:stCondLst>
                        <p:cond delay="indefinite"/>
                      </p:stCondLst>
                      <p:childTnLst>
                        <p:par>
                          <p:cTn id="139" fill="hold">
                            <p:stCondLst>
                              <p:cond delay="0"/>
                            </p:stCondLst>
                            <p:childTnLst>
                              <p:par>
                                <p:cTn id="140" presetID="10" presetClass="entr" presetSubtype="0" fill="hold" nodeType="clickEffect">
                                  <p:stCondLst>
                                    <p:cond delay="0"/>
                                  </p:stCondLst>
                                  <p:childTnLst>
                                    <p:set>
                                      <p:cBhvr>
                                        <p:cTn id="141" dur="1" fill="hold">
                                          <p:stCondLst>
                                            <p:cond delay="0"/>
                                          </p:stCondLst>
                                        </p:cTn>
                                        <p:tgtEl>
                                          <p:spTgt spid="4"/>
                                        </p:tgtEl>
                                        <p:attrNameLst>
                                          <p:attrName>style.visibility</p:attrName>
                                        </p:attrNameLst>
                                      </p:cBhvr>
                                      <p:to>
                                        <p:strVal val="visible"/>
                                      </p:to>
                                    </p:set>
                                    <p:animEffect transition="in" filter="fade">
                                      <p:cBhvr>
                                        <p:cTn id="142" dur="500"/>
                                        <p:tgtEl>
                                          <p:spTgt spid="4"/>
                                        </p:tgtEl>
                                      </p:cBhvr>
                                    </p:animEffect>
                                  </p:childTnLst>
                                </p:cTn>
                              </p:par>
                              <p:par>
                                <p:cTn id="143" presetID="1" presetClass="mediacall" presetSubtype="0" fill="hold" nodeType="withEffect">
                                  <p:stCondLst>
                                    <p:cond delay="0"/>
                                  </p:stCondLst>
                                  <p:childTnLst>
                                    <p:cmd type="call" cmd="playFrom(0.0)">
                                      <p:cBhvr>
                                        <p:cTn id="144" dur="1128" fill="hold"/>
                                        <p:tgtEl>
                                          <p:spTgt spid="5"/>
                                        </p:tgtEl>
                                      </p:cBhvr>
                                    </p:cmd>
                                  </p:childTnLst>
                                </p:cTn>
                              </p:par>
                              <p:par>
                                <p:cTn id="145" presetID="6" presetClass="emph" presetSubtype="0" repeatCount="indefinite" autoRev="1" fill="hold" nodeType="withEffect">
                                  <p:stCondLst>
                                    <p:cond delay="0"/>
                                  </p:stCondLst>
                                  <p:endCondLst>
                                    <p:cond evt="onNext" delay="0">
                                      <p:tgtEl>
                                        <p:sldTgt/>
                                      </p:tgtEl>
                                    </p:cond>
                                  </p:endCondLst>
                                  <p:childTnLst>
                                    <p:animScale>
                                      <p:cBhvr>
                                        <p:cTn id="146" dur="1000" fill="hold"/>
                                        <p:tgtEl>
                                          <p:spTgt spid="4"/>
                                        </p:tgtEl>
                                      </p:cBhvr>
                                      <p:by x="115000" y="115000"/>
                                    </p:animScale>
                                  </p:childTnLst>
                                </p:cTn>
                              </p:par>
                              <p:par>
                                <p:cTn id="147" presetID="10" presetClass="entr" presetSubtype="0" fill="hold" nodeType="withEffect">
                                  <p:stCondLst>
                                    <p:cond delay="0"/>
                                  </p:stCondLst>
                                  <p:childTnLst>
                                    <p:set>
                                      <p:cBhvr>
                                        <p:cTn id="148" dur="1" fill="hold">
                                          <p:stCondLst>
                                            <p:cond delay="0"/>
                                          </p:stCondLst>
                                        </p:cTn>
                                        <p:tgtEl>
                                          <p:spTgt spid="14"/>
                                        </p:tgtEl>
                                        <p:attrNameLst>
                                          <p:attrName>style.visibility</p:attrName>
                                        </p:attrNameLst>
                                      </p:cBhvr>
                                      <p:to>
                                        <p:strVal val="visible"/>
                                      </p:to>
                                    </p:set>
                                    <p:animEffect transition="in" filter="fade">
                                      <p:cBhvr>
                                        <p:cTn id="149" dur="1000"/>
                                        <p:tgtEl>
                                          <p:spTgt spid="14"/>
                                        </p:tgtEl>
                                      </p:cBhvr>
                                    </p:animEffect>
                                  </p:childTnLst>
                                </p:cTn>
                              </p:par>
                              <p:par>
                                <p:cTn id="150" presetID="10" presetClass="entr" presetSubtype="0" fill="hold" nodeType="withEffect">
                                  <p:stCondLst>
                                    <p:cond delay="500"/>
                                  </p:stCondLst>
                                  <p:childTnLst>
                                    <p:set>
                                      <p:cBhvr>
                                        <p:cTn id="151" dur="1" fill="hold">
                                          <p:stCondLst>
                                            <p:cond delay="0"/>
                                          </p:stCondLst>
                                        </p:cTn>
                                        <p:tgtEl>
                                          <p:spTgt spid="15"/>
                                        </p:tgtEl>
                                        <p:attrNameLst>
                                          <p:attrName>style.visibility</p:attrName>
                                        </p:attrNameLst>
                                      </p:cBhvr>
                                      <p:to>
                                        <p:strVal val="visible"/>
                                      </p:to>
                                    </p:set>
                                    <p:animEffect transition="in" filter="fade">
                                      <p:cBhvr>
                                        <p:cTn id="152" dur="250"/>
                                        <p:tgtEl>
                                          <p:spTgt spid="15"/>
                                        </p:tgtEl>
                                      </p:cBhvr>
                                    </p:animEffect>
                                  </p:childTnLst>
                                </p:cTn>
                              </p:par>
                              <p:par>
                                <p:cTn id="153" presetID="6" presetClass="emph" presetSubtype="0" fill="hold" nodeType="withEffect">
                                  <p:stCondLst>
                                    <p:cond delay="500"/>
                                  </p:stCondLst>
                                  <p:childTnLst>
                                    <p:animScale>
                                      <p:cBhvr>
                                        <p:cTn id="154" dur="500" fill="hold"/>
                                        <p:tgtEl>
                                          <p:spTgt spid="15"/>
                                        </p:tgtEl>
                                      </p:cBhvr>
                                      <p:by x="200000" y="200000"/>
                                    </p:animScale>
                                  </p:childTnLst>
                                </p:cTn>
                              </p:par>
                              <p:par>
                                <p:cTn id="155" presetID="10" presetClass="exit" presetSubtype="0" fill="hold" nodeType="withEffect">
                                  <p:stCondLst>
                                    <p:cond delay="1000"/>
                                  </p:stCondLst>
                                  <p:childTnLst>
                                    <p:animEffect transition="out" filter="fade">
                                      <p:cBhvr>
                                        <p:cTn id="156" dur="500"/>
                                        <p:tgtEl>
                                          <p:spTgt spid="15"/>
                                        </p:tgtEl>
                                      </p:cBhvr>
                                    </p:animEffect>
                                    <p:set>
                                      <p:cBhvr>
                                        <p:cTn id="157" dur="1" fill="hold">
                                          <p:stCondLst>
                                            <p:cond delay="499"/>
                                          </p:stCondLst>
                                        </p:cTn>
                                        <p:tgtEl>
                                          <p:spTgt spid="15"/>
                                        </p:tgtEl>
                                        <p:attrNameLst>
                                          <p:attrName>style.visibility</p:attrName>
                                        </p:attrNameLst>
                                      </p:cBhvr>
                                      <p:to>
                                        <p:strVal val="hidden"/>
                                      </p:to>
                                    </p:set>
                                  </p:childTnLst>
                                </p:cTn>
                              </p:par>
                              <p:par>
                                <p:cTn id="158" presetID="6" presetClass="entr" presetSubtype="32" fill="hold" grpId="0" nodeType="withEffect">
                                  <p:stCondLst>
                                    <p:cond delay="1000"/>
                                  </p:stCondLst>
                                  <p:childTnLst>
                                    <p:set>
                                      <p:cBhvr>
                                        <p:cTn id="159" dur="1" fill="hold">
                                          <p:stCondLst>
                                            <p:cond delay="0"/>
                                          </p:stCondLst>
                                        </p:cTn>
                                        <p:tgtEl>
                                          <p:spTgt spid="9"/>
                                        </p:tgtEl>
                                        <p:attrNameLst>
                                          <p:attrName>style.visibility</p:attrName>
                                        </p:attrNameLst>
                                      </p:cBhvr>
                                      <p:to>
                                        <p:strVal val="visible"/>
                                      </p:to>
                                    </p:set>
                                    <p:animEffect transition="in" filter="circle(out)">
                                      <p:cBhvr>
                                        <p:cTn id="160" dur="200"/>
                                        <p:tgtEl>
                                          <p:spTgt spid="9"/>
                                        </p:tgtEl>
                                      </p:cBhvr>
                                    </p:animEffect>
                                  </p:childTnLst>
                                </p:cTn>
                              </p:par>
                              <p:par>
                                <p:cTn id="161" presetID="1" presetClass="mediacall" presetSubtype="0" fill="hold" nodeType="withEffect">
                                  <p:stCondLst>
                                    <p:cond delay="1000"/>
                                  </p:stCondLst>
                                  <p:childTnLst>
                                    <p:cmd type="call" cmd="playFrom(0.0)">
                                      <p:cBhvr>
                                        <p:cTn id="162" dur="548" fill="hold"/>
                                        <p:tgtEl>
                                          <p:spTgt spid="11"/>
                                        </p:tgtEl>
                                      </p:cBhvr>
                                    </p:cmd>
                                  </p:childTnLst>
                                </p:cTn>
                              </p:par>
                            </p:childTnLst>
                          </p:cTn>
                        </p:par>
                      </p:childTnLst>
                    </p:cTn>
                  </p:par>
                  <p:par>
                    <p:cTn id="163" fill="hold">
                      <p:stCondLst>
                        <p:cond delay="indefinite"/>
                      </p:stCondLst>
                      <p:childTnLst>
                        <p:par>
                          <p:cTn id="164" fill="hold">
                            <p:stCondLst>
                              <p:cond delay="0"/>
                            </p:stCondLst>
                            <p:childTnLst>
                              <p:par>
                                <p:cTn id="165" presetID="10" presetClass="exit" presetSubtype="0" fill="hold" nodeType="clickEffect">
                                  <p:stCondLst>
                                    <p:cond delay="0"/>
                                  </p:stCondLst>
                                  <p:childTnLst>
                                    <p:animEffect transition="out" filter="fade">
                                      <p:cBhvr>
                                        <p:cTn id="166" dur="500"/>
                                        <p:tgtEl>
                                          <p:spTgt spid="4"/>
                                        </p:tgtEl>
                                      </p:cBhvr>
                                    </p:animEffect>
                                    <p:set>
                                      <p:cBhvr>
                                        <p:cTn id="167" dur="1" fill="hold">
                                          <p:stCondLst>
                                            <p:cond delay="499"/>
                                          </p:stCondLst>
                                        </p:cTn>
                                        <p:tgtEl>
                                          <p:spTgt spid="4"/>
                                        </p:tgtEl>
                                        <p:attrNameLst>
                                          <p:attrName>style.visibility</p:attrName>
                                        </p:attrNameLst>
                                      </p:cBhvr>
                                      <p:to>
                                        <p:strVal val="hidden"/>
                                      </p:to>
                                    </p:set>
                                  </p:childTnLst>
                                </p:cTn>
                              </p:par>
                              <p:par>
                                <p:cTn id="168" presetID="10" presetClass="exit" presetSubtype="0" fill="hold" nodeType="withEffect">
                                  <p:stCondLst>
                                    <p:cond delay="0"/>
                                  </p:stCondLst>
                                  <p:childTnLst>
                                    <p:animEffect transition="out" filter="fade">
                                      <p:cBhvr>
                                        <p:cTn id="169" dur="500"/>
                                        <p:tgtEl>
                                          <p:spTgt spid="14"/>
                                        </p:tgtEl>
                                      </p:cBhvr>
                                    </p:animEffect>
                                    <p:set>
                                      <p:cBhvr>
                                        <p:cTn id="170" dur="1" fill="hold">
                                          <p:stCondLst>
                                            <p:cond delay="499"/>
                                          </p:stCondLst>
                                        </p:cTn>
                                        <p:tgtEl>
                                          <p:spTgt spid="14"/>
                                        </p:tgtEl>
                                        <p:attrNameLst>
                                          <p:attrName>style.visibility</p:attrName>
                                        </p:attrNameLst>
                                      </p:cBhvr>
                                      <p:to>
                                        <p:strVal val="hidden"/>
                                      </p:to>
                                    </p:set>
                                  </p:childTnLst>
                                </p:cTn>
                              </p:par>
                              <p:par>
                                <p:cTn id="171" presetID="6" presetClass="exit" presetSubtype="16" fill="hold" grpId="1" nodeType="withEffect">
                                  <p:stCondLst>
                                    <p:cond delay="200"/>
                                  </p:stCondLst>
                                  <p:childTnLst>
                                    <p:animEffect transition="out" filter="circle(in)">
                                      <p:cBhvr>
                                        <p:cTn id="172" dur="200"/>
                                        <p:tgtEl>
                                          <p:spTgt spid="9"/>
                                        </p:tgtEl>
                                      </p:cBhvr>
                                    </p:animEffect>
                                    <p:set>
                                      <p:cBhvr>
                                        <p:cTn id="173" dur="1" fill="hold">
                                          <p:stCondLst>
                                            <p:cond delay="199"/>
                                          </p:stCondLst>
                                        </p:cTn>
                                        <p:tgtEl>
                                          <p:spTgt spid="9"/>
                                        </p:tgtEl>
                                        <p:attrNameLst>
                                          <p:attrName>style.visibility</p:attrName>
                                        </p:attrNameLst>
                                      </p:cBhvr>
                                      <p:to>
                                        <p:strVal val="hidden"/>
                                      </p:to>
                                    </p:set>
                                  </p:childTnLst>
                                </p:cTn>
                              </p:par>
                              <p:par>
                                <p:cTn id="174" presetID="1" presetClass="mediacall" presetSubtype="0" fill="hold" nodeType="withEffect">
                                  <p:stCondLst>
                                    <p:cond delay="200"/>
                                  </p:stCondLst>
                                  <p:childTnLst>
                                    <p:cmd type="call" cmd="playFrom(0.0)">
                                      <p:cBhvr>
                                        <p:cTn id="175" dur="600"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30303">
                <p:cTn id="176" fill="hold" display="0">
                  <p:stCondLst>
                    <p:cond delay="indefinite"/>
                  </p:stCondLst>
                  <p:endCondLst>
                    <p:cond evt="onStopAudio" delay="0">
                      <p:tgtEl>
                        <p:sldTgt/>
                      </p:tgtEl>
                    </p:cond>
                  </p:endCondLst>
                </p:cTn>
                <p:tgtEl>
                  <p:spTgt spid="5"/>
                </p:tgtEl>
              </p:cMediaNode>
            </p:audio>
            <p:audio>
              <p:cMediaNode vol="80000">
                <p:cTn id="177" fill="hold" display="0">
                  <p:stCondLst>
                    <p:cond delay="indefinite"/>
                  </p:stCondLst>
                  <p:endCondLst>
                    <p:cond evt="onStopAudio" delay="0">
                      <p:tgtEl>
                        <p:sldTgt/>
                      </p:tgtEl>
                    </p:cond>
                  </p:endCondLst>
                </p:cTn>
                <p:tgtEl>
                  <p:spTgt spid="11"/>
                </p:tgtEl>
              </p:cMediaNode>
            </p:audio>
            <p:audio>
              <p:cMediaNode vol="80000">
                <p:cTn id="178" fill="hold" display="0">
                  <p:stCondLst>
                    <p:cond delay="indefinite"/>
                  </p:stCondLst>
                  <p:endCondLst>
                    <p:cond evt="onStopAudio" delay="0">
                      <p:tgtEl>
                        <p:sldTgt/>
                      </p:tgtEl>
                    </p:cond>
                  </p:endCondLst>
                </p:cTn>
                <p:tgtEl>
                  <p:spTgt spid="16"/>
                </p:tgtEl>
              </p:cMediaNode>
            </p:audio>
          </p:childTnLst>
        </p:cTn>
      </p:par>
    </p:tnLst>
    <p:bldLst>
      <p:bldP spid="7" grpId="0" animBg="1"/>
      <p:bldP spid="7" grpId="1" animBg="1"/>
      <p:bldP spid="8" grpId="0" animBg="1"/>
      <p:bldP spid="8" grpId="1" animBg="1"/>
      <p:bldP spid="6" grpId="0" animBg="1"/>
      <p:bldP spid="6" grpId="1" animBg="1"/>
      <p:bldP spid="9" grpId="0" animBg="1"/>
      <p:bldP spid="9"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croll"/>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286000" y="1055370"/>
            <a:ext cx="10058400" cy="6118860"/>
          </a:xfrm>
          <a:prstGeom prst="rect">
            <a:avLst/>
          </a:prstGeom>
        </p:spPr>
      </p:pic>
      <p:pic>
        <p:nvPicPr>
          <p:cNvPr id="12" name="Scroll Center"/>
          <p:cNvPicPr>
            <a:picLocks noChangeAspect="1"/>
          </p:cNvPicPr>
          <p:nvPr/>
        </p:nvPicPr>
        <p:blipFill rotWithShape="1">
          <a:blip r:embed="rId9">
            <a:extLst>
              <a:ext uri="{28A0092B-C50C-407E-A947-70E740481C1C}">
                <a14:useLocalDpi xmlns:a14="http://schemas.microsoft.com/office/drawing/2010/main" val="0"/>
              </a:ext>
            </a:extLst>
          </a:blip>
          <a:srcRect l="43705" r="43760"/>
          <a:stretch/>
        </p:blipFill>
        <p:spPr>
          <a:xfrm>
            <a:off x="6682116" y="1055370"/>
            <a:ext cx="1260797" cy="6118860"/>
          </a:xfrm>
          <a:prstGeom prst="rect">
            <a:avLst/>
          </a:prstGeom>
        </p:spPr>
      </p:pic>
      <p:pic>
        <p:nvPicPr>
          <p:cNvPr id="4" name="Scroll Roll L"/>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048565" y="1045210"/>
            <a:ext cx="1267102" cy="6117336"/>
          </a:xfrm>
          <a:prstGeom prst="rect">
            <a:avLst/>
          </a:prstGeom>
          <a:effectLst>
            <a:outerShdw blurRad="50800" dist="38100" algn="l" rotWithShape="0">
              <a:prstClr val="black">
                <a:alpha val="40000"/>
              </a:prstClr>
            </a:outerShdw>
          </a:effectLst>
        </p:spPr>
      </p:pic>
      <p:pic>
        <p:nvPicPr>
          <p:cNvPr id="5" name="Scroll Roll 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H="1">
            <a:off x="7309362" y="1045210"/>
            <a:ext cx="1267102" cy="6117336"/>
          </a:xfrm>
          <a:prstGeom prst="rect">
            <a:avLst/>
          </a:prstGeom>
          <a:effectLst>
            <a:outerShdw blurRad="50800" dist="38100" dir="10800000" algn="r" rotWithShape="0">
              <a:prstClr val="black">
                <a:alpha val="40000"/>
              </a:prstClr>
            </a:outerShdw>
          </a:effectLst>
        </p:spPr>
      </p:pic>
      <p:sp>
        <p:nvSpPr>
          <p:cNvPr id="13" name="answer!"/>
          <p:cNvSpPr txBox="1"/>
          <p:nvPr/>
        </p:nvSpPr>
        <p:spPr>
          <a:xfrm>
            <a:off x="4196080" y="3916015"/>
            <a:ext cx="6329680" cy="2576225"/>
          </a:xfrm>
          <a:prstGeom prst="rect">
            <a:avLst/>
          </a:prstGeom>
          <a:noFill/>
        </p:spPr>
        <p:txBody>
          <a:bodyPr wrap="square" lIns="0" tIns="0" rIns="0" bIns="0" rtlCol="0" anchor="ctr" anchorCtr="1">
            <a:noAutofit/>
          </a:bodyPr>
          <a:lstStyle/>
          <a:p>
            <a:pPr algn="ctr"/>
            <a:r>
              <a:rPr lang="en-US" sz="13800" dirty="0" smtClean="0">
                <a:solidFill>
                  <a:schemeClr val="tx2">
                    <a:lumMod val="50000"/>
                  </a:schemeClr>
                </a:solidFill>
                <a:latin typeface="Kalam Light" panose="02000000000000000000" pitchFamily="2" charset="0"/>
                <a:cs typeface="Kalam Light" panose="02000000000000000000" pitchFamily="2" charset="0"/>
              </a:rPr>
              <a:t>answer!</a:t>
            </a:r>
            <a:endParaRPr lang="en-US" sz="13800" dirty="0">
              <a:solidFill>
                <a:schemeClr val="tx2">
                  <a:lumMod val="50000"/>
                </a:schemeClr>
              </a:solidFill>
              <a:latin typeface="Kalam Light" panose="02000000000000000000" pitchFamily="2" charset="0"/>
              <a:cs typeface="Kalam Light" panose="02000000000000000000" pitchFamily="2" charset="0"/>
            </a:endParaRPr>
          </a:p>
        </p:txBody>
      </p:sp>
      <p:sp>
        <p:nvSpPr>
          <p:cNvPr id="7" name="Write the"/>
          <p:cNvSpPr txBox="1"/>
          <p:nvPr/>
        </p:nvSpPr>
        <p:spPr>
          <a:xfrm>
            <a:off x="3688080" y="2371695"/>
            <a:ext cx="7274560" cy="2576225"/>
          </a:xfrm>
          <a:prstGeom prst="rect">
            <a:avLst/>
          </a:prstGeom>
          <a:noFill/>
        </p:spPr>
        <p:txBody>
          <a:bodyPr wrap="square" lIns="0" tIns="0" rIns="0" bIns="0" rtlCol="0" anchor="ctr" anchorCtr="1">
            <a:noAutofit/>
          </a:bodyPr>
          <a:lstStyle/>
          <a:p>
            <a:pPr algn="ctr"/>
            <a:r>
              <a:rPr lang="en-US" sz="13800" dirty="0" smtClean="0">
                <a:solidFill>
                  <a:schemeClr val="tx2">
                    <a:lumMod val="50000"/>
                  </a:schemeClr>
                </a:solidFill>
                <a:latin typeface="Kalam Light" panose="02000000000000000000" pitchFamily="2" charset="0"/>
                <a:cs typeface="Kalam Light" panose="02000000000000000000" pitchFamily="2" charset="0"/>
              </a:rPr>
              <a:t>Write the</a:t>
            </a:r>
            <a:endParaRPr lang="en-US" sz="13800" dirty="0">
              <a:solidFill>
                <a:schemeClr val="tx2">
                  <a:lumMod val="50000"/>
                </a:schemeClr>
              </a:solidFill>
              <a:latin typeface="Kalam Light" panose="02000000000000000000" pitchFamily="2" charset="0"/>
              <a:cs typeface="Kalam Light" panose="02000000000000000000" pitchFamily="2" charset="0"/>
            </a:endParaRPr>
          </a:p>
        </p:txBody>
      </p:sp>
      <p:pic>
        <p:nvPicPr>
          <p:cNvPr id="3" name="Quill"/>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708400" y="-1088121"/>
            <a:ext cx="4717034" cy="4998182"/>
          </a:xfrm>
          <a:prstGeom prst="rect">
            <a:avLst/>
          </a:prstGeom>
          <a:effectLst>
            <a:outerShdw blurRad="203200" dist="330200" dir="5400000" sx="102000" sy="102000" algn="t" rotWithShape="0">
              <a:prstClr val="black">
                <a:alpha val="40000"/>
              </a:prstClr>
            </a:outerShdw>
          </a:effectLst>
        </p:spPr>
      </p:pic>
      <p:pic>
        <p:nvPicPr>
          <p:cNvPr id="6" name="unrolling-scroll (spookymodem).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a:stretch>
            <a:fillRect/>
          </a:stretch>
        </p:blipFill>
        <p:spPr>
          <a:xfrm>
            <a:off x="1264042" y="8313249"/>
            <a:ext cx="487363" cy="487363"/>
          </a:xfrm>
          <a:prstGeom prst="rect">
            <a:avLst/>
          </a:prstGeom>
        </p:spPr>
      </p:pic>
      <p:pic>
        <p:nvPicPr>
          <p:cNvPr id="10" name="quill-and-parchment (nickh69).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2"/>
          <a:stretch>
            <a:fillRect/>
          </a:stretch>
        </p:blipFill>
        <p:spPr>
          <a:xfrm>
            <a:off x="2168219" y="8313249"/>
            <a:ext cx="487363" cy="487363"/>
          </a:xfrm>
          <a:prstGeom prst="rect">
            <a:avLst/>
          </a:prstGeom>
        </p:spPr>
      </p:pic>
      <p:pic>
        <p:nvPicPr>
          <p:cNvPr id="8" name="celesta-chime (nicholasdaryl).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3"/>
          <a:stretch>
            <a:fillRect/>
          </a:stretch>
        </p:blipFill>
        <p:spPr>
          <a:xfrm>
            <a:off x="2966085" y="8313248"/>
            <a:ext cx="487363" cy="487363"/>
          </a:xfrm>
          <a:prstGeom prst="rect">
            <a:avLst/>
          </a:prstGeom>
        </p:spPr>
      </p:pic>
    </p:spTree>
    <p:extLst>
      <p:ext uri="{BB962C8B-B14F-4D97-AF65-F5344CB8AC3E}">
        <p14:creationId xmlns:p14="http://schemas.microsoft.com/office/powerpoint/2010/main" val="1977247800"/>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42" presetClass="path" presetSubtype="0" accel="50000" decel="50000" fill="hold" nodeType="afterEffect">
                                  <p:stCondLst>
                                    <p:cond delay="0"/>
                                  </p:stCondLst>
                                  <p:childTnLst>
                                    <p:animMotion origin="layout" path="M 4.27083E-6 3.08642E-7 L -0.2551 0.00058 " pathEditMode="relative" rAng="0" ptsTypes="AA">
                                      <p:cBhvr>
                                        <p:cTn id="19" dur="500" fill="hold"/>
                                        <p:tgtEl>
                                          <p:spTgt spid="4"/>
                                        </p:tgtEl>
                                        <p:attrNameLst>
                                          <p:attrName>ppt_x</p:attrName>
                                          <p:attrName>ppt_y</p:attrName>
                                        </p:attrNameLst>
                                      </p:cBhvr>
                                      <p:rCtr x="-12760" y="19"/>
                                    </p:animMotion>
                                  </p:childTnLst>
                                </p:cTn>
                              </p:par>
                              <p:par>
                                <p:cTn id="20" presetID="42" presetClass="path" presetSubtype="0" accel="50000" decel="50000" fill="hold" nodeType="withEffect">
                                  <p:stCondLst>
                                    <p:cond delay="0"/>
                                  </p:stCondLst>
                                  <p:childTnLst>
                                    <p:animMotion origin="layout" path="M -2.43056E-7 3.08642E-7 L 0.2564 0.00039 " pathEditMode="relative" rAng="0" ptsTypes="AA">
                                      <p:cBhvr>
                                        <p:cTn id="21" dur="500" fill="hold"/>
                                        <p:tgtEl>
                                          <p:spTgt spid="5"/>
                                        </p:tgtEl>
                                        <p:attrNameLst>
                                          <p:attrName>ppt_x</p:attrName>
                                          <p:attrName>ppt_y</p:attrName>
                                        </p:attrNameLst>
                                      </p:cBhvr>
                                      <p:rCtr x="12815" y="19"/>
                                    </p:animMotion>
                                  </p:childTnLst>
                                </p:cTn>
                              </p:par>
                              <p:par>
                                <p:cTn id="22" presetID="1" presetClass="mediacall" presetSubtype="0" fill="hold" nodeType="withEffect">
                                  <p:stCondLst>
                                    <p:cond delay="0"/>
                                  </p:stCondLst>
                                  <p:childTnLst>
                                    <p:cmd type="call" cmd="playFrom(0.0)">
                                      <p:cBhvr>
                                        <p:cTn id="23" dur="653" fill="hold"/>
                                        <p:tgtEl>
                                          <p:spTgt spid="6"/>
                                        </p:tgtEl>
                                      </p:cBhvr>
                                    </p:cmd>
                                  </p:childTnLst>
                                </p:cTn>
                              </p:par>
                              <p:par>
                                <p:cTn id="24" presetID="16" presetClass="entr" presetSubtype="37" fill="hold" nodeType="with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barn(outVertical)">
                                      <p:cBhvr>
                                        <p:cTn id="26" dur="500"/>
                                        <p:tgtEl>
                                          <p:spTgt spid="2"/>
                                        </p:tgtEl>
                                      </p:cBhvr>
                                    </p:animEffect>
                                  </p:childTnLst>
                                </p:cTn>
                              </p:par>
                            </p:childTnLst>
                          </p:cTn>
                        </p:par>
                        <p:par>
                          <p:cTn id="27" fill="hold">
                            <p:stCondLst>
                              <p:cond delay="1153"/>
                            </p:stCondLst>
                            <p:childTnLst>
                              <p:par>
                                <p:cTn id="28" presetID="10" presetClass="exit" presetSubtype="0" fill="hold" nodeType="afterEffect">
                                  <p:stCondLst>
                                    <p:cond delay="0"/>
                                  </p:stCondLst>
                                  <p:childTnLst>
                                    <p:animEffect transition="out" filter="fade">
                                      <p:cBhvr>
                                        <p:cTn id="29" dur="500"/>
                                        <p:tgtEl>
                                          <p:spTgt spid="12"/>
                                        </p:tgtEl>
                                      </p:cBhvr>
                                    </p:animEffect>
                                    <p:set>
                                      <p:cBhvr>
                                        <p:cTn id="30" dur="1" fill="hold">
                                          <p:stCondLst>
                                            <p:cond delay="499"/>
                                          </p:stCondLst>
                                        </p:cTn>
                                        <p:tgtEl>
                                          <p:spTgt spid="12"/>
                                        </p:tgtEl>
                                        <p:attrNameLst>
                                          <p:attrName>style.visibility</p:attrName>
                                        </p:attrNameLst>
                                      </p:cBhvr>
                                      <p:to>
                                        <p:strVal val="hidden"/>
                                      </p:to>
                                    </p:set>
                                  </p:childTnLst>
                                </p:cTn>
                              </p:par>
                              <p:par>
                                <p:cTn id="31" presetID="2" presetClass="entr" presetSubtype="6" fill="hold" nodeType="with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1+#ppt_w/2"/>
                                          </p:val>
                                        </p:tav>
                                        <p:tav tm="100000">
                                          <p:val>
                                            <p:strVal val="#ppt_x"/>
                                          </p:val>
                                        </p:tav>
                                      </p:tavLst>
                                    </p:anim>
                                    <p:anim calcmode="lin" valueType="num">
                                      <p:cBhvr additive="base">
                                        <p:cTn id="34" dur="500" fill="hold"/>
                                        <p:tgtEl>
                                          <p:spTgt spid="3"/>
                                        </p:tgtEl>
                                        <p:attrNameLst>
                                          <p:attrName>ppt_y</p:attrName>
                                        </p:attrNameLst>
                                      </p:cBhvr>
                                      <p:tavLst>
                                        <p:tav tm="0">
                                          <p:val>
                                            <p:strVal val="1+#ppt_h/2"/>
                                          </p:val>
                                        </p:tav>
                                        <p:tav tm="100000">
                                          <p:val>
                                            <p:strVal val="#ppt_y"/>
                                          </p:val>
                                        </p:tav>
                                      </p:tavLst>
                                    </p:anim>
                                  </p:childTnLst>
                                </p:cTn>
                              </p:par>
                            </p:childTnLst>
                          </p:cTn>
                        </p:par>
                        <p:par>
                          <p:cTn id="35" fill="hold">
                            <p:stCondLst>
                              <p:cond delay="1653"/>
                            </p:stCondLst>
                            <p:childTnLst>
                              <p:par>
                                <p:cTn id="36" presetID="32" presetClass="emph" presetSubtype="0" repeatCount="2000" fill="hold" nodeType="afterEffect">
                                  <p:stCondLst>
                                    <p:cond delay="0"/>
                                  </p:stCondLst>
                                  <p:childTnLst>
                                    <p:animRot by="120000">
                                      <p:cBhvr>
                                        <p:cTn id="37" dur="100" fill="hold">
                                          <p:stCondLst>
                                            <p:cond delay="0"/>
                                          </p:stCondLst>
                                        </p:cTn>
                                        <p:tgtEl>
                                          <p:spTgt spid="3"/>
                                        </p:tgtEl>
                                        <p:attrNameLst>
                                          <p:attrName>r</p:attrName>
                                        </p:attrNameLst>
                                      </p:cBhvr>
                                    </p:animRot>
                                    <p:animRot by="-240000">
                                      <p:cBhvr>
                                        <p:cTn id="38" dur="200" fill="hold">
                                          <p:stCondLst>
                                            <p:cond delay="200"/>
                                          </p:stCondLst>
                                        </p:cTn>
                                        <p:tgtEl>
                                          <p:spTgt spid="3"/>
                                        </p:tgtEl>
                                        <p:attrNameLst>
                                          <p:attrName>r</p:attrName>
                                        </p:attrNameLst>
                                      </p:cBhvr>
                                    </p:animRot>
                                    <p:animRot by="240000">
                                      <p:cBhvr>
                                        <p:cTn id="39" dur="200" fill="hold">
                                          <p:stCondLst>
                                            <p:cond delay="400"/>
                                          </p:stCondLst>
                                        </p:cTn>
                                        <p:tgtEl>
                                          <p:spTgt spid="3"/>
                                        </p:tgtEl>
                                        <p:attrNameLst>
                                          <p:attrName>r</p:attrName>
                                        </p:attrNameLst>
                                      </p:cBhvr>
                                    </p:animRot>
                                    <p:animRot by="-240000">
                                      <p:cBhvr>
                                        <p:cTn id="40" dur="200" fill="hold">
                                          <p:stCondLst>
                                            <p:cond delay="600"/>
                                          </p:stCondLst>
                                        </p:cTn>
                                        <p:tgtEl>
                                          <p:spTgt spid="3"/>
                                        </p:tgtEl>
                                        <p:attrNameLst>
                                          <p:attrName>r</p:attrName>
                                        </p:attrNameLst>
                                      </p:cBhvr>
                                    </p:animRot>
                                    <p:animRot by="120000">
                                      <p:cBhvr>
                                        <p:cTn id="41" dur="200" fill="hold">
                                          <p:stCondLst>
                                            <p:cond delay="800"/>
                                          </p:stCondLst>
                                        </p:cTn>
                                        <p:tgtEl>
                                          <p:spTgt spid="3"/>
                                        </p:tgtEl>
                                        <p:attrNameLst>
                                          <p:attrName>r</p:attrName>
                                        </p:attrNameLst>
                                      </p:cBhvr>
                                    </p:animRot>
                                  </p:childTnLst>
                                </p:cTn>
                              </p:par>
                              <p:par>
                                <p:cTn id="42" presetID="1" presetClass="mediacall" presetSubtype="0" fill="hold" nodeType="withEffect">
                                  <p:stCondLst>
                                    <p:cond delay="0"/>
                                  </p:stCondLst>
                                  <p:childTnLst>
                                    <p:cmd type="call" cmd="playFrom(0.0)">
                                      <p:cBhvr>
                                        <p:cTn id="43" dur="2016" fill="hold"/>
                                        <p:tgtEl>
                                          <p:spTgt spid="10"/>
                                        </p:tgtEl>
                                      </p:cBhvr>
                                    </p:cmd>
                                  </p:childTnLst>
                                </p:cTn>
                              </p:par>
                              <p:par>
                                <p:cTn id="44" presetID="0" presetClass="path" presetSubtype="0" fill="hold" nodeType="withEffect">
                                  <p:stCondLst>
                                    <p:cond delay="0"/>
                                  </p:stCondLst>
                                  <p:childTnLst>
                                    <p:animMotion origin="layout" path="M 0.00065 0.00019 L 0.43044 -0.00116 L -0.00076 0.17303 L 0.40722 0.17303 " pathEditMode="relative" rAng="0" ptsTypes="AAAA">
                                      <p:cBhvr>
                                        <p:cTn id="45" dur="2000" fill="hold"/>
                                        <p:tgtEl>
                                          <p:spTgt spid="3"/>
                                        </p:tgtEl>
                                        <p:attrNameLst>
                                          <p:attrName>ppt_x</p:attrName>
                                          <p:attrName>ppt_y</p:attrName>
                                        </p:attrNameLst>
                                      </p:cBhvr>
                                      <p:rCtr x="21419" y="8565"/>
                                    </p:animMotion>
                                  </p:childTnLst>
                                </p:cTn>
                              </p:par>
                              <p:par>
                                <p:cTn id="46" presetID="22" presetClass="entr" presetSubtype="8" fill="hold" grpId="0" nodeType="withEffect">
                                  <p:stCondLst>
                                    <p:cond delay="0"/>
                                  </p:stCondLst>
                                  <p:childTnLst>
                                    <p:set>
                                      <p:cBhvr>
                                        <p:cTn id="47" dur="1" fill="hold">
                                          <p:stCondLst>
                                            <p:cond delay="0"/>
                                          </p:stCondLst>
                                        </p:cTn>
                                        <p:tgtEl>
                                          <p:spTgt spid="7">
                                            <p:txEl>
                                              <p:pRg st="0" end="0"/>
                                            </p:txEl>
                                          </p:spTgt>
                                        </p:tgtEl>
                                        <p:attrNameLst>
                                          <p:attrName>style.visibility</p:attrName>
                                        </p:attrNameLst>
                                      </p:cBhvr>
                                      <p:to>
                                        <p:strVal val="visible"/>
                                      </p:to>
                                    </p:set>
                                    <p:animEffect transition="in" filter="wipe(left)">
                                      <p:cBhvr>
                                        <p:cTn id="48" dur="1000"/>
                                        <p:tgtEl>
                                          <p:spTgt spid="7">
                                            <p:txEl>
                                              <p:pRg st="0" end="0"/>
                                            </p:txEl>
                                          </p:spTgt>
                                        </p:tgtEl>
                                      </p:cBhvr>
                                    </p:animEffect>
                                  </p:childTnLst>
                                </p:cTn>
                              </p:par>
                              <p:par>
                                <p:cTn id="49" presetID="22" presetClass="entr" presetSubtype="8" fill="hold" grpId="0" nodeType="withEffect">
                                  <p:stCondLst>
                                    <p:cond delay="1250"/>
                                  </p:stCondLst>
                                  <p:childTnLst>
                                    <p:set>
                                      <p:cBhvr>
                                        <p:cTn id="50" dur="1" fill="hold">
                                          <p:stCondLst>
                                            <p:cond delay="0"/>
                                          </p:stCondLst>
                                        </p:cTn>
                                        <p:tgtEl>
                                          <p:spTgt spid="13">
                                            <p:txEl>
                                              <p:pRg st="0" end="0"/>
                                            </p:txEl>
                                          </p:spTgt>
                                        </p:tgtEl>
                                        <p:attrNameLst>
                                          <p:attrName>style.visibility</p:attrName>
                                        </p:attrNameLst>
                                      </p:cBhvr>
                                      <p:to>
                                        <p:strVal val="visible"/>
                                      </p:to>
                                    </p:set>
                                    <p:animEffect transition="in" filter="wipe(left)">
                                      <p:cBhvr>
                                        <p:cTn id="51" dur="1000"/>
                                        <p:tgtEl>
                                          <p:spTgt spid="13">
                                            <p:txEl>
                                              <p:pRg st="0" end="0"/>
                                            </p:txEl>
                                          </p:spTgt>
                                        </p:tgtEl>
                                      </p:cBhvr>
                                    </p:animEffect>
                                  </p:childTnLst>
                                </p:cTn>
                              </p:par>
                            </p:childTnLst>
                          </p:cTn>
                        </p:par>
                        <p:par>
                          <p:cTn id="52" fill="hold">
                            <p:stCondLst>
                              <p:cond delay="3903"/>
                            </p:stCondLst>
                            <p:childTnLst>
                              <p:par>
                                <p:cTn id="53" presetID="2" presetClass="exit" presetSubtype="6" fill="hold" nodeType="afterEffect">
                                  <p:stCondLst>
                                    <p:cond delay="0"/>
                                  </p:stCondLst>
                                  <p:childTnLst>
                                    <p:anim calcmode="lin" valueType="num">
                                      <p:cBhvr additive="base">
                                        <p:cTn id="54" dur="500"/>
                                        <p:tgtEl>
                                          <p:spTgt spid="3"/>
                                        </p:tgtEl>
                                        <p:attrNameLst>
                                          <p:attrName>ppt_x</p:attrName>
                                        </p:attrNameLst>
                                      </p:cBhvr>
                                      <p:tavLst>
                                        <p:tav tm="0">
                                          <p:val>
                                            <p:strVal val="ppt_x"/>
                                          </p:val>
                                        </p:tav>
                                        <p:tav tm="100000">
                                          <p:val>
                                            <p:strVal val="1+ppt_w/2"/>
                                          </p:val>
                                        </p:tav>
                                      </p:tavLst>
                                    </p:anim>
                                    <p:anim calcmode="lin" valueType="num">
                                      <p:cBhvr additive="base">
                                        <p:cTn id="55" dur="500"/>
                                        <p:tgtEl>
                                          <p:spTgt spid="3"/>
                                        </p:tgtEl>
                                        <p:attrNameLst>
                                          <p:attrName>ppt_y</p:attrName>
                                        </p:attrNameLst>
                                      </p:cBhvr>
                                      <p:tavLst>
                                        <p:tav tm="0">
                                          <p:val>
                                            <p:strVal val="ppt_y"/>
                                          </p:val>
                                        </p:tav>
                                        <p:tav tm="100000">
                                          <p:val>
                                            <p:strVal val="1+ppt_h/2"/>
                                          </p:val>
                                        </p:tav>
                                      </p:tavLst>
                                    </p:anim>
                                    <p:set>
                                      <p:cBhvr>
                                        <p:cTn id="56" dur="1" fill="hold">
                                          <p:stCondLst>
                                            <p:cond delay="499"/>
                                          </p:stCondLst>
                                        </p:cTn>
                                        <p:tgtEl>
                                          <p:spTgt spid="3"/>
                                        </p:tgtEl>
                                        <p:attrNameLst>
                                          <p:attrName>style.visibility</p:attrName>
                                        </p:attrNameLst>
                                      </p:cBhvr>
                                      <p:to>
                                        <p:strVal val="hidden"/>
                                      </p:to>
                                    </p:set>
                                  </p:childTnLst>
                                </p:cTn>
                              </p:par>
                            </p:childTnLst>
                          </p:cTn>
                        </p:par>
                        <p:par>
                          <p:cTn id="57" fill="hold">
                            <p:stCondLst>
                              <p:cond delay="4403"/>
                            </p:stCondLst>
                            <p:childTnLst>
                              <p:par>
                                <p:cTn id="58" presetID="16" presetClass="exit" presetSubtype="21" fill="hold" grpId="1" nodeType="afterEffect">
                                  <p:stCondLst>
                                    <p:cond delay="0"/>
                                  </p:stCondLst>
                                  <p:childTnLst>
                                    <p:animEffect transition="out" filter="barn(inVertical)">
                                      <p:cBhvr>
                                        <p:cTn id="59" dur="47000"/>
                                        <p:tgtEl>
                                          <p:spTgt spid="7">
                                            <p:txEl>
                                              <p:pRg st="0" end="0"/>
                                            </p:txEl>
                                          </p:spTgt>
                                        </p:tgtEl>
                                      </p:cBhvr>
                                    </p:animEffect>
                                    <p:set>
                                      <p:cBhvr>
                                        <p:cTn id="60" dur="1" fill="hold">
                                          <p:stCondLst>
                                            <p:cond delay="46999"/>
                                          </p:stCondLst>
                                        </p:cTn>
                                        <p:tgtEl>
                                          <p:spTgt spid="7">
                                            <p:txEl>
                                              <p:pRg st="0" end="0"/>
                                            </p:txEl>
                                          </p:spTgt>
                                        </p:tgtEl>
                                        <p:attrNameLst>
                                          <p:attrName>style.visibility</p:attrName>
                                        </p:attrNameLst>
                                      </p:cBhvr>
                                      <p:to>
                                        <p:strVal val="hidden"/>
                                      </p:to>
                                    </p:set>
                                  </p:childTnLst>
                                </p:cTn>
                              </p:par>
                              <p:par>
                                <p:cTn id="61" presetID="16" presetClass="exit" presetSubtype="21" fill="hold" grpId="1" nodeType="withEffect">
                                  <p:stCondLst>
                                    <p:cond delay="0"/>
                                  </p:stCondLst>
                                  <p:childTnLst>
                                    <p:animEffect transition="out" filter="barn(inVertical)">
                                      <p:cBhvr>
                                        <p:cTn id="62" dur="47000"/>
                                        <p:tgtEl>
                                          <p:spTgt spid="13">
                                            <p:txEl>
                                              <p:pRg st="0" end="0"/>
                                            </p:txEl>
                                          </p:spTgt>
                                        </p:tgtEl>
                                      </p:cBhvr>
                                    </p:animEffect>
                                    <p:set>
                                      <p:cBhvr>
                                        <p:cTn id="63" dur="1" fill="hold">
                                          <p:stCondLst>
                                            <p:cond delay="46999"/>
                                          </p:stCondLst>
                                        </p:cTn>
                                        <p:tgtEl>
                                          <p:spTgt spid="13">
                                            <p:txEl>
                                              <p:pRg st="0" end="0"/>
                                            </p:txEl>
                                          </p:spTgt>
                                        </p:tgtEl>
                                        <p:attrNameLst>
                                          <p:attrName>style.visibility</p:attrName>
                                        </p:attrNameLst>
                                      </p:cBhvr>
                                      <p:to>
                                        <p:strVal val="hidden"/>
                                      </p:to>
                                    </p:set>
                                  </p:childTnLst>
                                </p:cTn>
                              </p:par>
                              <p:par>
                                <p:cTn id="64" presetID="16" presetClass="exit" presetSubtype="21" fill="hold" nodeType="withEffect">
                                  <p:stCondLst>
                                    <p:cond delay="0"/>
                                  </p:stCondLst>
                                  <p:childTnLst>
                                    <p:animEffect transition="out" filter="barn(inVertical)">
                                      <p:cBhvr>
                                        <p:cTn id="65" dur="59000"/>
                                        <p:tgtEl>
                                          <p:spTgt spid="2"/>
                                        </p:tgtEl>
                                      </p:cBhvr>
                                    </p:animEffect>
                                    <p:set>
                                      <p:cBhvr>
                                        <p:cTn id="66" dur="1" fill="hold">
                                          <p:stCondLst>
                                            <p:cond delay="58999"/>
                                          </p:stCondLst>
                                        </p:cTn>
                                        <p:tgtEl>
                                          <p:spTgt spid="2"/>
                                        </p:tgtEl>
                                        <p:attrNameLst>
                                          <p:attrName>style.visibility</p:attrName>
                                        </p:attrNameLst>
                                      </p:cBhvr>
                                      <p:to>
                                        <p:strVal val="hidden"/>
                                      </p:to>
                                    </p:set>
                                  </p:childTnLst>
                                </p:cTn>
                              </p:par>
                              <p:par>
                                <p:cTn id="67" presetID="42" presetClass="path" presetSubtype="0" accel="50000" decel="50000" fill="hold" nodeType="withEffect">
                                  <p:stCondLst>
                                    <p:cond delay="0"/>
                                  </p:stCondLst>
                                  <p:childTnLst>
                                    <p:animMotion origin="layout" path="M -0.2551 0.00058 L -0.00044 -0.00039 " pathEditMode="relative" rAng="0" ptsTypes="AA">
                                      <p:cBhvr>
                                        <p:cTn id="68" dur="59000" fill="hold"/>
                                        <p:tgtEl>
                                          <p:spTgt spid="4"/>
                                        </p:tgtEl>
                                        <p:attrNameLst>
                                          <p:attrName>ppt_x</p:attrName>
                                          <p:attrName>ppt_y</p:attrName>
                                        </p:attrNameLst>
                                      </p:cBhvr>
                                      <p:rCtr x="12728" y="-58"/>
                                    </p:animMotion>
                                  </p:childTnLst>
                                </p:cTn>
                              </p:par>
                              <p:par>
                                <p:cTn id="69" presetID="42" presetClass="path" presetSubtype="0" accel="50000" decel="50000" fill="hold" nodeType="withEffect">
                                  <p:stCondLst>
                                    <p:cond delay="0"/>
                                  </p:stCondLst>
                                  <p:childTnLst>
                                    <p:animMotion origin="layout" path="M 0.2564 0.00039 L -0.00011 -0.00077 " pathEditMode="relative" rAng="0" ptsTypes="AA">
                                      <p:cBhvr>
                                        <p:cTn id="70" dur="59000" fill="hold"/>
                                        <p:tgtEl>
                                          <p:spTgt spid="5"/>
                                        </p:tgtEl>
                                        <p:attrNameLst>
                                          <p:attrName>ppt_x</p:attrName>
                                          <p:attrName>ppt_y</p:attrName>
                                        </p:attrNameLst>
                                      </p:cBhvr>
                                      <p:rCtr x="-12826" y="-58"/>
                                    </p:animMotion>
                                  </p:childTnLst>
                                </p:cTn>
                              </p:par>
                              <p:par>
                                <p:cTn id="71" presetID="10" presetClass="entr" presetSubtype="0" fill="hold" nodeType="withEffect">
                                  <p:stCondLst>
                                    <p:cond delay="50000"/>
                                  </p:stCondLst>
                                  <p:childTnLst>
                                    <p:set>
                                      <p:cBhvr>
                                        <p:cTn id="72" dur="1" fill="hold">
                                          <p:stCondLst>
                                            <p:cond delay="0"/>
                                          </p:stCondLst>
                                        </p:cTn>
                                        <p:tgtEl>
                                          <p:spTgt spid="12"/>
                                        </p:tgtEl>
                                        <p:attrNameLst>
                                          <p:attrName>style.visibility</p:attrName>
                                        </p:attrNameLst>
                                      </p:cBhvr>
                                      <p:to>
                                        <p:strVal val="visible"/>
                                      </p:to>
                                    </p:set>
                                    <p:animEffect transition="in" filter="fade">
                                      <p:cBhvr>
                                        <p:cTn id="73" dur="500"/>
                                        <p:tgtEl>
                                          <p:spTgt spid="12"/>
                                        </p:tgtEl>
                                      </p:cBhvr>
                                    </p:animEffect>
                                  </p:childTnLst>
                                </p:cTn>
                              </p:par>
                            </p:childTnLst>
                          </p:cTn>
                        </p:par>
                        <p:par>
                          <p:cTn id="74" fill="hold">
                            <p:stCondLst>
                              <p:cond delay="63403"/>
                            </p:stCondLst>
                            <p:childTnLst>
                              <p:par>
                                <p:cTn id="75" presetID="1" presetClass="mediacall" presetSubtype="0" fill="hold" nodeType="afterEffect">
                                  <p:stCondLst>
                                    <p:cond delay="0"/>
                                  </p:stCondLst>
                                  <p:childTnLst>
                                    <p:cmd type="call" cmd="playFrom(0.0)">
                                      <p:cBhvr>
                                        <p:cTn id="76" dur="3004"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7" fill="hold" display="0">
                  <p:stCondLst>
                    <p:cond delay="indefinite"/>
                  </p:stCondLst>
                  <p:endCondLst>
                    <p:cond evt="onStopAudio" delay="0">
                      <p:tgtEl>
                        <p:sldTgt/>
                      </p:tgtEl>
                    </p:cond>
                  </p:endCondLst>
                </p:cTn>
                <p:tgtEl>
                  <p:spTgt spid="6"/>
                </p:tgtEl>
              </p:cMediaNode>
            </p:audio>
            <p:audio>
              <p:cMediaNode vol="80000">
                <p:cTn id="78" fill="hold" display="0">
                  <p:stCondLst>
                    <p:cond delay="indefinite"/>
                  </p:stCondLst>
                  <p:endCondLst>
                    <p:cond evt="onStopAudio" delay="0">
                      <p:tgtEl>
                        <p:sldTgt/>
                      </p:tgtEl>
                    </p:cond>
                  </p:endCondLst>
                </p:cTn>
                <p:tgtEl>
                  <p:spTgt spid="10"/>
                </p:tgtEl>
              </p:cMediaNode>
            </p:audio>
            <p:audio>
              <p:cMediaNode vol="80000">
                <p:cTn id="79" fill="hold" display="0">
                  <p:stCondLst>
                    <p:cond delay="indefinite"/>
                  </p:stCondLst>
                  <p:endCondLst>
                    <p:cond evt="onStopAudio" delay="0">
                      <p:tgtEl>
                        <p:sldTgt/>
                      </p:tgtEl>
                    </p:cond>
                  </p:endCondLst>
                </p:cTn>
                <p:tgtEl>
                  <p:spTgt spid="8"/>
                </p:tgtEl>
              </p:cMediaNode>
            </p:audio>
          </p:childTnLst>
        </p:cTn>
      </p:par>
    </p:tnLst>
    <p:bldLst>
      <p:bldP spid="13" grpId="0" build="p" bldLvl="2" advAuto="0"/>
      <p:bldP spid="13" grpId="1" build="allAtOnce"/>
      <p:bldP spid="7" grpId="0" build="p" bldLvl="2" advAuto="0"/>
      <p:bldP spid="7" grpId="1"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latform 1"/>
          <p:cNvPicPr>
            <a:picLocks noChangeAspect="1"/>
          </p:cNvPicPr>
          <p:nvPr/>
        </p:nvPicPr>
        <p:blipFill>
          <a:blip r:embed="rId19" cstate="print">
            <a:extLst>
              <a:ext uri="{BEBA8EAE-BF5A-486C-A8C5-ECC9F3942E4B}">
                <a14:imgProps xmlns:a14="http://schemas.microsoft.com/office/drawing/2010/main">
                  <a14:imgLayer r:embed="rId20">
                    <a14:imgEffect>
                      <a14:colorTemperature colorTemp="59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a:off x="905256" y="4701540"/>
            <a:ext cx="3065619" cy="2357120"/>
          </a:xfrm>
          <a:prstGeom prst="rect">
            <a:avLst/>
          </a:prstGeom>
        </p:spPr>
      </p:pic>
      <p:pic>
        <p:nvPicPr>
          <p:cNvPr id="27" name="Chest 1 Closed"/>
          <p:cNvPicPr>
            <a:picLocks noChangeAspect="1"/>
          </p:cNvPicPr>
          <p:nvPr/>
        </p:nvPicPr>
        <p:blipFill>
          <a:blip r:embed="rId21" cstate="print">
            <a:extLst>
              <a:ext uri="{BEBA8EAE-BF5A-486C-A8C5-ECC9F3942E4B}">
                <a14:imgProps xmlns:a14="http://schemas.microsoft.com/office/drawing/2010/main">
                  <a14:imgLayer r:embed="rId22">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1008623" y="2760237"/>
            <a:ext cx="2836850" cy="2233006"/>
          </a:xfrm>
          <a:prstGeom prst="rect">
            <a:avLst/>
          </a:prstGeom>
          <a:effectLst>
            <a:outerShdw blurRad="76200" dir="18900000" sy="23000" kx="-1200000" algn="bl" rotWithShape="0">
              <a:prstClr val="black">
                <a:alpha val="20000"/>
              </a:prstClr>
            </a:outerShdw>
          </a:effectLst>
        </p:spPr>
      </p:pic>
      <p:pic>
        <p:nvPicPr>
          <p:cNvPr id="28" name="Platform 2"/>
          <p:cNvPicPr>
            <a:picLocks noChangeAspect="1"/>
          </p:cNvPicPr>
          <p:nvPr/>
        </p:nvPicPr>
        <p:blipFill>
          <a:blip r:embed="rId19" cstate="print">
            <a:extLst>
              <a:ext uri="{BEBA8EAE-BF5A-486C-A8C5-ECC9F3942E4B}">
                <a14:imgProps xmlns:a14="http://schemas.microsoft.com/office/drawing/2010/main">
                  <a14:imgLayer r:embed="rId20">
                    <a14:imgEffect>
                      <a14:colorTemperature colorTemp="59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a:off x="5782391" y="4701540"/>
            <a:ext cx="3065619" cy="2357120"/>
          </a:xfrm>
          <a:prstGeom prst="rect">
            <a:avLst/>
          </a:prstGeom>
        </p:spPr>
      </p:pic>
      <p:pic>
        <p:nvPicPr>
          <p:cNvPr id="29" name="Number 1"/>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2262647" y="5353215"/>
            <a:ext cx="281330" cy="1188720"/>
          </a:xfrm>
          <a:prstGeom prst="rect">
            <a:avLst/>
          </a:prstGeom>
          <a:effectLst>
            <a:glow rad="165100">
              <a:schemeClr val="tx1">
                <a:alpha val="40000"/>
              </a:schemeClr>
            </a:glow>
            <a:outerShdw blurRad="50800" dist="38100" dir="5400000" algn="t" rotWithShape="0">
              <a:prstClr val="black">
                <a:alpha val="40000"/>
              </a:prstClr>
            </a:outerShdw>
          </a:effectLst>
        </p:spPr>
      </p:pic>
      <p:pic>
        <p:nvPicPr>
          <p:cNvPr id="30" name="Chest 2 Closed"/>
          <p:cNvPicPr>
            <a:picLocks noChangeAspect="1"/>
          </p:cNvPicPr>
          <p:nvPr/>
        </p:nvPicPr>
        <p:blipFill>
          <a:blip r:embed="rId21" cstate="print">
            <a:extLst>
              <a:ext uri="{BEBA8EAE-BF5A-486C-A8C5-ECC9F3942E4B}">
                <a14:imgProps xmlns:a14="http://schemas.microsoft.com/office/drawing/2010/main">
                  <a14:imgLayer r:embed="rId22">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5896775" y="2760237"/>
            <a:ext cx="2836850" cy="2233006"/>
          </a:xfrm>
          <a:prstGeom prst="rect">
            <a:avLst/>
          </a:prstGeom>
          <a:effectLst>
            <a:outerShdw blurRad="76200" dir="18900000" sy="23000" kx="-1200000" algn="bl" rotWithShape="0">
              <a:prstClr val="black">
                <a:alpha val="20000"/>
              </a:prstClr>
            </a:outerShdw>
          </a:effectLst>
        </p:spPr>
      </p:pic>
      <p:pic>
        <p:nvPicPr>
          <p:cNvPr id="31" name="Number 2"/>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6899260" y="5353215"/>
            <a:ext cx="805514" cy="1188720"/>
          </a:xfrm>
          <a:prstGeom prst="rect">
            <a:avLst/>
          </a:prstGeom>
          <a:effectLst>
            <a:glow rad="165100">
              <a:schemeClr val="tx1">
                <a:alpha val="40000"/>
              </a:schemeClr>
            </a:glow>
            <a:outerShdw blurRad="50800" dist="38100" dir="5400000" algn="t" rotWithShape="0">
              <a:prstClr val="black">
                <a:alpha val="40000"/>
              </a:prstClr>
            </a:outerShdw>
          </a:effectLst>
        </p:spPr>
      </p:pic>
      <p:pic>
        <p:nvPicPr>
          <p:cNvPr id="32" name="Platform 3"/>
          <p:cNvPicPr>
            <a:picLocks noChangeAspect="1"/>
          </p:cNvPicPr>
          <p:nvPr/>
        </p:nvPicPr>
        <p:blipFill>
          <a:blip r:embed="rId19" cstate="print">
            <a:extLst>
              <a:ext uri="{BEBA8EAE-BF5A-486C-A8C5-ECC9F3942E4B}">
                <a14:imgProps xmlns:a14="http://schemas.microsoft.com/office/drawing/2010/main">
                  <a14:imgLayer r:embed="rId20">
                    <a14:imgEffect>
                      <a14:colorTemperature colorTemp="59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0664215" y="4701540"/>
            <a:ext cx="3065619" cy="2357120"/>
          </a:xfrm>
          <a:prstGeom prst="rect">
            <a:avLst/>
          </a:prstGeom>
        </p:spPr>
      </p:pic>
      <p:pic>
        <p:nvPicPr>
          <p:cNvPr id="33" name="Chest 3 Closed"/>
          <p:cNvPicPr>
            <a:picLocks noChangeAspect="1"/>
          </p:cNvPicPr>
          <p:nvPr/>
        </p:nvPicPr>
        <p:blipFill>
          <a:blip r:embed="rId21" cstate="print">
            <a:extLst>
              <a:ext uri="{BEBA8EAE-BF5A-486C-A8C5-ECC9F3942E4B}">
                <a14:imgProps xmlns:a14="http://schemas.microsoft.com/office/drawing/2010/main">
                  <a14:imgLayer r:embed="rId22">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10778599" y="2760237"/>
            <a:ext cx="2836850" cy="2233006"/>
          </a:xfrm>
          <a:prstGeom prst="rect">
            <a:avLst/>
          </a:prstGeom>
          <a:effectLst>
            <a:outerShdw blurRad="76200" dir="18900000" sy="23000" kx="-1200000" algn="bl" rotWithShape="0">
              <a:prstClr val="black">
                <a:alpha val="20000"/>
              </a:prstClr>
            </a:outerShdw>
          </a:effectLst>
        </p:spPr>
      </p:pic>
      <p:pic>
        <p:nvPicPr>
          <p:cNvPr id="34" name="Number 3"/>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11843321" y="5353215"/>
            <a:ext cx="755636" cy="1463040"/>
          </a:xfrm>
          <a:prstGeom prst="rect">
            <a:avLst/>
          </a:prstGeom>
          <a:effectLst>
            <a:glow rad="165100">
              <a:schemeClr val="tx1">
                <a:alpha val="40000"/>
              </a:schemeClr>
            </a:glow>
            <a:outerShdw blurRad="50800" dist="38100" dir="5400000" algn="t" rotWithShape="0">
              <a:prstClr val="black">
                <a:alpha val="40000"/>
              </a:prstClr>
            </a:outerShdw>
          </a:effectLst>
        </p:spPr>
      </p:pic>
      <p:pic>
        <p:nvPicPr>
          <p:cNvPr id="35" name="Chest 1 Open"/>
          <p:cNvPicPr>
            <a:picLocks noChangeAspect="1"/>
          </p:cNvPicPr>
          <p:nvPr/>
        </p:nvPicPr>
        <p:blipFill>
          <a:blip r:embed="rId26" cstate="print">
            <a:extLst>
              <a:ext uri="{BEBA8EAE-BF5A-486C-A8C5-ECC9F3942E4B}">
                <a14:imgProps xmlns:a14="http://schemas.microsoft.com/office/drawing/2010/main">
                  <a14:imgLayer r:embed="rId27">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1009061" y="2012299"/>
            <a:ext cx="2834640" cy="2976372"/>
          </a:xfrm>
          <a:prstGeom prst="rect">
            <a:avLst/>
          </a:prstGeom>
          <a:effectLst>
            <a:outerShdw blurRad="76200" dir="18900000" sy="23000" kx="-1200000" algn="bl" rotWithShape="0">
              <a:prstClr val="black">
                <a:alpha val="20000"/>
              </a:prstClr>
            </a:outerShdw>
          </a:effectLst>
        </p:spPr>
      </p:pic>
      <p:pic>
        <p:nvPicPr>
          <p:cNvPr id="36" name="Chest 2 Open"/>
          <p:cNvPicPr>
            <a:picLocks noChangeAspect="1"/>
          </p:cNvPicPr>
          <p:nvPr/>
        </p:nvPicPr>
        <p:blipFill>
          <a:blip r:embed="rId26" cstate="print">
            <a:extLst>
              <a:ext uri="{BEBA8EAE-BF5A-486C-A8C5-ECC9F3942E4B}">
                <a14:imgProps xmlns:a14="http://schemas.microsoft.com/office/drawing/2010/main">
                  <a14:imgLayer r:embed="rId27">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5897587" y="2012299"/>
            <a:ext cx="2834640" cy="2976372"/>
          </a:xfrm>
          <a:prstGeom prst="rect">
            <a:avLst/>
          </a:prstGeom>
          <a:effectLst>
            <a:outerShdw blurRad="76200" dir="18900000" sy="23000" kx="-1200000" algn="bl" rotWithShape="0">
              <a:prstClr val="black">
                <a:alpha val="20000"/>
              </a:prstClr>
            </a:outerShdw>
          </a:effectLst>
        </p:spPr>
      </p:pic>
      <p:pic>
        <p:nvPicPr>
          <p:cNvPr id="37" name="Chest 3 Open"/>
          <p:cNvPicPr>
            <a:picLocks noChangeAspect="1"/>
          </p:cNvPicPr>
          <p:nvPr/>
        </p:nvPicPr>
        <p:blipFill>
          <a:blip r:embed="rId26" cstate="print">
            <a:extLst>
              <a:ext uri="{BEBA8EAE-BF5A-486C-A8C5-ECC9F3942E4B}">
                <a14:imgProps xmlns:a14="http://schemas.microsoft.com/office/drawing/2010/main">
                  <a14:imgLayer r:embed="rId27">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10779595" y="2012299"/>
            <a:ext cx="2834640" cy="2976372"/>
          </a:xfrm>
          <a:prstGeom prst="rect">
            <a:avLst/>
          </a:prstGeom>
          <a:effectLst>
            <a:outerShdw blurRad="76200" dir="18900000" sy="23000" kx="-1200000" algn="bl" rotWithShape="0">
              <a:prstClr val="black">
                <a:alpha val="20000"/>
              </a:prstClr>
            </a:outerShdw>
          </a:effectLst>
        </p:spPr>
      </p:pic>
      <p:pic>
        <p:nvPicPr>
          <p:cNvPr id="38" name="Bag o' Gold"/>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1921032" y="248399"/>
            <a:ext cx="1034066" cy="1207170"/>
          </a:xfrm>
          <a:prstGeom prst="rect">
            <a:avLst/>
          </a:prstGeom>
        </p:spPr>
      </p:pic>
      <p:pic>
        <p:nvPicPr>
          <p:cNvPr id="39" name="Gemstone"/>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rot="19851867">
            <a:off x="671679" y="1233111"/>
            <a:ext cx="992710" cy="623422"/>
          </a:xfrm>
          <a:prstGeom prst="rect">
            <a:avLst/>
          </a:prstGeom>
        </p:spPr>
      </p:pic>
      <p:pic>
        <p:nvPicPr>
          <p:cNvPr id="40" name="Ooze Cauldron"/>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11474468" y="130928"/>
            <a:ext cx="1444893" cy="1881371"/>
          </a:xfrm>
          <a:prstGeom prst="rect">
            <a:avLst/>
          </a:prstGeom>
        </p:spPr>
      </p:pic>
      <p:pic>
        <p:nvPicPr>
          <p:cNvPr id="41" name="Spell Book"/>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rot="18741470">
            <a:off x="419583" y="2394963"/>
            <a:ext cx="971345" cy="1358525"/>
          </a:xfrm>
          <a:prstGeom prst="rect">
            <a:avLst/>
          </a:prstGeom>
        </p:spPr>
      </p:pic>
      <p:pic>
        <p:nvPicPr>
          <p:cNvPr id="42" name="Ring"/>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rot="437279">
            <a:off x="3296166" y="1056155"/>
            <a:ext cx="673677" cy="798826"/>
          </a:xfrm>
          <a:prstGeom prst="rect">
            <a:avLst/>
          </a:prstGeom>
        </p:spPr>
      </p:pic>
      <p:pic>
        <p:nvPicPr>
          <p:cNvPr id="43" name="Poison"/>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rot="2759014">
            <a:off x="13383861" y="2215924"/>
            <a:ext cx="846496" cy="1365316"/>
          </a:xfrm>
          <a:prstGeom prst="rect">
            <a:avLst/>
          </a:prstGeom>
        </p:spPr>
      </p:pic>
      <p:pic>
        <p:nvPicPr>
          <p:cNvPr id="44" name="Evil Book"/>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9635126" y="2448781"/>
            <a:ext cx="1839342" cy="1250887"/>
          </a:xfrm>
          <a:prstGeom prst="rect">
            <a:avLst/>
          </a:prstGeom>
        </p:spPr>
      </p:pic>
      <p:pic>
        <p:nvPicPr>
          <p:cNvPr id="45" name="Hat"/>
          <p:cNvPicPr>
            <a:picLocks noChangeAspect="1"/>
          </p:cNvPicPr>
          <p:nvPr/>
        </p:nvPicPr>
        <p:blipFill>
          <a:blip r:embed="rId35" cstate="print">
            <a:extLst>
              <a:ext uri="{BEBA8EAE-BF5A-486C-A8C5-ECC9F3942E4B}">
                <a14:imgProps xmlns:a14="http://schemas.microsoft.com/office/drawing/2010/main">
                  <a14:imgLayer r:embed="rId36">
                    <a14:imgEffect>
                      <a14:brightnessContrast bright="40000"/>
                    </a14:imgEffect>
                  </a14:imgLayer>
                </a14:imgProps>
              </a:ext>
              <a:ext uri="{28A0092B-C50C-407E-A947-70E740481C1C}">
                <a14:useLocalDpi xmlns:a14="http://schemas.microsoft.com/office/drawing/2010/main" val="0"/>
              </a:ext>
            </a:extLst>
          </a:blip>
          <a:stretch>
            <a:fillRect/>
          </a:stretch>
        </p:blipFill>
        <p:spPr>
          <a:xfrm rot="19302898" flipH="1">
            <a:off x="7537231" y="2137280"/>
            <a:ext cx="2318937" cy="1522602"/>
          </a:xfrm>
          <a:prstGeom prst="rect">
            <a:avLst/>
          </a:prstGeom>
        </p:spPr>
      </p:pic>
      <p:pic>
        <p:nvPicPr>
          <p:cNvPr id="46" name="Broom"/>
          <p:cNvPicPr>
            <a:picLocks noChangeAspect="1"/>
          </p:cNvPicPr>
          <p:nvPr/>
        </p:nvPicPr>
        <p:blipFill>
          <a:blip r:embed="rId37" cstate="print">
            <a:extLst>
              <a:ext uri="{BEBA8EAE-BF5A-486C-A8C5-ECC9F3942E4B}">
                <a14:imgProps xmlns:a14="http://schemas.microsoft.com/office/drawing/2010/main">
                  <a14:imgLayer r:embed="rId38">
                    <a14:imgEffect>
                      <a14:brightnessContrast bright="20000"/>
                    </a14:imgEffect>
                  </a14:imgLayer>
                </a14:imgProps>
              </a:ext>
              <a:ext uri="{28A0092B-C50C-407E-A947-70E740481C1C}">
                <a14:useLocalDpi xmlns:a14="http://schemas.microsoft.com/office/drawing/2010/main" val="0"/>
              </a:ext>
            </a:extLst>
          </a:blip>
          <a:stretch>
            <a:fillRect/>
          </a:stretch>
        </p:blipFill>
        <p:spPr>
          <a:xfrm>
            <a:off x="2221406" y="2026321"/>
            <a:ext cx="2743206" cy="2319533"/>
          </a:xfrm>
          <a:prstGeom prst="rect">
            <a:avLst/>
          </a:prstGeom>
        </p:spPr>
      </p:pic>
      <p:pic>
        <p:nvPicPr>
          <p:cNvPr id="47" name="Staff"/>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a:off x="6980171" y="130928"/>
            <a:ext cx="692838" cy="3197712"/>
          </a:xfrm>
          <a:prstGeom prst="rect">
            <a:avLst/>
          </a:prstGeom>
        </p:spPr>
      </p:pic>
      <p:pic>
        <p:nvPicPr>
          <p:cNvPr id="48" name="Potion"/>
          <p:cNvPicPr>
            <a:picLocks noChangeAspect="1"/>
          </p:cNvPicPr>
          <p:nvPr/>
        </p:nvPicPr>
        <p:blipFill>
          <a:blip r:embed="rId40" cstate="print">
            <a:extLst>
              <a:ext uri="{28A0092B-C50C-407E-A947-70E740481C1C}">
                <a14:useLocalDpi xmlns:a14="http://schemas.microsoft.com/office/drawing/2010/main" val="0"/>
              </a:ext>
            </a:extLst>
          </a:blip>
          <a:stretch>
            <a:fillRect/>
          </a:stretch>
        </p:blipFill>
        <p:spPr>
          <a:xfrm rot="18693580">
            <a:off x="5288942" y="2460181"/>
            <a:ext cx="764354" cy="1069027"/>
          </a:xfrm>
          <a:prstGeom prst="rect">
            <a:avLst/>
          </a:prstGeom>
        </p:spPr>
      </p:pic>
      <p:grpSp>
        <p:nvGrpSpPr>
          <p:cNvPr id="49" name="Points 5"/>
          <p:cNvGrpSpPr>
            <a:grpSpLocks noChangeAspect="1"/>
          </p:cNvGrpSpPr>
          <p:nvPr/>
        </p:nvGrpSpPr>
        <p:grpSpPr>
          <a:xfrm>
            <a:off x="749028" y="4374035"/>
            <a:ext cx="3422945" cy="3187697"/>
            <a:chOff x="6017226" y="3122341"/>
            <a:chExt cx="5256658" cy="4895385"/>
          </a:xfrm>
        </p:grpSpPr>
        <p:pic>
          <p:nvPicPr>
            <p:cNvPr id="50" name="Points Circle"/>
            <p:cNvPicPr>
              <a:picLocks noChangeAspect="1"/>
            </p:cNvPicPr>
            <p:nvPr/>
          </p:nvPicPr>
          <p:blipFill rotWithShape="1">
            <a:blip r:embed="rId41" cstate="print">
              <a:extLst>
                <a:ext uri="{28A0092B-C50C-407E-A947-70E740481C1C}">
                  <a14:useLocalDpi xmlns:a14="http://schemas.microsoft.com/office/drawing/2010/main" val="0"/>
                </a:ext>
              </a:extLst>
            </a:blip>
            <a:srcRect l="17234" t="5105" r="15310" b="5669"/>
            <a:stretch/>
          </p:blipFill>
          <p:spPr>
            <a:xfrm>
              <a:off x="6017226" y="3122341"/>
              <a:ext cx="5256658" cy="4895385"/>
            </a:xfrm>
            <a:prstGeom prst="rect">
              <a:avLst/>
            </a:prstGeom>
          </p:spPr>
        </p:pic>
        <p:sp>
          <p:nvSpPr>
            <p:cNvPr id="51" name="Shadow"/>
            <p:cNvSpPr txBox="1"/>
            <p:nvPr/>
          </p:nvSpPr>
          <p:spPr>
            <a:xfrm>
              <a:off x="6683210" y="3784511"/>
              <a:ext cx="3749040" cy="3749040"/>
            </a:xfrm>
            <a:prstGeom prst="ellipse">
              <a:avLst/>
            </a:prstGeom>
            <a:solidFill>
              <a:schemeClr val="tx1">
                <a:alpha val="71000"/>
              </a:schemeClr>
            </a:solidFill>
            <a:effectLst>
              <a:softEdge rad="190500"/>
            </a:effectLst>
          </p:spPr>
          <p:txBody>
            <a:bodyPr wrap="square" lIns="0" tIns="0" rIns="0" bIns="0" rtlCol="0">
              <a:spAutoFit/>
            </a:bodyPr>
            <a:lstStyle/>
            <a:p>
              <a:pPr algn="ctr"/>
              <a:endParaRPr lang="en-US" sz="19900" dirty="0">
                <a:blipFill dpi="0" rotWithShape="1">
                  <a:blip r:embed="rId42"/>
                  <a:srcRect/>
                  <a:tile tx="0" ty="0" sx="100000" sy="100000" flip="none" algn="b"/>
                </a:blipFill>
                <a:latin typeface="Mystery Quest" panose="02000000000000000000" pitchFamily="2" charset="0"/>
                <a:cs typeface="Kalam Light" panose="02000000000000000000" pitchFamily="2" charset="0"/>
              </a:endParaRPr>
            </a:p>
          </p:txBody>
        </p:sp>
        <p:pic>
          <p:nvPicPr>
            <p:cNvPr id="52" name="5"/>
            <p:cNvPicPr>
              <a:picLocks noChangeAspect="1"/>
            </p:cNvPicPr>
            <p:nvPr/>
          </p:nvPicPr>
          <p:blipFill>
            <a:blip r:embed="rId43" cstate="print">
              <a:extLst>
                <a:ext uri="{BEBA8EAE-BF5A-486C-A8C5-ECC9F3942E4B}">
                  <a14:imgProps xmlns:a14="http://schemas.microsoft.com/office/drawing/2010/main">
                    <a14:imgLayer r:embed="rId44">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6962183" y="4369220"/>
              <a:ext cx="2767355" cy="2401626"/>
            </a:xfrm>
            <a:prstGeom prst="rect">
              <a:avLst/>
            </a:prstGeom>
          </p:spPr>
        </p:pic>
      </p:grpSp>
      <p:grpSp>
        <p:nvGrpSpPr>
          <p:cNvPr id="53" name="Points 3"/>
          <p:cNvGrpSpPr>
            <a:grpSpLocks noChangeAspect="1"/>
          </p:cNvGrpSpPr>
          <p:nvPr/>
        </p:nvGrpSpPr>
        <p:grpSpPr>
          <a:xfrm>
            <a:off x="5654949" y="4374035"/>
            <a:ext cx="3422945" cy="3187697"/>
            <a:chOff x="6017226" y="3122341"/>
            <a:chExt cx="5256658" cy="4895385"/>
          </a:xfrm>
        </p:grpSpPr>
        <p:pic>
          <p:nvPicPr>
            <p:cNvPr id="54" name="Points Circle"/>
            <p:cNvPicPr>
              <a:picLocks noChangeAspect="1"/>
            </p:cNvPicPr>
            <p:nvPr/>
          </p:nvPicPr>
          <p:blipFill rotWithShape="1">
            <a:blip r:embed="rId41" cstate="print">
              <a:extLst>
                <a:ext uri="{28A0092B-C50C-407E-A947-70E740481C1C}">
                  <a14:useLocalDpi xmlns:a14="http://schemas.microsoft.com/office/drawing/2010/main" val="0"/>
                </a:ext>
              </a:extLst>
            </a:blip>
            <a:srcRect l="17234" t="5105" r="15310" b="5669"/>
            <a:stretch/>
          </p:blipFill>
          <p:spPr>
            <a:xfrm>
              <a:off x="6017226" y="3122341"/>
              <a:ext cx="5256658" cy="4895385"/>
            </a:xfrm>
            <a:prstGeom prst="rect">
              <a:avLst/>
            </a:prstGeom>
          </p:spPr>
        </p:pic>
        <p:sp>
          <p:nvSpPr>
            <p:cNvPr id="55" name="Shadow"/>
            <p:cNvSpPr txBox="1"/>
            <p:nvPr/>
          </p:nvSpPr>
          <p:spPr>
            <a:xfrm>
              <a:off x="6683210" y="3784511"/>
              <a:ext cx="3749040" cy="3749040"/>
            </a:xfrm>
            <a:prstGeom prst="ellipse">
              <a:avLst/>
            </a:prstGeom>
            <a:solidFill>
              <a:schemeClr val="tx1">
                <a:alpha val="71000"/>
              </a:schemeClr>
            </a:solidFill>
            <a:effectLst>
              <a:softEdge rad="190500"/>
            </a:effectLst>
          </p:spPr>
          <p:txBody>
            <a:bodyPr wrap="square" lIns="0" tIns="0" rIns="0" bIns="0" rtlCol="0">
              <a:spAutoFit/>
            </a:bodyPr>
            <a:lstStyle/>
            <a:p>
              <a:pPr algn="ctr"/>
              <a:endParaRPr lang="en-US" sz="19900" dirty="0">
                <a:blipFill dpi="0" rotWithShape="1">
                  <a:blip r:embed="rId42"/>
                  <a:srcRect/>
                  <a:tile tx="0" ty="0" sx="100000" sy="100000" flip="none" algn="b"/>
                </a:blipFill>
                <a:latin typeface="Mystery Quest" panose="02000000000000000000" pitchFamily="2" charset="0"/>
                <a:cs typeface="Kalam Light" panose="02000000000000000000" pitchFamily="2" charset="0"/>
              </a:endParaRPr>
            </a:p>
          </p:txBody>
        </p:sp>
        <p:pic>
          <p:nvPicPr>
            <p:cNvPr id="56" name="3"/>
            <p:cNvPicPr>
              <a:picLocks noChangeAspect="1"/>
            </p:cNvPicPr>
            <p:nvPr/>
          </p:nvPicPr>
          <p:blipFill>
            <a:blip r:embed="rId45" cstate="print">
              <a:extLst>
                <a:ext uri="{BEBA8EAE-BF5A-486C-A8C5-ECC9F3942E4B}">
                  <a14:imgProps xmlns:a14="http://schemas.microsoft.com/office/drawing/2010/main">
                    <a14:imgLayer r:embed="rId46">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6968279" y="4369219"/>
              <a:ext cx="2755164" cy="2401627"/>
            </a:xfrm>
            <a:prstGeom prst="rect">
              <a:avLst/>
            </a:prstGeom>
          </p:spPr>
        </p:pic>
      </p:grpSp>
      <p:grpSp>
        <p:nvGrpSpPr>
          <p:cNvPr id="57" name="Minus 3"/>
          <p:cNvGrpSpPr>
            <a:grpSpLocks noChangeAspect="1"/>
          </p:cNvGrpSpPr>
          <p:nvPr/>
        </p:nvGrpSpPr>
        <p:grpSpPr>
          <a:xfrm>
            <a:off x="10509667" y="4374035"/>
            <a:ext cx="3422945" cy="3187697"/>
            <a:chOff x="6017226" y="3122341"/>
            <a:chExt cx="5256658" cy="4895385"/>
          </a:xfrm>
        </p:grpSpPr>
        <p:pic>
          <p:nvPicPr>
            <p:cNvPr id="58" name="Minus Circle"/>
            <p:cNvPicPr>
              <a:picLocks noChangeAspect="1"/>
            </p:cNvPicPr>
            <p:nvPr/>
          </p:nvPicPr>
          <p:blipFill rotWithShape="1">
            <a:blip r:embed="rId47" cstate="print">
              <a:duotone>
                <a:prstClr val="black"/>
                <a:schemeClr val="accent3">
                  <a:tint val="45000"/>
                  <a:satMod val="400000"/>
                </a:schemeClr>
              </a:duotone>
              <a:extLst>
                <a:ext uri="{BEBA8EAE-BF5A-486C-A8C5-ECC9F3942E4B}">
                  <a14:imgProps xmlns:a14="http://schemas.microsoft.com/office/drawing/2010/main">
                    <a14:imgLayer r:embed="rId48">
                      <a14:imgEffect>
                        <a14:brightnessContrast contrast="-40000"/>
                      </a14:imgEffect>
                    </a14:imgLayer>
                  </a14:imgProps>
                </a:ext>
                <a:ext uri="{28A0092B-C50C-407E-A947-70E740481C1C}">
                  <a14:useLocalDpi xmlns:a14="http://schemas.microsoft.com/office/drawing/2010/main" val="0"/>
                </a:ext>
              </a:extLst>
            </a:blip>
            <a:srcRect l="17234" t="5105" r="15310" b="5669"/>
            <a:stretch/>
          </p:blipFill>
          <p:spPr>
            <a:xfrm>
              <a:off x="6017226" y="3122341"/>
              <a:ext cx="5256658" cy="4895385"/>
            </a:xfrm>
            <a:prstGeom prst="rect">
              <a:avLst/>
            </a:prstGeom>
          </p:spPr>
        </p:pic>
        <p:sp>
          <p:nvSpPr>
            <p:cNvPr id="59" name="Shadow"/>
            <p:cNvSpPr txBox="1"/>
            <p:nvPr/>
          </p:nvSpPr>
          <p:spPr>
            <a:xfrm>
              <a:off x="6683211" y="3784511"/>
              <a:ext cx="3749040" cy="3749040"/>
            </a:xfrm>
            <a:prstGeom prst="ellipse">
              <a:avLst/>
            </a:prstGeom>
            <a:solidFill>
              <a:schemeClr val="tx1">
                <a:alpha val="71000"/>
              </a:schemeClr>
            </a:solidFill>
            <a:effectLst>
              <a:softEdge rad="190500"/>
            </a:effectLst>
          </p:spPr>
          <p:txBody>
            <a:bodyPr wrap="square" lIns="0" tIns="0" rIns="0" bIns="0" rtlCol="0">
              <a:spAutoFit/>
            </a:bodyPr>
            <a:lstStyle/>
            <a:p>
              <a:pPr algn="ctr"/>
              <a:endParaRPr lang="en-US" sz="19900" dirty="0">
                <a:blipFill dpi="0" rotWithShape="1">
                  <a:blip r:embed="rId42"/>
                  <a:srcRect/>
                  <a:tile tx="0" ty="0" sx="100000" sy="100000" flip="none" algn="b"/>
                </a:blipFill>
                <a:latin typeface="Mystery Quest" panose="02000000000000000000" pitchFamily="2" charset="0"/>
                <a:cs typeface="Kalam Light" panose="02000000000000000000" pitchFamily="2" charset="0"/>
              </a:endParaRPr>
            </a:p>
          </p:txBody>
        </p:sp>
        <p:pic>
          <p:nvPicPr>
            <p:cNvPr id="60" name="-3"/>
            <p:cNvPicPr>
              <a:picLocks noChangeAspect="1"/>
            </p:cNvPicPr>
            <p:nvPr/>
          </p:nvPicPr>
          <p:blipFill>
            <a:blip r:embed="rId49" cstate="print">
              <a:extLst>
                <a:ext uri="{28A0092B-C50C-407E-A947-70E740481C1C}">
                  <a14:useLocalDpi xmlns:a14="http://schemas.microsoft.com/office/drawing/2010/main" val="0"/>
                </a:ext>
              </a:extLst>
            </a:blip>
            <a:stretch>
              <a:fillRect/>
            </a:stretch>
          </p:blipFill>
          <p:spPr>
            <a:xfrm>
              <a:off x="7014327" y="4369219"/>
              <a:ext cx="2663068" cy="2401627"/>
            </a:xfrm>
            <a:prstGeom prst="rect">
              <a:avLst/>
            </a:prstGeom>
          </p:spPr>
        </p:pic>
      </p:grpSp>
      <p:pic>
        <p:nvPicPr>
          <p:cNvPr id="61" name="metal_chest_open (nox_soun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0"/>
          <a:stretch>
            <a:fillRect/>
          </a:stretch>
        </p:blipFill>
        <p:spPr>
          <a:xfrm>
            <a:off x="8042490" y="8549005"/>
            <a:ext cx="487363" cy="487363"/>
          </a:xfrm>
          <a:prstGeom prst="rect">
            <a:avLst/>
          </a:prstGeom>
        </p:spPr>
      </p:pic>
      <p:pic>
        <p:nvPicPr>
          <p:cNvPr id="62" name="jingle_achievement (littlerobotsoundfactory) (CCBY4.0).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50"/>
          <a:stretch>
            <a:fillRect/>
          </a:stretch>
        </p:blipFill>
        <p:spPr>
          <a:xfrm>
            <a:off x="12778399" y="8586981"/>
            <a:ext cx="487363" cy="487363"/>
          </a:xfrm>
          <a:prstGeom prst="rect">
            <a:avLst/>
          </a:prstGeom>
        </p:spPr>
      </p:pic>
      <p:pic>
        <p:nvPicPr>
          <p:cNvPr id="63" name="minus points (compiled).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51"/>
          <a:stretch>
            <a:fillRect/>
          </a:stretch>
        </p:blipFill>
        <p:spPr>
          <a:xfrm>
            <a:off x="13688930" y="8549004"/>
            <a:ext cx="487363" cy="487363"/>
          </a:xfrm>
          <a:prstGeom prst="rect">
            <a:avLst/>
          </a:prstGeom>
        </p:spPr>
      </p:pic>
      <p:pic>
        <p:nvPicPr>
          <p:cNvPr id="66" name="whoosh 3 (qubodup).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50"/>
          <a:stretch>
            <a:fillRect/>
          </a:stretch>
        </p:blipFill>
        <p:spPr>
          <a:xfrm>
            <a:off x="10346494" y="8586981"/>
            <a:ext cx="487363" cy="487363"/>
          </a:xfrm>
          <a:prstGeom prst="rect">
            <a:avLst/>
          </a:prstGeom>
        </p:spPr>
      </p:pic>
      <p:pic>
        <p:nvPicPr>
          <p:cNvPr id="68" name="whoosh 5 (qubodup).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52"/>
          <a:stretch>
            <a:fillRect/>
          </a:stretch>
        </p:blipFill>
        <p:spPr>
          <a:xfrm>
            <a:off x="11843321" y="8549003"/>
            <a:ext cx="487363" cy="487363"/>
          </a:xfrm>
          <a:prstGeom prst="rect">
            <a:avLst/>
          </a:prstGeom>
        </p:spPr>
      </p:pic>
      <p:pic>
        <p:nvPicPr>
          <p:cNvPr id="2" name="Brick Wall"/>
          <p:cNvPicPr>
            <a:picLocks noChangeAspect="1"/>
          </p:cNvPicPr>
          <p:nvPr/>
        </p:nvPicPr>
        <p:blipFill>
          <a:blip r:embed="rId53">
            <a:extLst>
              <a:ext uri="{28A0092B-C50C-407E-A947-70E740481C1C}">
                <a14:useLocalDpi xmlns:a14="http://schemas.microsoft.com/office/drawing/2010/main" val="0"/>
              </a:ext>
            </a:extLst>
          </a:blip>
          <a:stretch>
            <a:fillRect/>
          </a:stretch>
        </p:blipFill>
        <p:spPr>
          <a:xfrm>
            <a:off x="0" y="0"/>
            <a:ext cx="14630400" cy="8229600"/>
          </a:xfrm>
          <a:prstGeom prst="rect">
            <a:avLst/>
          </a:prstGeom>
        </p:spPr>
      </p:pic>
      <p:pic>
        <p:nvPicPr>
          <p:cNvPr id="3" name="Doors (Closed)"/>
          <p:cNvPicPr>
            <a:picLocks noChangeAspect="1"/>
          </p:cNvPicPr>
          <p:nvPr/>
        </p:nvPicPr>
        <p:blipFill>
          <a:blip r:embed="rId54">
            <a:extLst>
              <a:ext uri="{28A0092B-C50C-407E-A947-70E740481C1C}">
                <a14:useLocalDpi xmlns:a14="http://schemas.microsoft.com/office/drawing/2010/main" val="0"/>
              </a:ext>
            </a:extLst>
          </a:blip>
          <a:stretch>
            <a:fillRect/>
          </a:stretch>
        </p:blipFill>
        <p:spPr>
          <a:xfrm>
            <a:off x="3561794" y="191080"/>
            <a:ext cx="7514723" cy="8229600"/>
          </a:xfrm>
          <a:prstGeom prst="rect">
            <a:avLst/>
          </a:prstGeom>
          <a:effectLst>
            <a:innerShdw blurRad="114300">
              <a:prstClr val="black"/>
            </a:innerShdw>
          </a:effectLst>
        </p:spPr>
      </p:pic>
      <p:pic>
        <p:nvPicPr>
          <p:cNvPr id="4" name="Doors (Open)"/>
          <p:cNvPicPr>
            <a:picLocks noChangeAspect="1"/>
          </p:cNvPicPr>
          <p:nvPr/>
        </p:nvPicPr>
        <p:blipFill rotWithShape="1">
          <a:blip r:embed="rId55">
            <a:extLst>
              <a:ext uri="{28A0092B-C50C-407E-A947-70E740481C1C}">
                <a14:useLocalDpi xmlns:a14="http://schemas.microsoft.com/office/drawing/2010/main" val="0"/>
              </a:ext>
            </a:extLst>
          </a:blip>
          <a:srcRect l="15985" t="7812" r="16219" b="7812"/>
          <a:stretch/>
        </p:blipFill>
        <p:spPr>
          <a:xfrm>
            <a:off x="2346958" y="211579"/>
            <a:ext cx="9921240" cy="8229600"/>
          </a:xfrm>
          <a:prstGeom prst="rect">
            <a:avLst/>
          </a:prstGeom>
          <a:effectLst>
            <a:innerShdw blurRad="114300">
              <a:prstClr val="black"/>
            </a:innerShdw>
          </a:effectLst>
        </p:spPr>
      </p:pic>
      <p:pic>
        <p:nvPicPr>
          <p:cNvPr id="8" name="Glow 1"/>
          <p:cNvPicPr>
            <a:picLocks noChangeAspect="1"/>
          </p:cNvPicPr>
          <p:nvPr/>
        </p:nvPicPr>
        <p:blipFill>
          <a:blip r:embed="rId56" cstate="print">
            <a:extLst>
              <a:ext uri="{28A0092B-C50C-407E-A947-70E740481C1C}">
                <a14:useLocalDpi xmlns:a14="http://schemas.microsoft.com/office/drawing/2010/main" val="0"/>
              </a:ext>
            </a:extLst>
          </a:blip>
          <a:stretch>
            <a:fillRect/>
          </a:stretch>
        </p:blipFill>
        <p:spPr>
          <a:xfrm>
            <a:off x="-1701493" y="371301"/>
            <a:ext cx="6273484" cy="3764091"/>
          </a:xfrm>
          <a:prstGeom prst="rect">
            <a:avLst/>
          </a:prstGeom>
        </p:spPr>
      </p:pic>
      <p:pic>
        <p:nvPicPr>
          <p:cNvPr id="9" name="Glow 2"/>
          <p:cNvPicPr>
            <a:picLocks noChangeAspect="1"/>
          </p:cNvPicPr>
          <p:nvPr/>
        </p:nvPicPr>
        <p:blipFill>
          <a:blip r:embed="rId56" cstate="print">
            <a:extLst>
              <a:ext uri="{28A0092B-C50C-407E-A947-70E740481C1C}">
                <a14:useLocalDpi xmlns:a14="http://schemas.microsoft.com/office/drawing/2010/main" val="0"/>
              </a:ext>
            </a:extLst>
          </a:blip>
          <a:stretch>
            <a:fillRect/>
          </a:stretch>
        </p:blipFill>
        <p:spPr>
          <a:xfrm>
            <a:off x="9987587" y="371301"/>
            <a:ext cx="6273484" cy="3764091"/>
          </a:xfrm>
          <a:prstGeom prst="rect">
            <a:avLst/>
          </a:prstGeom>
        </p:spPr>
      </p:pic>
      <p:pic>
        <p:nvPicPr>
          <p:cNvPr id="5" name="Magic Barrier"/>
          <p:cNvPicPr>
            <a:picLocks noChangeAspect="1"/>
          </p:cNvPicPr>
          <p:nvPr/>
        </p:nvPicPr>
        <p:blipFill>
          <a:blip r:embed="rId57" cstate="print">
            <a:extLst>
              <a:ext uri="{28A0092B-C50C-407E-A947-70E740481C1C}">
                <a14:useLocalDpi xmlns:a14="http://schemas.microsoft.com/office/drawing/2010/main" val="0"/>
              </a:ext>
            </a:extLst>
          </a:blip>
          <a:stretch>
            <a:fillRect/>
          </a:stretch>
        </p:blipFill>
        <p:spPr>
          <a:xfrm>
            <a:off x="4878319" y="3809996"/>
            <a:ext cx="4873762" cy="3291847"/>
          </a:xfrm>
          <a:prstGeom prst="rect">
            <a:avLst/>
          </a:prstGeom>
        </p:spPr>
      </p:pic>
      <p:pic>
        <p:nvPicPr>
          <p:cNvPr id="6" name="Magic Circle 1"/>
          <p:cNvPicPr>
            <a:picLocks noChangeAspect="1"/>
          </p:cNvPicPr>
          <p:nvPr/>
        </p:nvPicPr>
        <p:blipFill>
          <a:blip r:embed="rId58" cstate="print">
            <a:extLst>
              <a:ext uri="{28A0092B-C50C-407E-A947-70E740481C1C}">
                <a14:useLocalDpi xmlns:a14="http://schemas.microsoft.com/office/drawing/2010/main" val="0"/>
              </a:ext>
            </a:extLst>
          </a:blip>
          <a:stretch>
            <a:fillRect/>
          </a:stretch>
        </p:blipFill>
        <p:spPr>
          <a:xfrm>
            <a:off x="4481830" y="821713"/>
            <a:ext cx="1573530" cy="1107830"/>
          </a:xfrm>
          <a:prstGeom prst="rect">
            <a:avLst/>
          </a:prstGeom>
        </p:spPr>
      </p:pic>
      <p:pic>
        <p:nvPicPr>
          <p:cNvPr id="13" name="Magic Circle 2"/>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8474711" y="821713"/>
            <a:ext cx="1573528" cy="1107830"/>
          </a:xfrm>
          <a:prstGeom prst="rect">
            <a:avLst/>
          </a:prstGeom>
        </p:spPr>
      </p:pic>
      <p:pic>
        <p:nvPicPr>
          <p:cNvPr id="14" name="Magic Circle 3"/>
          <p:cNvPicPr>
            <a:picLocks noChangeAspect="1"/>
          </p:cNvPicPr>
          <p:nvPr/>
        </p:nvPicPr>
        <p:blipFill>
          <a:blip r:embed="rId41" cstate="print">
            <a:extLst>
              <a:ext uri="{28A0092B-C50C-407E-A947-70E740481C1C}">
                <a14:useLocalDpi xmlns:a14="http://schemas.microsoft.com/office/drawing/2010/main" val="0"/>
              </a:ext>
            </a:extLst>
          </a:blip>
          <a:stretch>
            <a:fillRect/>
          </a:stretch>
        </p:blipFill>
        <p:spPr>
          <a:xfrm>
            <a:off x="3364231" y="4773953"/>
            <a:ext cx="1573528" cy="1107829"/>
          </a:xfrm>
          <a:prstGeom prst="rect">
            <a:avLst/>
          </a:prstGeom>
        </p:spPr>
      </p:pic>
      <p:pic>
        <p:nvPicPr>
          <p:cNvPr id="15" name="Magic Circle 4"/>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9672071" y="4773953"/>
            <a:ext cx="1573527" cy="1107829"/>
          </a:xfrm>
          <a:prstGeom prst="rect">
            <a:avLst/>
          </a:prstGeom>
        </p:spPr>
      </p:pic>
      <p:pic>
        <p:nvPicPr>
          <p:cNvPr id="12" name="Scroll"/>
          <p:cNvPicPr>
            <a:picLocks noChangeAspect="1"/>
          </p:cNvPicPr>
          <p:nvPr/>
        </p:nvPicPr>
        <p:blipFill>
          <a:blip r:embed="rId61">
            <a:extLst>
              <a:ext uri="{28A0092B-C50C-407E-A947-70E740481C1C}">
                <a14:useLocalDpi xmlns:a14="http://schemas.microsoft.com/office/drawing/2010/main" val="0"/>
              </a:ext>
            </a:extLst>
          </a:blip>
          <a:stretch>
            <a:fillRect/>
          </a:stretch>
        </p:blipFill>
        <p:spPr>
          <a:xfrm>
            <a:off x="2286000" y="1055370"/>
            <a:ext cx="10058400" cy="6118860"/>
          </a:xfrm>
          <a:prstGeom prst="rect">
            <a:avLst/>
          </a:prstGeom>
        </p:spPr>
      </p:pic>
      <p:pic>
        <p:nvPicPr>
          <p:cNvPr id="16" name="Scroll Center"/>
          <p:cNvPicPr>
            <a:picLocks noChangeAspect="1"/>
          </p:cNvPicPr>
          <p:nvPr/>
        </p:nvPicPr>
        <p:blipFill rotWithShape="1">
          <a:blip r:embed="rId61">
            <a:extLst>
              <a:ext uri="{28A0092B-C50C-407E-A947-70E740481C1C}">
                <a14:useLocalDpi xmlns:a14="http://schemas.microsoft.com/office/drawing/2010/main" val="0"/>
              </a:ext>
            </a:extLst>
          </a:blip>
          <a:srcRect l="43705" r="43760"/>
          <a:stretch/>
        </p:blipFill>
        <p:spPr>
          <a:xfrm>
            <a:off x="6682116" y="1055370"/>
            <a:ext cx="1260797" cy="6118860"/>
          </a:xfrm>
          <a:prstGeom prst="rect">
            <a:avLst/>
          </a:prstGeom>
        </p:spPr>
      </p:pic>
      <p:pic>
        <p:nvPicPr>
          <p:cNvPr id="17" name="Scroll Roll L"/>
          <p:cNvPicPr>
            <a:picLocks noChangeAspect="1"/>
          </p:cNvPicPr>
          <p:nvPr/>
        </p:nvPicPr>
        <p:blipFill>
          <a:blip r:embed="rId62">
            <a:extLst>
              <a:ext uri="{28A0092B-C50C-407E-A947-70E740481C1C}">
                <a14:useLocalDpi xmlns:a14="http://schemas.microsoft.com/office/drawing/2010/main" val="0"/>
              </a:ext>
            </a:extLst>
          </a:blip>
          <a:stretch>
            <a:fillRect/>
          </a:stretch>
        </p:blipFill>
        <p:spPr>
          <a:xfrm>
            <a:off x="6048565" y="1045210"/>
            <a:ext cx="1267102" cy="6117336"/>
          </a:xfrm>
          <a:prstGeom prst="rect">
            <a:avLst/>
          </a:prstGeom>
          <a:effectLst>
            <a:outerShdw blurRad="50800" dist="38100" algn="l" rotWithShape="0">
              <a:prstClr val="black">
                <a:alpha val="40000"/>
              </a:prstClr>
            </a:outerShdw>
          </a:effectLst>
        </p:spPr>
      </p:pic>
      <p:pic>
        <p:nvPicPr>
          <p:cNvPr id="18" name="Scroll Roll R"/>
          <p:cNvPicPr>
            <a:picLocks noChangeAspect="1"/>
          </p:cNvPicPr>
          <p:nvPr/>
        </p:nvPicPr>
        <p:blipFill>
          <a:blip r:embed="rId62">
            <a:extLst>
              <a:ext uri="{28A0092B-C50C-407E-A947-70E740481C1C}">
                <a14:useLocalDpi xmlns:a14="http://schemas.microsoft.com/office/drawing/2010/main" val="0"/>
              </a:ext>
            </a:extLst>
          </a:blip>
          <a:stretch>
            <a:fillRect/>
          </a:stretch>
        </p:blipFill>
        <p:spPr>
          <a:xfrm flipH="1">
            <a:off x="7309362" y="1045210"/>
            <a:ext cx="1267102" cy="6117336"/>
          </a:xfrm>
          <a:prstGeom prst="rect">
            <a:avLst/>
          </a:prstGeom>
          <a:effectLst>
            <a:outerShdw blurRad="50800" dist="38100" dir="10800000" algn="r" rotWithShape="0">
              <a:prstClr val="black">
                <a:alpha val="40000"/>
              </a:prstClr>
            </a:outerShdw>
          </a:effectLst>
        </p:spPr>
      </p:pic>
      <p:pic>
        <p:nvPicPr>
          <p:cNvPr id="24" name="Circle 4 Large"/>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5368107" y="2798222"/>
            <a:ext cx="6662773" cy="4690872"/>
          </a:xfrm>
          <a:prstGeom prst="rect">
            <a:avLst/>
          </a:prstGeom>
        </p:spPr>
      </p:pic>
      <p:pic>
        <p:nvPicPr>
          <p:cNvPr id="23" name="Circle 3 Large"/>
          <p:cNvPicPr>
            <a:picLocks noChangeAspect="1"/>
          </p:cNvPicPr>
          <p:nvPr/>
        </p:nvPicPr>
        <p:blipFill>
          <a:blip r:embed="rId41" cstate="print">
            <a:extLst>
              <a:ext uri="{28A0092B-C50C-407E-A947-70E740481C1C}">
                <a14:useLocalDpi xmlns:a14="http://schemas.microsoft.com/office/drawing/2010/main" val="0"/>
              </a:ext>
            </a:extLst>
          </a:blip>
          <a:stretch>
            <a:fillRect/>
          </a:stretch>
        </p:blipFill>
        <p:spPr>
          <a:xfrm>
            <a:off x="2601381" y="2798222"/>
            <a:ext cx="6662778" cy="4690872"/>
          </a:xfrm>
          <a:prstGeom prst="rect">
            <a:avLst/>
          </a:prstGeom>
        </p:spPr>
      </p:pic>
      <p:pic>
        <p:nvPicPr>
          <p:cNvPr id="22" name="Circle 2 Large"/>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5368109" y="964886"/>
            <a:ext cx="6662771" cy="4690872"/>
          </a:xfrm>
          <a:prstGeom prst="rect">
            <a:avLst/>
          </a:prstGeom>
        </p:spPr>
      </p:pic>
      <p:pic>
        <p:nvPicPr>
          <p:cNvPr id="21" name="Circle 1 Large"/>
          <p:cNvPicPr>
            <a:picLocks noChangeAspect="1"/>
          </p:cNvPicPr>
          <p:nvPr/>
        </p:nvPicPr>
        <p:blipFill>
          <a:blip r:embed="rId58" cstate="print">
            <a:extLst>
              <a:ext uri="{28A0092B-C50C-407E-A947-70E740481C1C}">
                <a14:useLocalDpi xmlns:a14="http://schemas.microsoft.com/office/drawing/2010/main" val="0"/>
              </a:ext>
            </a:extLst>
          </a:blip>
          <a:stretch>
            <a:fillRect/>
          </a:stretch>
        </p:blipFill>
        <p:spPr>
          <a:xfrm>
            <a:off x="2601381" y="964886"/>
            <a:ext cx="6657456" cy="4687123"/>
          </a:xfrm>
          <a:prstGeom prst="rect">
            <a:avLst/>
          </a:prstGeom>
        </p:spPr>
      </p:pic>
      <p:sp>
        <p:nvSpPr>
          <p:cNvPr id="20" name="Answer"/>
          <p:cNvSpPr txBox="1"/>
          <p:nvPr/>
        </p:nvSpPr>
        <p:spPr>
          <a:xfrm>
            <a:off x="3561795" y="1554479"/>
            <a:ext cx="7514722" cy="5547363"/>
          </a:xfrm>
          <a:prstGeom prst="rect">
            <a:avLst/>
          </a:prstGeom>
          <a:solidFill>
            <a:srgbClr val="F3D79F">
              <a:alpha val="9000"/>
            </a:srgbClr>
          </a:solidFill>
          <a:effectLst>
            <a:softEdge rad="127000"/>
          </a:effectLst>
        </p:spPr>
        <p:txBody>
          <a:bodyPr wrap="square" lIns="0" tIns="0" rIns="0" bIns="0" rtlCol="0" anchor="ctr" anchorCtr="1">
            <a:normAutofit/>
          </a:bodyPr>
          <a:lstStyle/>
          <a:p>
            <a:pPr algn="ctr" fontAlgn="ctr">
              <a:lnSpc>
                <a:spcPts val="11500"/>
              </a:lnSpc>
            </a:pPr>
            <a:r>
              <a:rPr lang="en-US" sz="11500" spc="-200" dirty="0" smtClean="0">
                <a:solidFill>
                  <a:schemeClr val="tx2">
                    <a:lumMod val="50000"/>
                  </a:schemeClr>
                </a:solidFill>
                <a:latin typeface="Kalam Light" panose="02000000000000000000" pitchFamily="2" charset="0"/>
                <a:cs typeface="Kalam Light" panose="02000000000000000000" pitchFamily="2" charset="0"/>
              </a:rPr>
              <a:t>Answer sentence here</a:t>
            </a:r>
            <a:endParaRPr lang="en-US" sz="11500" spc="-200" dirty="0">
              <a:solidFill>
                <a:schemeClr val="tx2">
                  <a:lumMod val="50000"/>
                </a:schemeClr>
              </a:solidFill>
              <a:latin typeface="Kalam Light" panose="02000000000000000000" pitchFamily="2" charset="0"/>
              <a:cs typeface="Kalam Light" panose="02000000000000000000" pitchFamily="2" charset="0"/>
            </a:endParaRPr>
          </a:p>
        </p:txBody>
      </p:sp>
      <p:pic>
        <p:nvPicPr>
          <p:cNvPr id="7" name="magic circles (compiled).mp3">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50"/>
          <a:stretch>
            <a:fillRect/>
          </a:stretch>
        </p:blipFill>
        <p:spPr>
          <a:xfrm>
            <a:off x="1435249" y="8517886"/>
            <a:ext cx="487363" cy="487363"/>
          </a:xfrm>
          <a:prstGeom prst="rect">
            <a:avLst/>
          </a:prstGeom>
        </p:spPr>
      </p:pic>
      <p:pic>
        <p:nvPicPr>
          <p:cNvPr id="25" name="unrolling-scroll (spookymodem).mp3">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50"/>
          <a:stretch>
            <a:fillRect/>
          </a:stretch>
        </p:blipFill>
        <p:spPr>
          <a:xfrm>
            <a:off x="491310" y="8447555"/>
            <a:ext cx="487363" cy="487363"/>
          </a:xfrm>
          <a:prstGeom prst="rect">
            <a:avLst/>
          </a:prstGeom>
        </p:spPr>
      </p:pic>
      <p:pic>
        <p:nvPicPr>
          <p:cNvPr id="11" name="door open (compiled).mp3">
            <a:hlinkClick r:id="" action="ppaction://media"/>
          </p:cNvPr>
          <p:cNvPicPr>
            <a:picLocks noChangeAspect="1"/>
          </p:cNvPicPr>
          <p:nvPr>
            <a:audioFile r:link="rId16"/>
            <p:extLst>
              <p:ext uri="{DAA4B4D4-6D71-4841-9C94-3DE7FCFB9230}">
                <p14:media xmlns:p14="http://schemas.microsoft.com/office/powerpoint/2010/main" r:embed="rId15"/>
              </p:ext>
            </p:extLst>
          </p:nvPr>
        </p:nvPicPr>
        <p:blipFill>
          <a:blip r:embed="rId50"/>
          <a:stretch>
            <a:fillRect/>
          </a:stretch>
        </p:blipFill>
        <p:spPr>
          <a:xfrm>
            <a:off x="2385056" y="8506457"/>
            <a:ext cx="487363" cy="487363"/>
          </a:xfrm>
          <a:prstGeom prst="rect">
            <a:avLst/>
          </a:prstGeom>
        </p:spPr>
      </p:pic>
    </p:spTree>
    <p:extLst>
      <p:ext uri="{BB962C8B-B14F-4D97-AF65-F5344CB8AC3E}">
        <p14:creationId xmlns:p14="http://schemas.microsoft.com/office/powerpoint/2010/main" val="633514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autoRev="1" fill="hold" nodeType="withEffect">
                                  <p:stCondLst>
                                    <p:cond delay="0"/>
                                  </p:stCondLst>
                                  <p:childTnLst>
                                    <p:animScale>
                                      <p:cBhvr>
                                        <p:cTn id="6" dur="2000" fill="hold"/>
                                        <p:tgtEl>
                                          <p:spTgt spid="8"/>
                                        </p:tgtEl>
                                      </p:cBhvr>
                                      <p:by x="150000" y="150000"/>
                                    </p:animScale>
                                  </p:childTnLst>
                                </p:cTn>
                              </p:par>
                              <p:par>
                                <p:cTn id="7" presetID="6" presetClass="emph" presetSubtype="0" repeatCount="indefinite" autoRev="1" fill="hold" nodeType="withEffect">
                                  <p:stCondLst>
                                    <p:cond delay="0"/>
                                  </p:stCondLst>
                                  <p:childTnLst>
                                    <p:animScale>
                                      <p:cBhvr>
                                        <p:cTn id="8" dur="2000" fill="hold"/>
                                        <p:tgtEl>
                                          <p:spTgt spid="9"/>
                                        </p:tgtEl>
                                      </p:cBhvr>
                                      <p:by x="150000" y="150000"/>
                                    </p:animScale>
                                  </p:childTnLst>
                                </p:cTn>
                              </p:par>
                              <p:par>
                                <p:cTn id="9" presetID="8" presetClass="emph" presetSubtype="0" repeatCount="indefinite" fill="hold" nodeType="withEffect">
                                  <p:stCondLst>
                                    <p:cond delay="0"/>
                                  </p:stCondLst>
                                  <p:childTnLst>
                                    <p:animRot by="21600000">
                                      <p:cBhvr>
                                        <p:cTn id="10" dur="4000" fill="hold"/>
                                        <p:tgtEl>
                                          <p:spTgt spid="6"/>
                                        </p:tgtEl>
                                        <p:attrNameLst>
                                          <p:attrName>r</p:attrName>
                                        </p:attrNameLst>
                                      </p:cBhvr>
                                    </p:animRot>
                                  </p:childTnLst>
                                </p:cTn>
                              </p:par>
                              <p:par>
                                <p:cTn id="11" presetID="8" presetClass="emph" presetSubtype="0" repeatCount="indefinite" fill="hold" nodeType="withEffect">
                                  <p:stCondLst>
                                    <p:cond delay="0"/>
                                  </p:stCondLst>
                                  <p:childTnLst>
                                    <p:animRot by="21600000">
                                      <p:cBhvr>
                                        <p:cTn id="12" dur="4000" fill="hold"/>
                                        <p:tgtEl>
                                          <p:spTgt spid="13"/>
                                        </p:tgtEl>
                                        <p:attrNameLst>
                                          <p:attrName>r</p:attrName>
                                        </p:attrNameLst>
                                      </p:cBhvr>
                                    </p:animRot>
                                  </p:childTnLst>
                                </p:cTn>
                              </p:par>
                              <p:par>
                                <p:cTn id="13" presetID="8" presetClass="emph" presetSubtype="0" repeatCount="indefinite" fill="hold" nodeType="withEffect">
                                  <p:stCondLst>
                                    <p:cond delay="0"/>
                                  </p:stCondLst>
                                  <p:childTnLst>
                                    <p:animRot by="21600000">
                                      <p:cBhvr>
                                        <p:cTn id="14" dur="4000" fill="hold"/>
                                        <p:tgtEl>
                                          <p:spTgt spid="14"/>
                                        </p:tgtEl>
                                        <p:attrNameLst>
                                          <p:attrName>r</p:attrName>
                                        </p:attrNameLst>
                                      </p:cBhvr>
                                    </p:animRot>
                                  </p:childTnLst>
                                </p:cTn>
                              </p:par>
                              <p:par>
                                <p:cTn id="15" presetID="8" presetClass="emph" presetSubtype="0" repeatCount="indefinite" fill="hold" nodeType="withEffect">
                                  <p:stCondLst>
                                    <p:cond delay="0"/>
                                  </p:stCondLst>
                                  <p:childTnLst>
                                    <p:animRot by="21600000">
                                      <p:cBhvr>
                                        <p:cTn id="16" dur="4000" fill="hold"/>
                                        <p:tgtEl>
                                          <p:spTgt spid="15"/>
                                        </p:tgtEl>
                                        <p:attrNameLst>
                                          <p:attrName>r</p:attrName>
                                        </p:attrNameLst>
                                      </p:cBhvr>
                                    </p:animRot>
                                  </p:childTnLst>
                                </p:cTn>
                              </p:par>
                              <p:par>
                                <p:cTn id="17" presetID="6" presetClass="emph" presetSubtype="0" repeatCount="indefinite" autoRev="1" fill="hold" nodeType="withEffect">
                                  <p:stCondLst>
                                    <p:cond delay="0"/>
                                  </p:stCondLst>
                                  <p:childTnLst>
                                    <p:animScale>
                                      <p:cBhvr>
                                        <p:cTn id="18" dur="1500" fill="hold"/>
                                        <p:tgtEl>
                                          <p:spTgt spid="5"/>
                                        </p:tgtEl>
                                      </p:cBhvr>
                                      <p:by x="110000" y="110000"/>
                                    </p:animScale>
                                  </p:childTnLst>
                                </p:cTn>
                              </p:par>
                              <p:par>
                                <p:cTn id="19" presetID="42" presetClass="path" presetSubtype="0" accel="50000" decel="50000" fill="hold" nodeType="withEffect">
                                  <p:stCondLst>
                                    <p:cond delay="0"/>
                                  </p:stCondLst>
                                  <p:childTnLst>
                                    <p:animMotion origin="layout" path="M 4.27083E-6 3.08642E-7 L -0.2551 0.00058 " pathEditMode="relative" rAng="0" ptsTypes="AA">
                                      <p:cBhvr>
                                        <p:cTn id="20" dur="500" fill="hold"/>
                                        <p:tgtEl>
                                          <p:spTgt spid="17"/>
                                        </p:tgtEl>
                                        <p:attrNameLst>
                                          <p:attrName>ppt_x</p:attrName>
                                          <p:attrName>ppt_y</p:attrName>
                                        </p:attrNameLst>
                                      </p:cBhvr>
                                      <p:rCtr x="-12760" y="19"/>
                                    </p:animMotion>
                                  </p:childTnLst>
                                </p:cTn>
                              </p:par>
                              <p:par>
                                <p:cTn id="21" presetID="42" presetClass="path" presetSubtype="0" accel="50000" decel="50000" fill="hold" nodeType="withEffect">
                                  <p:stCondLst>
                                    <p:cond delay="0"/>
                                  </p:stCondLst>
                                  <p:childTnLst>
                                    <p:animMotion origin="layout" path="M -2.43056E-7 3.08642E-7 L 0.2564 0.00039 " pathEditMode="relative" rAng="0" ptsTypes="AA">
                                      <p:cBhvr>
                                        <p:cTn id="22" dur="500" fill="hold"/>
                                        <p:tgtEl>
                                          <p:spTgt spid="18"/>
                                        </p:tgtEl>
                                        <p:attrNameLst>
                                          <p:attrName>ppt_x</p:attrName>
                                          <p:attrName>ppt_y</p:attrName>
                                        </p:attrNameLst>
                                      </p:cBhvr>
                                      <p:rCtr x="12815" y="19"/>
                                    </p:animMotion>
                                  </p:childTnLst>
                                </p:cTn>
                              </p:par>
                              <p:par>
                                <p:cTn id="23" presetID="1" presetClass="mediacall" presetSubtype="0" fill="hold" nodeType="withEffect">
                                  <p:stCondLst>
                                    <p:cond delay="0"/>
                                  </p:stCondLst>
                                  <p:childTnLst>
                                    <p:cmd type="call" cmd="playFrom(0.0)">
                                      <p:cBhvr>
                                        <p:cTn id="24" dur="653" fill="hold"/>
                                        <p:tgtEl>
                                          <p:spTgt spid="25"/>
                                        </p:tgtEl>
                                      </p:cBhvr>
                                    </p:cmd>
                                  </p:childTnLst>
                                </p:cTn>
                              </p:par>
                              <p:par>
                                <p:cTn id="25" presetID="16" presetClass="entr" presetSubtype="37"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arn(outVertical)">
                                      <p:cBhvr>
                                        <p:cTn id="27" dur="500"/>
                                        <p:tgtEl>
                                          <p:spTgt spid="12"/>
                                        </p:tgtEl>
                                      </p:cBhvr>
                                    </p:animEffect>
                                  </p:childTnLst>
                                </p:cTn>
                              </p:par>
                              <p:par>
                                <p:cTn id="28" presetID="16" presetClass="entr" presetSubtype="37" fill="hold" grpId="0"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barn(outVertical)">
                                      <p:cBhvr>
                                        <p:cTn id="30" dur="750"/>
                                        <p:tgtEl>
                                          <p:spTgt spid="20"/>
                                        </p:tgtEl>
                                      </p:cBhvr>
                                    </p:animEffect>
                                  </p:childTnLst>
                                </p:cTn>
                              </p:par>
                              <p:par>
                                <p:cTn id="31" presetID="10" presetClass="exit" presetSubtype="0" fill="hold" nodeType="withEffect">
                                  <p:stCondLst>
                                    <p:cond delay="500"/>
                                  </p:stCondLst>
                                  <p:childTnLst>
                                    <p:animEffect transition="out" filter="fade">
                                      <p:cBhvr>
                                        <p:cTn id="32" dur="500"/>
                                        <p:tgtEl>
                                          <p:spTgt spid="16"/>
                                        </p:tgtEl>
                                      </p:cBhvr>
                                    </p:animEffect>
                                    <p:set>
                                      <p:cBhvr>
                                        <p:cTn id="33" dur="1" fill="hold">
                                          <p:stCondLst>
                                            <p:cond delay="499"/>
                                          </p:stCondLst>
                                        </p:cTn>
                                        <p:tgtEl>
                                          <p:spTgt spid="16"/>
                                        </p:tgtEl>
                                        <p:attrNameLst>
                                          <p:attrName>style.visibility</p:attrName>
                                        </p:attrNameLst>
                                      </p:cBhvr>
                                      <p:to>
                                        <p:strVal val="hidden"/>
                                      </p:to>
                                    </p:set>
                                  </p:childTnLst>
                                </p:cTn>
                              </p:par>
                              <p:par>
                                <p:cTn id="34" presetID="10" presetClass="exit" presetSubtype="0" fill="hold" nodeType="withEffect">
                                  <p:stCondLst>
                                    <p:cond delay="500"/>
                                  </p:stCondLst>
                                  <p:childTnLst>
                                    <p:animEffect transition="out" filter="fade">
                                      <p:cBhvr>
                                        <p:cTn id="35" dur="500"/>
                                        <p:tgtEl>
                                          <p:spTgt spid="17"/>
                                        </p:tgtEl>
                                      </p:cBhvr>
                                    </p:animEffect>
                                    <p:set>
                                      <p:cBhvr>
                                        <p:cTn id="36" dur="1" fill="hold">
                                          <p:stCondLst>
                                            <p:cond delay="499"/>
                                          </p:stCondLst>
                                        </p:cTn>
                                        <p:tgtEl>
                                          <p:spTgt spid="17"/>
                                        </p:tgtEl>
                                        <p:attrNameLst>
                                          <p:attrName>style.visibility</p:attrName>
                                        </p:attrNameLst>
                                      </p:cBhvr>
                                      <p:to>
                                        <p:strVal val="hidden"/>
                                      </p:to>
                                    </p:set>
                                  </p:childTnLst>
                                </p:cTn>
                              </p:par>
                              <p:par>
                                <p:cTn id="37" presetID="10" presetClass="exit" presetSubtype="0" fill="hold" nodeType="withEffect">
                                  <p:stCondLst>
                                    <p:cond delay="500"/>
                                  </p:stCondLst>
                                  <p:childTnLst>
                                    <p:animEffect transition="out" filter="fade">
                                      <p:cBhvr>
                                        <p:cTn id="38" dur="500"/>
                                        <p:tgtEl>
                                          <p:spTgt spid="18"/>
                                        </p:tgtEl>
                                      </p:cBhvr>
                                    </p:animEffect>
                                    <p:set>
                                      <p:cBhvr>
                                        <p:cTn id="39" dur="1" fill="hold">
                                          <p:stCondLst>
                                            <p:cond delay="499"/>
                                          </p:stCondLst>
                                        </p:cTn>
                                        <p:tgtEl>
                                          <p:spTgt spid="18"/>
                                        </p:tgtEl>
                                        <p:attrNameLst>
                                          <p:attrName>style.visibility</p:attrName>
                                        </p:attrNameLst>
                                      </p:cBhvr>
                                      <p:to>
                                        <p:strVal val="hidden"/>
                                      </p:to>
                                    </p:set>
                                  </p:childTnLst>
                                </p:cTn>
                              </p:par>
                              <p:par>
                                <p:cTn id="40" presetID="10" presetClass="entr" presetSubtype="0" fill="hold" nodeType="withEffect">
                                  <p:stCondLst>
                                    <p:cond delay="75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2500"/>
                                        <p:tgtEl>
                                          <p:spTgt spid="21"/>
                                        </p:tgtEl>
                                      </p:cBhvr>
                                    </p:animEffect>
                                  </p:childTnLst>
                                </p:cTn>
                              </p:par>
                              <p:par>
                                <p:cTn id="43" presetID="10" presetClass="entr" presetSubtype="0" fill="hold" nodeType="withEffect">
                                  <p:stCondLst>
                                    <p:cond delay="75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2500"/>
                                        <p:tgtEl>
                                          <p:spTgt spid="22"/>
                                        </p:tgtEl>
                                      </p:cBhvr>
                                    </p:animEffect>
                                  </p:childTnLst>
                                </p:cTn>
                              </p:par>
                              <p:par>
                                <p:cTn id="46" presetID="10" presetClass="entr" presetSubtype="0" fill="hold" nodeType="withEffect">
                                  <p:stCondLst>
                                    <p:cond delay="75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2500"/>
                                        <p:tgtEl>
                                          <p:spTgt spid="23"/>
                                        </p:tgtEl>
                                      </p:cBhvr>
                                    </p:animEffect>
                                  </p:childTnLst>
                                </p:cTn>
                              </p:par>
                              <p:par>
                                <p:cTn id="49" presetID="10" presetClass="entr" presetSubtype="0" fill="hold" nodeType="withEffect">
                                  <p:stCondLst>
                                    <p:cond delay="75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2500"/>
                                        <p:tgtEl>
                                          <p:spTgt spid="24"/>
                                        </p:tgtEl>
                                      </p:cBhvr>
                                    </p:animEffect>
                                  </p:childTnLst>
                                </p:cTn>
                              </p:par>
                              <p:par>
                                <p:cTn id="52" presetID="10" presetClass="exit" presetSubtype="0" fill="hold" nodeType="withEffect">
                                  <p:stCondLst>
                                    <p:cond delay="3250"/>
                                  </p:stCondLst>
                                  <p:childTnLst>
                                    <p:animEffect transition="out" filter="fade">
                                      <p:cBhvr>
                                        <p:cTn id="53" dur="1000"/>
                                        <p:tgtEl>
                                          <p:spTgt spid="21"/>
                                        </p:tgtEl>
                                      </p:cBhvr>
                                    </p:animEffect>
                                    <p:set>
                                      <p:cBhvr>
                                        <p:cTn id="54" dur="1" fill="hold">
                                          <p:stCondLst>
                                            <p:cond delay="999"/>
                                          </p:stCondLst>
                                        </p:cTn>
                                        <p:tgtEl>
                                          <p:spTgt spid="21"/>
                                        </p:tgtEl>
                                        <p:attrNameLst>
                                          <p:attrName>style.visibility</p:attrName>
                                        </p:attrNameLst>
                                      </p:cBhvr>
                                      <p:to>
                                        <p:strVal val="hidden"/>
                                      </p:to>
                                    </p:set>
                                  </p:childTnLst>
                                </p:cTn>
                              </p:par>
                              <p:par>
                                <p:cTn id="55" presetID="10" presetClass="exit" presetSubtype="0" fill="hold" nodeType="withEffect">
                                  <p:stCondLst>
                                    <p:cond delay="3250"/>
                                  </p:stCondLst>
                                  <p:childTnLst>
                                    <p:animEffect transition="out" filter="fade">
                                      <p:cBhvr>
                                        <p:cTn id="56" dur="1000"/>
                                        <p:tgtEl>
                                          <p:spTgt spid="22"/>
                                        </p:tgtEl>
                                      </p:cBhvr>
                                    </p:animEffect>
                                    <p:set>
                                      <p:cBhvr>
                                        <p:cTn id="57" dur="1" fill="hold">
                                          <p:stCondLst>
                                            <p:cond delay="999"/>
                                          </p:stCondLst>
                                        </p:cTn>
                                        <p:tgtEl>
                                          <p:spTgt spid="22"/>
                                        </p:tgtEl>
                                        <p:attrNameLst>
                                          <p:attrName>style.visibility</p:attrName>
                                        </p:attrNameLst>
                                      </p:cBhvr>
                                      <p:to>
                                        <p:strVal val="hidden"/>
                                      </p:to>
                                    </p:set>
                                  </p:childTnLst>
                                </p:cTn>
                              </p:par>
                              <p:par>
                                <p:cTn id="58" presetID="10" presetClass="exit" presetSubtype="0" fill="hold" nodeType="withEffect">
                                  <p:stCondLst>
                                    <p:cond delay="3250"/>
                                  </p:stCondLst>
                                  <p:childTnLst>
                                    <p:animEffect transition="out" filter="fade">
                                      <p:cBhvr>
                                        <p:cTn id="59" dur="1000"/>
                                        <p:tgtEl>
                                          <p:spTgt spid="23"/>
                                        </p:tgtEl>
                                      </p:cBhvr>
                                    </p:animEffect>
                                    <p:set>
                                      <p:cBhvr>
                                        <p:cTn id="60" dur="1" fill="hold">
                                          <p:stCondLst>
                                            <p:cond delay="999"/>
                                          </p:stCondLst>
                                        </p:cTn>
                                        <p:tgtEl>
                                          <p:spTgt spid="23"/>
                                        </p:tgtEl>
                                        <p:attrNameLst>
                                          <p:attrName>style.visibility</p:attrName>
                                        </p:attrNameLst>
                                      </p:cBhvr>
                                      <p:to>
                                        <p:strVal val="hidden"/>
                                      </p:to>
                                    </p:set>
                                  </p:childTnLst>
                                </p:cTn>
                              </p:par>
                              <p:par>
                                <p:cTn id="61" presetID="10" presetClass="exit" presetSubtype="0" fill="hold" nodeType="withEffect">
                                  <p:stCondLst>
                                    <p:cond delay="3250"/>
                                  </p:stCondLst>
                                  <p:childTnLst>
                                    <p:animEffect transition="out" filter="fade">
                                      <p:cBhvr>
                                        <p:cTn id="62" dur="1000"/>
                                        <p:tgtEl>
                                          <p:spTgt spid="24"/>
                                        </p:tgtEl>
                                      </p:cBhvr>
                                    </p:animEffect>
                                    <p:set>
                                      <p:cBhvr>
                                        <p:cTn id="63" dur="1" fill="hold">
                                          <p:stCondLst>
                                            <p:cond delay="999"/>
                                          </p:stCondLst>
                                        </p:cTn>
                                        <p:tgtEl>
                                          <p:spTgt spid="24"/>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2" presetClass="exit" presetSubtype="4" fill="hold" nodeType="clickEffect">
                                  <p:stCondLst>
                                    <p:cond delay="0"/>
                                  </p:stCondLst>
                                  <p:childTnLst>
                                    <p:anim calcmode="lin" valueType="num">
                                      <p:cBhvr additive="base">
                                        <p:cTn id="67" dur="500"/>
                                        <p:tgtEl>
                                          <p:spTgt spid="12"/>
                                        </p:tgtEl>
                                        <p:attrNameLst>
                                          <p:attrName>ppt_x</p:attrName>
                                        </p:attrNameLst>
                                      </p:cBhvr>
                                      <p:tavLst>
                                        <p:tav tm="0">
                                          <p:val>
                                            <p:strVal val="ppt_x"/>
                                          </p:val>
                                        </p:tav>
                                        <p:tav tm="100000">
                                          <p:val>
                                            <p:strVal val="ppt_x"/>
                                          </p:val>
                                        </p:tav>
                                      </p:tavLst>
                                    </p:anim>
                                    <p:anim calcmode="lin" valueType="num">
                                      <p:cBhvr additive="base">
                                        <p:cTn id="68" dur="500"/>
                                        <p:tgtEl>
                                          <p:spTgt spid="12"/>
                                        </p:tgtEl>
                                        <p:attrNameLst>
                                          <p:attrName>ppt_y</p:attrName>
                                        </p:attrNameLst>
                                      </p:cBhvr>
                                      <p:tavLst>
                                        <p:tav tm="0">
                                          <p:val>
                                            <p:strVal val="ppt_y"/>
                                          </p:val>
                                        </p:tav>
                                        <p:tav tm="100000">
                                          <p:val>
                                            <p:strVal val="1+ppt_h/2"/>
                                          </p:val>
                                        </p:tav>
                                      </p:tavLst>
                                    </p:anim>
                                    <p:set>
                                      <p:cBhvr>
                                        <p:cTn id="69" dur="1" fill="hold">
                                          <p:stCondLst>
                                            <p:cond delay="499"/>
                                          </p:stCondLst>
                                        </p:cTn>
                                        <p:tgtEl>
                                          <p:spTgt spid="12"/>
                                        </p:tgtEl>
                                        <p:attrNameLst>
                                          <p:attrName>style.visibility</p:attrName>
                                        </p:attrNameLst>
                                      </p:cBhvr>
                                      <p:to>
                                        <p:strVal val="hidden"/>
                                      </p:to>
                                    </p:set>
                                  </p:childTnLst>
                                </p:cTn>
                              </p:par>
                              <p:par>
                                <p:cTn id="70" presetID="2" presetClass="exit" presetSubtype="4" fill="hold" grpId="1" nodeType="withEffect">
                                  <p:stCondLst>
                                    <p:cond delay="0"/>
                                  </p:stCondLst>
                                  <p:childTnLst>
                                    <p:anim calcmode="lin" valueType="num">
                                      <p:cBhvr additive="base">
                                        <p:cTn id="71" dur="500"/>
                                        <p:tgtEl>
                                          <p:spTgt spid="20"/>
                                        </p:tgtEl>
                                        <p:attrNameLst>
                                          <p:attrName>ppt_x</p:attrName>
                                        </p:attrNameLst>
                                      </p:cBhvr>
                                      <p:tavLst>
                                        <p:tav tm="0">
                                          <p:val>
                                            <p:strVal val="ppt_x"/>
                                          </p:val>
                                        </p:tav>
                                        <p:tav tm="100000">
                                          <p:val>
                                            <p:strVal val="ppt_x"/>
                                          </p:val>
                                        </p:tav>
                                      </p:tavLst>
                                    </p:anim>
                                    <p:anim calcmode="lin" valueType="num">
                                      <p:cBhvr additive="base">
                                        <p:cTn id="72" dur="500"/>
                                        <p:tgtEl>
                                          <p:spTgt spid="20"/>
                                        </p:tgtEl>
                                        <p:attrNameLst>
                                          <p:attrName>ppt_y</p:attrName>
                                        </p:attrNameLst>
                                      </p:cBhvr>
                                      <p:tavLst>
                                        <p:tav tm="0">
                                          <p:val>
                                            <p:strVal val="ppt_y"/>
                                          </p:val>
                                        </p:tav>
                                        <p:tav tm="100000">
                                          <p:val>
                                            <p:strVal val="1+ppt_h/2"/>
                                          </p:val>
                                        </p:tav>
                                      </p:tavLst>
                                    </p:anim>
                                    <p:set>
                                      <p:cBhvr>
                                        <p:cTn id="73" dur="1" fill="hold">
                                          <p:stCondLst>
                                            <p:cond delay="499"/>
                                          </p:stCondLst>
                                        </p:cTn>
                                        <p:tgtEl>
                                          <p:spTgt spid="20"/>
                                        </p:tgtEl>
                                        <p:attrNameLst>
                                          <p:attrName>style.visibility</p:attrName>
                                        </p:attrNameLst>
                                      </p:cBhvr>
                                      <p:to>
                                        <p:strVal val="hidden"/>
                                      </p:to>
                                    </p:set>
                                  </p:childTnLst>
                                </p:cTn>
                              </p:par>
                            </p:childTnLst>
                          </p:cTn>
                        </p:par>
                        <p:par>
                          <p:cTn id="74" fill="hold">
                            <p:stCondLst>
                              <p:cond delay="500"/>
                            </p:stCondLst>
                            <p:childTnLst>
                              <p:par>
                                <p:cTn id="75" presetID="10" presetClass="exit" presetSubtype="0" fill="hold" nodeType="afterEffect">
                                  <p:stCondLst>
                                    <p:cond delay="0"/>
                                  </p:stCondLst>
                                  <p:childTnLst>
                                    <p:animEffect transition="out" filter="fade">
                                      <p:cBhvr>
                                        <p:cTn id="76" dur="500"/>
                                        <p:tgtEl>
                                          <p:spTgt spid="6"/>
                                        </p:tgtEl>
                                      </p:cBhvr>
                                    </p:animEffect>
                                    <p:set>
                                      <p:cBhvr>
                                        <p:cTn id="77" dur="1" fill="hold">
                                          <p:stCondLst>
                                            <p:cond delay="499"/>
                                          </p:stCondLst>
                                        </p:cTn>
                                        <p:tgtEl>
                                          <p:spTgt spid="6"/>
                                        </p:tgtEl>
                                        <p:attrNameLst>
                                          <p:attrName>style.visibility</p:attrName>
                                        </p:attrNameLst>
                                      </p:cBhvr>
                                      <p:to>
                                        <p:strVal val="hidden"/>
                                      </p:to>
                                    </p:set>
                                  </p:childTnLst>
                                </p:cTn>
                              </p:par>
                              <p:par>
                                <p:cTn id="78" presetID="1" presetClass="mediacall" presetSubtype="0" fill="hold" nodeType="withEffect">
                                  <p:stCondLst>
                                    <p:cond delay="0"/>
                                  </p:stCondLst>
                                  <p:childTnLst>
                                    <p:cmd type="call" cmd="playFrom(0.0)">
                                      <p:cBhvr>
                                        <p:cTn id="79" dur="4649" fill="hold"/>
                                        <p:tgtEl>
                                          <p:spTgt spid="7"/>
                                        </p:tgtEl>
                                      </p:cBhvr>
                                    </p:cmd>
                                  </p:childTnLst>
                                </p:cTn>
                              </p:par>
                              <p:par>
                                <p:cTn id="80" presetID="10" presetClass="exit" presetSubtype="0" fill="hold" nodeType="withEffect">
                                  <p:stCondLst>
                                    <p:cond delay="750"/>
                                  </p:stCondLst>
                                  <p:childTnLst>
                                    <p:animEffect transition="out" filter="fade">
                                      <p:cBhvr>
                                        <p:cTn id="81" dur="500"/>
                                        <p:tgtEl>
                                          <p:spTgt spid="13"/>
                                        </p:tgtEl>
                                      </p:cBhvr>
                                    </p:animEffect>
                                    <p:set>
                                      <p:cBhvr>
                                        <p:cTn id="82" dur="1" fill="hold">
                                          <p:stCondLst>
                                            <p:cond delay="499"/>
                                          </p:stCondLst>
                                        </p:cTn>
                                        <p:tgtEl>
                                          <p:spTgt spid="13"/>
                                        </p:tgtEl>
                                        <p:attrNameLst>
                                          <p:attrName>style.visibility</p:attrName>
                                        </p:attrNameLst>
                                      </p:cBhvr>
                                      <p:to>
                                        <p:strVal val="hidden"/>
                                      </p:to>
                                    </p:set>
                                  </p:childTnLst>
                                </p:cTn>
                              </p:par>
                              <p:par>
                                <p:cTn id="83" presetID="10" presetClass="exit" presetSubtype="0" fill="hold" nodeType="withEffect">
                                  <p:stCondLst>
                                    <p:cond delay="1500"/>
                                  </p:stCondLst>
                                  <p:childTnLst>
                                    <p:animEffect transition="out" filter="fade">
                                      <p:cBhvr>
                                        <p:cTn id="84" dur="500"/>
                                        <p:tgtEl>
                                          <p:spTgt spid="14"/>
                                        </p:tgtEl>
                                      </p:cBhvr>
                                    </p:animEffect>
                                    <p:set>
                                      <p:cBhvr>
                                        <p:cTn id="85" dur="1" fill="hold">
                                          <p:stCondLst>
                                            <p:cond delay="499"/>
                                          </p:stCondLst>
                                        </p:cTn>
                                        <p:tgtEl>
                                          <p:spTgt spid="14"/>
                                        </p:tgtEl>
                                        <p:attrNameLst>
                                          <p:attrName>style.visibility</p:attrName>
                                        </p:attrNameLst>
                                      </p:cBhvr>
                                      <p:to>
                                        <p:strVal val="hidden"/>
                                      </p:to>
                                    </p:set>
                                  </p:childTnLst>
                                </p:cTn>
                              </p:par>
                              <p:par>
                                <p:cTn id="86" presetID="10" presetClass="exit" presetSubtype="0" fill="hold" nodeType="withEffect">
                                  <p:stCondLst>
                                    <p:cond delay="2250"/>
                                  </p:stCondLst>
                                  <p:childTnLst>
                                    <p:animEffect transition="out" filter="fade">
                                      <p:cBhvr>
                                        <p:cTn id="87" dur="500"/>
                                        <p:tgtEl>
                                          <p:spTgt spid="15"/>
                                        </p:tgtEl>
                                      </p:cBhvr>
                                    </p:animEffect>
                                    <p:set>
                                      <p:cBhvr>
                                        <p:cTn id="88" dur="1" fill="hold">
                                          <p:stCondLst>
                                            <p:cond delay="499"/>
                                          </p:stCondLst>
                                        </p:cTn>
                                        <p:tgtEl>
                                          <p:spTgt spid="15"/>
                                        </p:tgtEl>
                                        <p:attrNameLst>
                                          <p:attrName>style.visibility</p:attrName>
                                        </p:attrNameLst>
                                      </p:cBhvr>
                                      <p:to>
                                        <p:strVal val="hidden"/>
                                      </p:to>
                                    </p:set>
                                  </p:childTnLst>
                                </p:cTn>
                              </p:par>
                              <p:par>
                                <p:cTn id="89" presetID="10" presetClass="exit" presetSubtype="0" fill="hold" nodeType="withEffect">
                                  <p:stCondLst>
                                    <p:cond delay="3000"/>
                                  </p:stCondLst>
                                  <p:childTnLst>
                                    <p:animEffect transition="out" filter="fade">
                                      <p:cBhvr>
                                        <p:cTn id="90" dur="1000"/>
                                        <p:tgtEl>
                                          <p:spTgt spid="5"/>
                                        </p:tgtEl>
                                      </p:cBhvr>
                                    </p:animEffect>
                                    <p:set>
                                      <p:cBhvr>
                                        <p:cTn id="91" dur="1" fill="hold">
                                          <p:stCondLst>
                                            <p:cond delay="999"/>
                                          </p:stCondLst>
                                        </p:cTn>
                                        <p:tgtEl>
                                          <p:spTgt spid="5"/>
                                        </p:tgtEl>
                                        <p:attrNameLst>
                                          <p:attrName>style.visibility</p:attrName>
                                        </p:attrNameLst>
                                      </p:cBhvr>
                                      <p:to>
                                        <p:strVal val="hidden"/>
                                      </p:to>
                                    </p:set>
                                  </p:childTnLst>
                                </p:cTn>
                              </p:par>
                            </p:childTnLst>
                          </p:cTn>
                        </p:par>
                        <p:par>
                          <p:cTn id="92" fill="hold">
                            <p:stCondLst>
                              <p:cond delay="5149"/>
                            </p:stCondLst>
                            <p:childTnLst>
                              <p:par>
                                <p:cTn id="93" presetID="10" presetClass="exit" presetSubtype="0" fill="hold" nodeType="afterEffect">
                                  <p:stCondLst>
                                    <p:cond delay="500"/>
                                  </p:stCondLst>
                                  <p:childTnLst>
                                    <p:animEffect transition="out" filter="fade">
                                      <p:cBhvr>
                                        <p:cTn id="94" dur="100"/>
                                        <p:tgtEl>
                                          <p:spTgt spid="3"/>
                                        </p:tgtEl>
                                      </p:cBhvr>
                                    </p:animEffect>
                                    <p:set>
                                      <p:cBhvr>
                                        <p:cTn id="95" dur="1" fill="hold">
                                          <p:stCondLst>
                                            <p:cond delay="99"/>
                                          </p:stCondLst>
                                        </p:cTn>
                                        <p:tgtEl>
                                          <p:spTgt spid="3"/>
                                        </p:tgtEl>
                                        <p:attrNameLst>
                                          <p:attrName>style.visibility</p:attrName>
                                        </p:attrNameLst>
                                      </p:cBhvr>
                                      <p:to>
                                        <p:strVal val="hidden"/>
                                      </p:to>
                                    </p:set>
                                  </p:childTnLst>
                                </p:cTn>
                              </p:par>
                              <p:par>
                                <p:cTn id="96" presetID="10" presetClass="entr" presetSubtype="0" fill="hold" nodeType="withEffect">
                                  <p:stCondLst>
                                    <p:cond delay="500"/>
                                  </p:stCondLst>
                                  <p:childTnLst>
                                    <p:set>
                                      <p:cBhvr>
                                        <p:cTn id="97" dur="1" fill="hold">
                                          <p:stCondLst>
                                            <p:cond delay="0"/>
                                          </p:stCondLst>
                                        </p:cTn>
                                        <p:tgtEl>
                                          <p:spTgt spid="4"/>
                                        </p:tgtEl>
                                        <p:attrNameLst>
                                          <p:attrName>style.visibility</p:attrName>
                                        </p:attrNameLst>
                                      </p:cBhvr>
                                      <p:to>
                                        <p:strVal val="visible"/>
                                      </p:to>
                                    </p:set>
                                    <p:animEffect transition="in" filter="fade">
                                      <p:cBhvr>
                                        <p:cTn id="98" dur="100"/>
                                        <p:tgtEl>
                                          <p:spTgt spid="4"/>
                                        </p:tgtEl>
                                      </p:cBhvr>
                                    </p:animEffect>
                                  </p:childTnLst>
                                </p:cTn>
                              </p:par>
                              <p:par>
                                <p:cTn id="99" presetID="1" presetClass="mediacall" presetSubtype="0" fill="hold" nodeType="withEffect">
                                  <p:stCondLst>
                                    <p:cond delay="500"/>
                                  </p:stCondLst>
                                  <p:childTnLst>
                                    <p:cmd type="call" cmd="playFrom(0.0)">
                                      <p:cBhvr>
                                        <p:cTn id="100" dur="444" fill="hold"/>
                                        <p:tgtEl>
                                          <p:spTgt spid="11"/>
                                        </p:tgtEl>
                                      </p:cBhvr>
                                    </p:cmd>
                                  </p:childTnLst>
                                </p:cTn>
                              </p:par>
                              <p:par>
                                <p:cTn id="101" presetID="6" presetClass="emph" presetSubtype="0" fill="hold" nodeType="withEffect">
                                  <p:stCondLst>
                                    <p:cond delay="1500"/>
                                  </p:stCondLst>
                                  <p:childTnLst>
                                    <p:animScale>
                                      <p:cBhvr>
                                        <p:cTn id="102" dur="1000" fill="hold"/>
                                        <p:tgtEl>
                                          <p:spTgt spid="4"/>
                                        </p:tgtEl>
                                      </p:cBhvr>
                                      <p:by x="250000" y="250000"/>
                                    </p:animScale>
                                  </p:childTnLst>
                                </p:cTn>
                              </p:par>
                              <p:par>
                                <p:cTn id="103" presetID="6" presetClass="emph" presetSubtype="0" fill="hold" nodeType="withEffect">
                                  <p:stCondLst>
                                    <p:cond delay="1500"/>
                                  </p:stCondLst>
                                  <p:childTnLst>
                                    <p:animScale>
                                      <p:cBhvr>
                                        <p:cTn id="104" dur="1000" fill="hold"/>
                                        <p:tgtEl>
                                          <p:spTgt spid="2"/>
                                        </p:tgtEl>
                                      </p:cBhvr>
                                      <p:by x="250000" y="250000"/>
                                    </p:animScale>
                                  </p:childTnLst>
                                </p:cTn>
                              </p:par>
                              <p:par>
                                <p:cTn id="105" presetID="2" presetClass="exit" presetSubtype="8" fill="hold" nodeType="withEffect">
                                  <p:stCondLst>
                                    <p:cond delay="1500"/>
                                  </p:stCondLst>
                                  <p:childTnLst>
                                    <p:anim calcmode="lin" valueType="num">
                                      <p:cBhvr additive="base">
                                        <p:cTn id="106" dur="250"/>
                                        <p:tgtEl>
                                          <p:spTgt spid="8"/>
                                        </p:tgtEl>
                                        <p:attrNameLst>
                                          <p:attrName>ppt_x</p:attrName>
                                        </p:attrNameLst>
                                      </p:cBhvr>
                                      <p:tavLst>
                                        <p:tav tm="0">
                                          <p:val>
                                            <p:strVal val="ppt_x"/>
                                          </p:val>
                                        </p:tav>
                                        <p:tav tm="100000">
                                          <p:val>
                                            <p:strVal val="0-ppt_w/2"/>
                                          </p:val>
                                        </p:tav>
                                      </p:tavLst>
                                    </p:anim>
                                    <p:anim calcmode="lin" valueType="num">
                                      <p:cBhvr additive="base">
                                        <p:cTn id="107" dur="250"/>
                                        <p:tgtEl>
                                          <p:spTgt spid="8"/>
                                        </p:tgtEl>
                                        <p:attrNameLst>
                                          <p:attrName>ppt_y</p:attrName>
                                        </p:attrNameLst>
                                      </p:cBhvr>
                                      <p:tavLst>
                                        <p:tav tm="0">
                                          <p:val>
                                            <p:strVal val="ppt_y"/>
                                          </p:val>
                                        </p:tav>
                                        <p:tav tm="100000">
                                          <p:val>
                                            <p:strVal val="ppt_y"/>
                                          </p:val>
                                        </p:tav>
                                      </p:tavLst>
                                    </p:anim>
                                    <p:set>
                                      <p:cBhvr>
                                        <p:cTn id="108" dur="1" fill="hold">
                                          <p:stCondLst>
                                            <p:cond delay="249"/>
                                          </p:stCondLst>
                                        </p:cTn>
                                        <p:tgtEl>
                                          <p:spTgt spid="8"/>
                                        </p:tgtEl>
                                        <p:attrNameLst>
                                          <p:attrName>style.visibility</p:attrName>
                                        </p:attrNameLst>
                                      </p:cBhvr>
                                      <p:to>
                                        <p:strVal val="hidden"/>
                                      </p:to>
                                    </p:set>
                                  </p:childTnLst>
                                </p:cTn>
                              </p:par>
                              <p:par>
                                <p:cTn id="109" presetID="2" presetClass="exit" presetSubtype="2" fill="hold" nodeType="withEffect">
                                  <p:stCondLst>
                                    <p:cond delay="1500"/>
                                  </p:stCondLst>
                                  <p:childTnLst>
                                    <p:anim calcmode="lin" valueType="num">
                                      <p:cBhvr additive="base">
                                        <p:cTn id="110" dur="250"/>
                                        <p:tgtEl>
                                          <p:spTgt spid="9"/>
                                        </p:tgtEl>
                                        <p:attrNameLst>
                                          <p:attrName>ppt_x</p:attrName>
                                        </p:attrNameLst>
                                      </p:cBhvr>
                                      <p:tavLst>
                                        <p:tav tm="0">
                                          <p:val>
                                            <p:strVal val="ppt_x"/>
                                          </p:val>
                                        </p:tav>
                                        <p:tav tm="100000">
                                          <p:val>
                                            <p:strVal val="1+ppt_w/2"/>
                                          </p:val>
                                        </p:tav>
                                      </p:tavLst>
                                    </p:anim>
                                    <p:anim calcmode="lin" valueType="num">
                                      <p:cBhvr additive="base">
                                        <p:cTn id="111" dur="250"/>
                                        <p:tgtEl>
                                          <p:spTgt spid="9"/>
                                        </p:tgtEl>
                                        <p:attrNameLst>
                                          <p:attrName>ppt_y</p:attrName>
                                        </p:attrNameLst>
                                      </p:cBhvr>
                                      <p:tavLst>
                                        <p:tav tm="0">
                                          <p:val>
                                            <p:strVal val="ppt_y"/>
                                          </p:val>
                                        </p:tav>
                                        <p:tav tm="100000">
                                          <p:val>
                                            <p:strVal val="ppt_y"/>
                                          </p:val>
                                        </p:tav>
                                      </p:tavLst>
                                    </p:anim>
                                    <p:set>
                                      <p:cBhvr>
                                        <p:cTn id="112" dur="1" fill="hold">
                                          <p:stCondLst>
                                            <p:cond delay="249"/>
                                          </p:stCondLst>
                                        </p:cTn>
                                        <p:tgtEl>
                                          <p:spTgt spid="9"/>
                                        </p:tgtEl>
                                        <p:attrNameLst>
                                          <p:attrName>style.visibility</p:attrName>
                                        </p:attrNameLst>
                                      </p:cBhvr>
                                      <p:to>
                                        <p:strVal val="hidden"/>
                                      </p:to>
                                    </p:set>
                                  </p:childTnLst>
                                </p:cTn>
                              </p:par>
                              <p:par>
                                <p:cTn id="113" presetID="10" presetClass="exit" presetSubtype="0" fill="hold" nodeType="withEffect">
                                  <p:stCondLst>
                                    <p:cond delay="1500"/>
                                  </p:stCondLst>
                                  <p:childTnLst>
                                    <p:animEffect transition="out" filter="fade">
                                      <p:cBhvr>
                                        <p:cTn id="114" dur="1000"/>
                                        <p:tgtEl>
                                          <p:spTgt spid="2"/>
                                        </p:tgtEl>
                                      </p:cBhvr>
                                    </p:animEffect>
                                    <p:set>
                                      <p:cBhvr>
                                        <p:cTn id="115" dur="1" fill="hold">
                                          <p:stCondLst>
                                            <p:cond delay="999"/>
                                          </p:stCondLst>
                                        </p:cTn>
                                        <p:tgtEl>
                                          <p:spTgt spid="2"/>
                                        </p:tgtEl>
                                        <p:attrNameLst>
                                          <p:attrName>style.visibility</p:attrName>
                                        </p:attrNameLst>
                                      </p:cBhvr>
                                      <p:to>
                                        <p:strVal val="hidden"/>
                                      </p:to>
                                    </p:set>
                                  </p:childTnLst>
                                </p:cTn>
                              </p:par>
                              <p:par>
                                <p:cTn id="116" presetID="10" presetClass="exit" presetSubtype="0" fill="hold" nodeType="withEffect">
                                  <p:stCondLst>
                                    <p:cond delay="1750"/>
                                  </p:stCondLst>
                                  <p:childTnLst>
                                    <p:animEffect transition="out" filter="fade">
                                      <p:cBhvr>
                                        <p:cTn id="117" dur="1000"/>
                                        <p:tgtEl>
                                          <p:spTgt spid="4"/>
                                        </p:tgtEl>
                                      </p:cBhvr>
                                    </p:animEffect>
                                    <p:set>
                                      <p:cBhvr>
                                        <p:cTn id="118" dur="1" fill="hold">
                                          <p:stCondLst>
                                            <p:cond delay="999"/>
                                          </p:stCondLst>
                                        </p:cTn>
                                        <p:tgtEl>
                                          <p:spTgt spid="4"/>
                                        </p:tgtEl>
                                        <p:attrNameLst>
                                          <p:attrName>style.visibility</p:attrName>
                                        </p:attrNameLst>
                                      </p:cBhvr>
                                      <p:to>
                                        <p:strVal val="hidden"/>
                                      </p:to>
                                    </p:set>
                                  </p:childTnLst>
                                </p:cTn>
                              </p:par>
                              <p:par>
                                <p:cTn id="119" presetID="47" presetClass="entr" presetSubtype="0" fill="hold" nodeType="withEffect">
                                  <p:stCondLst>
                                    <p:cond delay="2250"/>
                                  </p:stCondLst>
                                  <p:childTnLst>
                                    <p:set>
                                      <p:cBhvr>
                                        <p:cTn id="120" dur="1" fill="hold">
                                          <p:stCondLst>
                                            <p:cond delay="0"/>
                                          </p:stCondLst>
                                        </p:cTn>
                                        <p:tgtEl>
                                          <p:spTgt spid="27"/>
                                        </p:tgtEl>
                                        <p:attrNameLst>
                                          <p:attrName>style.visibility</p:attrName>
                                        </p:attrNameLst>
                                      </p:cBhvr>
                                      <p:to>
                                        <p:strVal val="visible"/>
                                      </p:to>
                                    </p:set>
                                    <p:animEffect transition="in" filter="fade">
                                      <p:cBhvr>
                                        <p:cTn id="121" dur="1000"/>
                                        <p:tgtEl>
                                          <p:spTgt spid="27"/>
                                        </p:tgtEl>
                                      </p:cBhvr>
                                    </p:animEffect>
                                    <p:anim calcmode="lin" valueType="num">
                                      <p:cBhvr>
                                        <p:cTn id="122" dur="1000" fill="hold"/>
                                        <p:tgtEl>
                                          <p:spTgt spid="27"/>
                                        </p:tgtEl>
                                        <p:attrNameLst>
                                          <p:attrName>ppt_x</p:attrName>
                                        </p:attrNameLst>
                                      </p:cBhvr>
                                      <p:tavLst>
                                        <p:tav tm="0">
                                          <p:val>
                                            <p:strVal val="#ppt_x"/>
                                          </p:val>
                                        </p:tav>
                                        <p:tav tm="100000">
                                          <p:val>
                                            <p:strVal val="#ppt_x"/>
                                          </p:val>
                                        </p:tav>
                                      </p:tavLst>
                                    </p:anim>
                                    <p:anim calcmode="lin" valueType="num">
                                      <p:cBhvr>
                                        <p:cTn id="123" dur="1000" fill="hold"/>
                                        <p:tgtEl>
                                          <p:spTgt spid="27"/>
                                        </p:tgtEl>
                                        <p:attrNameLst>
                                          <p:attrName>ppt_y</p:attrName>
                                        </p:attrNameLst>
                                      </p:cBhvr>
                                      <p:tavLst>
                                        <p:tav tm="0">
                                          <p:val>
                                            <p:strVal val="#ppt_y-.1"/>
                                          </p:val>
                                        </p:tav>
                                        <p:tav tm="100000">
                                          <p:val>
                                            <p:strVal val="#ppt_y"/>
                                          </p:val>
                                        </p:tav>
                                      </p:tavLst>
                                    </p:anim>
                                  </p:childTnLst>
                                </p:cTn>
                              </p:par>
                              <p:par>
                                <p:cTn id="124" presetID="47" presetClass="entr" presetSubtype="0" fill="hold" nodeType="withEffect">
                                  <p:stCondLst>
                                    <p:cond delay="2250"/>
                                  </p:stCondLst>
                                  <p:childTnLst>
                                    <p:set>
                                      <p:cBhvr>
                                        <p:cTn id="125" dur="1" fill="hold">
                                          <p:stCondLst>
                                            <p:cond delay="0"/>
                                          </p:stCondLst>
                                        </p:cTn>
                                        <p:tgtEl>
                                          <p:spTgt spid="26"/>
                                        </p:tgtEl>
                                        <p:attrNameLst>
                                          <p:attrName>style.visibility</p:attrName>
                                        </p:attrNameLst>
                                      </p:cBhvr>
                                      <p:to>
                                        <p:strVal val="visible"/>
                                      </p:to>
                                    </p:set>
                                    <p:animEffect transition="in" filter="fade">
                                      <p:cBhvr>
                                        <p:cTn id="126" dur="1000"/>
                                        <p:tgtEl>
                                          <p:spTgt spid="26"/>
                                        </p:tgtEl>
                                      </p:cBhvr>
                                    </p:animEffect>
                                    <p:anim calcmode="lin" valueType="num">
                                      <p:cBhvr>
                                        <p:cTn id="127" dur="1000" fill="hold"/>
                                        <p:tgtEl>
                                          <p:spTgt spid="26"/>
                                        </p:tgtEl>
                                        <p:attrNameLst>
                                          <p:attrName>ppt_x</p:attrName>
                                        </p:attrNameLst>
                                      </p:cBhvr>
                                      <p:tavLst>
                                        <p:tav tm="0">
                                          <p:val>
                                            <p:strVal val="#ppt_x"/>
                                          </p:val>
                                        </p:tav>
                                        <p:tav tm="100000">
                                          <p:val>
                                            <p:strVal val="#ppt_x"/>
                                          </p:val>
                                        </p:tav>
                                      </p:tavLst>
                                    </p:anim>
                                    <p:anim calcmode="lin" valueType="num">
                                      <p:cBhvr>
                                        <p:cTn id="128" dur="1000" fill="hold"/>
                                        <p:tgtEl>
                                          <p:spTgt spid="26"/>
                                        </p:tgtEl>
                                        <p:attrNameLst>
                                          <p:attrName>ppt_y</p:attrName>
                                        </p:attrNameLst>
                                      </p:cBhvr>
                                      <p:tavLst>
                                        <p:tav tm="0">
                                          <p:val>
                                            <p:strVal val="#ppt_y-.1"/>
                                          </p:val>
                                        </p:tav>
                                        <p:tav tm="100000">
                                          <p:val>
                                            <p:strVal val="#ppt_y"/>
                                          </p:val>
                                        </p:tav>
                                      </p:tavLst>
                                    </p:anim>
                                  </p:childTnLst>
                                </p:cTn>
                              </p:par>
                              <p:par>
                                <p:cTn id="129" presetID="47" presetClass="entr" presetSubtype="0" fill="hold" nodeType="withEffect">
                                  <p:stCondLst>
                                    <p:cond delay="2250"/>
                                  </p:stCondLst>
                                  <p:childTnLst>
                                    <p:set>
                                      <p:cBhvr>
                                        <p:cTn id="130" dur="1" fill="hold">
                                          <p:stCondLst>
                                            <p:cond delay="0"/>
                                          </p:stCondLst>
                                        </p:cTn>
                                        <p:tgtEl>
                                          <p:spTgt spid="30"/>
                                        </p:tgtEl>
                                        <p:attrNameLst>
                                          <p:attrName>style.visibility</p:attrName>
                                        </p:attrNameLst>
                                      </p:cBhvr>
                                      <p:to>
                                        <p:strVal val="visible"/>
                                      </p:to>
                                    </p:set>
                                    <p:animEffect transition="in" filter="fade">
                                      <p:cBhvr>
                                        <p:cTn id="131" dur="1000"/>
                                        <p:tgtEl>
                                          <p:spTgt spid="30"/>
                                        </p:tgtEl>
                                      </p:cBhvr>
                                    </p:animEffect>
                                    <p:anim calcmode="lin" valueType="num">
                                      <p:cBhvr>
                                        <p:cTn id="132" dur="1000" fill="hold"/>
                                        <p:tgtEl>
                                          <p:spTgt spid="30"/>
                                        </p:tgtEl>
                                        <p:attrNameLst>
                                          <p:attrName>ppt_x</p:attrName>
                                        </p:attrNameLst>
                                      </p:cBhvr>
                                      <p:tavLst>
                                        <p:tav tm="0">
                                          <p:val>
                                            <p:strVal val="#ppt_x"/>
                                          </p:val>
                                        </p:tav>
                                        <p:tav tm="100000">
                                          <p:val>
                                            <p:strVal val="#ppt_x"/>
                                          </p:val>
                                        </p:tav>
                                      </p:tavLst>
                                    </p:anim>
                                    <p:anim calcmode="lin" valueType="num">
                                      <p:cBhvr>
                                        <p:cTn id="133" dur="1000" fill="hold"/>
                                        <p:tgtEl>
                                          <p:spTgt spid="30"/>
                                        </p:tgtEl>
                                        <p:attrNameLst>
                                          <p:attrName>ppt_y</p:attrName>
                                        </p:attrNameLst>
                                      </p:cBhvr>
                                      <p:tavLst>
                                        <p:tav tm="0">
                                          <p:val>
                                            <p:strVal val="#ppt_y-.1"/>
                                          </p:val>
                                        </p:tav>
                                        <p:tav tm="100000">
                                          <p:val>
                                            <p:strVal val="#ppt_y"/>
                                          </p:val>
                                        </p:tav>
                                      </p:tavLst>
                                    </p:anim>
                                  </p:childTnLst>
                                </p:cTn>
                              </p:par>
                              <p:par>
                                <p:cTn id="134" presetID="47" presetClass="entr" presetSubtype="0" fill="hold" nodeType="withEffect">
                                  <p:stCondLst>
                                    <p:cond delay="2250"/>
                                  </p:stCondLst>
                                  <p:childTnLst>
                                    <p:set>
                                      <p:cBhvr>
                                        <p:cTn id="135" dur="1" fill="hold">
                                          <p:stCondLst>
                                            <p:cond delay="0"/>
                                          </p:stCondLst>
                                        </p:cTn>
                                        <p:tgtEl>
                                          <p:spTgt spid="28"/>
                                        </p:tgtEl>
                                        <p:attrNameLst>
                                          <p:attrName>style.visibility</p:attrName>
                                        </p:attrNameLst>
                                      </p:cBhvr>
                                      <p:to>
                                        <p:strVal val="visible"/>
                                      </p:to>
                                    </p:set>
                                    <p:animEffect transition="in" filter="fade">
                                      <p:cBhvr>
                                        <p:cTn id="136" dur="1000"/>
                                        <p:tgtEl>
                                          <p:spTgt spid="28"/>
                                        </p:tgtEl>
                                      </p:cBhvr>
                                    </p:animEffect>
                                    <p:anim calcmode="lin" valueType="num">
                                      <p:cBhvr>
                                        <p:cTn id="137" dur="1000" fill="hold"/>
                                        <p:tgtEl>
                                          <p:spTgt spid="28"/>
                                        </p:tgtEl>
                                        <p:attrNameLst>
                                          <p:attrName>ppt_x</p:attrName>
                                        </p:attrNameLst>
                                      </p:cBhvr>
                                      <p:tavLst>
                                        <p:tav tm="0">
                                          <p:val>
                                            <p:strVal val="#ppt_x"/>
                                          </p:val>
                                        </p:tav>
                                        <p:tav tm="100000">
                                          <p:val>
                                            <p:strVal val="#ppt_x"/>
                                          </p:val>
                                        </p:tav>
                                      </p:tavLst>
                                    </p:anim>
                                    <p:anim calcmode="lin" valueType="num">
                                      <p:cBhvr>
                                        <p:cTn id="138" dur="1000" fill="hold"/>
                                        <p:tgtEl>
                                          <p:spTgt spid="28"/>
                                        </p:tgtEl>
                                        <p:attrNameLst>
                                          <p:attrName>ppt_y</p:attrName>
                                        </p:attrNameLst>
                                      </p:cBhvr>
                                      <p:tavLst>
                                        <p:tav tm="0">
                                          <p:val>
                                            <p:strVal val="#ppt_y-.1"/>
                                          </p:val>
                                        </p:tav>
                                        <p:tav tm="100000">
                                          <p:val>
                                            <p:strVal val="#ppt_y"/>
                                          </p:val>
                                        </p:tav>
                                      </p:tavLst>
                                    </p:anim>
                                  </p:childTnLst>
                                </p:cTn>
                              </p:par>
                              <p:par>
                                <p:cTn id="139" presetID="47" presetClass="entr" presetSubtype="0" fill="hold" nodeType="withEffect">
                                  <p:stCondLst>
                                    <p:cond delay="2250"/>
                                  </p:stCondLst>
                                  <p:childTnLst>
                                    <p:set>
                                      <p:cBhvr>
                                        <p:cTn id="140" dur="1" fill="hold">
                                          <p:stCondLst>
                                            <p:cond delay="0"/>
                                          </p:stCondLst>
                                        </p:cTn>
                                        <p:tgtEl>
                                          <p:spTgt spid="33"/>
                                        </p:tgtEl>
                                        <p:attrNameLst>
                                          <p:attrName>style.visibility</p:attrName>
                                        </p:attrNameLst>
                                      </p:cBhvr>
                                      <p:to>
                                        <p:strVal val="visible"/>
                                      </p:to>
                                    </p:set>
                                    <p:animEffect transition="in" filter="fade">
                                      <p:cBhvr>
                                        <p:cTn id="141" dur="1000"/>
                                        <p:tgtEl>
                                          <p:spTgt spid="33"/>
                                        </p:tgtEl>
                                      </p:cBhvr>
                                    </p:animEffect>
                                    <p:anim calcmode="lin" valueType="num">
                                      <p:cBhvr>
                                        <p:cTn id="142" dur="1000" fill="hold"/>
                                        <p:tgtEl>
                                          <p:spTgt spid="33"/>
                                        </p:tgtEl>
                                        <p:attrNameLst>
                                          <p:attrName>ppt_x</p:attrName>
                                        </p:attrNameLst>
                                      </p:cBhvr>
                                      <p:tavLst>
                                        <p:tav tm="0">
                                          <p:val>
                                            <p:strVal val="#ppt_x"/>
                                          </p:val>
                                        </p:tav>
                                        <p:tav tm="100000">
                                          <p:val>
                                            <p:strVal val="#ppt_x"/>
                                          </p:val>
                                        </p:tav>
                                      </p:tavLst>
                                    </p:anim>
                                    <p:anim calcmode="lin" valueType="num">
                                      <p:cBhvr>
                                        <p:cTn id="143" dur="1000" fill="hold"/>
                                        <p:tgtEl>
                                          <p:spTgt spid="33"/>
                                        </p:tgtEl>
                                        <p:attrNameLst>
                                          <p:attrName>ppt_y</p:attrName>
                                        </p:attrNameLst>
                                      </p:cBhvr>
                                      <p:tavLst>
                                        <p:tav tm="0">
                                          <p:val>
                                            <p:strVal val="#ppt_y-.1"/>
                                          </p:val>
                                        </p:tav>
                                        <p:tav tm="100000">
                                          <p:val>
                                            <p:strVal val="#ppt_y"/>
                                          </p:val>
                                        </p:tav>
                                      </p:tavLst>
                                    </p:anim>
                                  </p:childTnLst>
                                </p:cTn>
                              </p:par>
                              <p:par>
                                <p:cTn id="144" presetID="47" presetClass="entr" presetSubtype="0" fill="hold" nodeType="withEffect">
                                  <p:stCondLst>
                                    <p:cond delay="2250"/>
                                  </p:stCondLst>
                                  <p:childTnLst>
                                    <p:set>
                                      <p:cBhvr>
                                        <p:cTn id="145" dur="1" fill="hold">
                                          <p:stCondLst>
                                            <p:cond delay="0"/>
                                          </p:stCondLst>
                                        </p:cTn>
                                        <p:tgtEl>
                                          <p:spTgt spid="32"/>
                                        </p:tgtEl>
                                        <p:attrNameLst>
                                          <p:attrName>style.visibility</p:attrName>
                                        </p:attrNameLst>
                                      </p:cBhvr>
                                      <p:to>
                                        <p:strVal val="visible"/>
                                      </p:to>
                                    </p:set>
                                    <p:animEffect transition="in" filter="fade">
                                      <p:cBhvr>
                                        <p:cTn id="146" dur="1000"/>
                                        <p:tgtEl>
                                          <p:spTgt spid="32"/>
                                        </p:tgtEl>
                                      </p:cBhvr>
                                    </p:animEffect>
                                    <p:anim calcmode="lin" valueType="num">
                                      <p:cBhvr>
                                        <p:cTn id="147" dur="1000" fill="hold"/>
                                        <p:tgtEl>
                                          <p:spTgt spid="32"/>
                                        </p:tgtEl>
                                        <p:attrNameLst>
                                          <p:attrName>ppt_x</p:attrName>
                                        </p:attrNameLst>
                                      </p:cBhvr>
                                      <p:tavLst>
                                        <p:tav tm="0">
                                          <p:val>
                                            <p:strVal val="#ppt_x"/>
                                          </p:val>
                                        </p:tav>
                                        <p:tav tm="100000">
                                          <p:val>
                                            <p:strVal val="#ppt_x"/>
                                          </p:val>
                                        </p:tav>
                                      </p:tavLst>
                                    </p:anim>
                                    <p:anim calcmode="lin" valueType="num">
                                      <p:cBhvr>
                                        <p:cTn id="148" dur="1000" fill="hold"/>
                                        <p:tgtEl>
                                          <p:spTgt spid="32"/>
                                        </p:tgtEl>
                                        <p:attrNameLst>
                                          <p:attrName>ppt_y</p:attrName>
                                        </p:attrNameLst>
                                      </p:cBhvr>
                                      <p:tavLst>
                                        <p:tav tm="0">
                                          <p:val>
                                            <p:strVal val="#ppt_y-.1"/>
                                          </p:val>
                                        </p:tav>
                                        <p:tav tm="100000">
                                          <p:val>
                                            <p:strVal val="#ppt_y"/>
                                          </p:val>
                                        </p:tav>
                                      </p:tavLst>
                                    </p:anim>
                                  </p:childTnLst>
                                </p:cTn>
                              </p:par>
                            </p:childTnLst>
                          </p:cTn>
                        </p:par>
                        <p:par>
                          <p:cTn id="149" fill="hold">
                            <p:stCondLst>
                              <p:cond delay="8399"/>
                            </p:stCondLst>
                            <p:childTnLst>
                              <p:par>
                                <p:cTn id="150" presetID="10" presetClass="entr" presetSubtype="0" fill="hold" nodeType="afterEffect">
                                  <p:stCondLst>
                                    <p:cond delay="0"/>
                                  </p:stCondLst>
                                  <p:childTnLst>
                                    <p:set>
                                      <p:cBhvr>
                                        <p:cTn id="151" dur="1" fill="hold">
                                          <p:stCondLst>
                                            <p:cond delay="0"/>
                                          </p:stCondLst>
                                        </p:cTn>
                                        <p:tgtEl>
                                          <p:spTgt spid="29"/>
                                        </p:tgtEl>
                                        <p:attrNameLst>
                                          <p:attrName>style.visibility</p:attrName>
                                        </p:attrNameLst>
                                      </p:cBhvr>
                                      <p:to>
                                        <p:strVal val="visible"/>
                                      </p:to>
                                    </p:set>
                                    <p:animEffect transition="in" filter="fade">
                                      <p:cBhvr>
                                        <p:cTn id="152" dur="500"/>
                                        <p:tgtEl>
                                          <p:spTgt spid="29"/>
                                        </p:tgtEl>
                                      </p:cBhvr>
                                    </p:animEffect>
                                  </p:childTnLst>
                                </p:cTn>
                              </p:par>
                              <p:par>
                                <p:cTn id="153" presetID="10" presetClass="entr" presetSubtype="0" fill="hold" nodeType="withEffect">
                                  <p:stCondLst>
                                    <p:cond delay="0"/>
                                  </p:stCondLst>
                                  <p:childTnLst>
                                    <p:set>
                                      <p:cBhvr>
                                        <p:cTn id="154" dur="1" fill="hold">
                                          <p:stCondLst>
                                            <p:cond delay="0"/>
                                          </p:stCondLst>
                                        </p:cTn>
                                        <p:tgtEl>
                                          <p:spTgt spid="31"/>
                                        </p:tgtEl>
                                        <p:attrNameLst>
                                          <p:attrName>style.visibility</p:attrName>
                                        </p:attrNameLst>
                                      </p:cBhvr>
                                      <p:to>
                                        <p:strVal val="visible"/>
                                      </p:to>
                                    </p:set>
                                    <p:animEffect transition="in" filter="fade">
                                      <p:cBhvr>
                                        <p:cTn id="155" dur="500"/>
                                        <p:tgtEl>
                                          <p:spTgt spid="31"/>
                                        </p:tgtEl>
                                      </p:cBhvr>
                                    </p:animEffect>
                                  </p:childTnLst>
                                </p:cTn>
                              </p:par>
                              <p:par>
                                <p:cTn id="156" presetID="10" presetClass="entr" presetSubtype="0" fill="hold" nodeType="withEffect">
                                  <p:stCondLst>
                                    <p:cond delay="0"/>
                                  </p:stCondLst>
                                  <p:childTnLst>
                                    <p:set>
                                      <p:cBhvr>
                                        <p:cTn id="157" dur="1" fill="hold">
                                          <p:stCondLst>
                                            <p:cond delay="0"/>
                                          </p:stCondLst>
                                        </p:cTn>
                                        <p:tgtEl>
                                          <p:spTgt spid="34"/>
                                        </p:tgtEl>
                                        <p:attrNameLst>
                                          <p:attrName>style.visibility</p:attrName>
                                        </p:attrNameLst>
                                      </p:cBhvr>
                                      <p:to>
                                        <p:strVal val="visible"/>
                                      </p:to>
                                    </p:set>
                                    <p:animEffect transition="in" filter="fade">
                                      <p:cBhvr>
                                        <p:cTn id="15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9" fill="hold" display="0">
                  <p:stCondLst>
                    <p:cond delay="indefinite"/>
                  </p:stCondLst>
                  <p:endCondLst>
                    <p:cond evt="onStopAudio" delay="0">
                      <p:tgtEl>
                        <p:sldTgt/>
                      </p:tgtEl>
                    </p:cond>
                  </p:endCondLst>
                </p:cTn>
                <p:tgtEl>
                  <p:spTgt spid="7"/>
                </p:tgtEl>
              </p:cMediaNode>
            </p:audio>
            <p:audio>
              <p:cMediaNode vol="80000">
                <p:cTn id="160" fill="hold" display="0">
                  <p:stCondLst>
                    <p:cond delay="indefinite"/>
                  </p:stCondLst>
                  <p:endCondLst>
                    <p:cond evt="onStopAudio" delay="0">
                      <p:tgtEl>
                        <p:sldTgt/>
                      </p:tgtEl>
                    </p:cond>
                  </p:endCondLst>
                </p:cTn>
                <p:tgtEl>
                  <p:spTgt spid="25"/>
                </p:tgtEl>
              </p:cMediaNode>
            </p:audio>
            <p:audio>
              <p:cMediaNode vol="80000">
                <p:cTn id="161" fill="hold" display="0">
                  <p:stCondLst>
                    <p:cond delay="indefinite"/>
                  </p:stCondLst>
                  <p:endCondLst>
                    <p:cond evt="onStopAudio" delay="0">
                      <p:tgtEl>
                        <p:sldTgt/>
                      </p:tgtEl>
                    </p:cond>
                  </p:endCondLst>
                </p:cTn>
                <p:tgtEl>
                  <p:spTgt spid="11"/>
                </p:tgtEl>
              </p:cMediaNode>
            </p:audio>
            <p:seq concurrent="1" nextAc="seek">
              <p:cTn id="162" restart="whenNotActive" fill="hold" evtFilter="cancelBubble" nodeType="interactiveSeq">
                <p:stCondLst>
                  <p:cond evt="onClick" delay="0">
                    <p:tgtEl>
                      <p:spTgt spid="27"/>
                    </p:tgtEl>
                  </p:cond>
                </p:stCondLst>
                <p:endSync evt="end" delay="0">
                  <p:rtn val="all"/>
                </p:endSync>
                <p:childTnLst>
                  <p:par>
                    <p:cTn id="163" fill="hold">
                      <p:stCondLst>
                        <p:cond delay="0"/>
                      </p:stCondLst>
                      <p:childTnLst>
                        <p:par>
                          <p:cTn id="164" fill="hold">
                            <p:stCondLst>
                              <p:cond delay="0"/>
                            </p:stCondLst>
                            <p:childTnLst>
                              <p:par>
                                <p:cTn id="165" presetID="10" presetClass="exit" presetSubtype="0" fill="hold" nodeType="clickEffect">
                                  <p:stCondLst>
                                    <p:cond delay="0"/>
                                  </p:stCondLst>
                                  <p:childTnLst>
                                    <p:animEffect transition="out" filter="fade">
                                      <p:cBhvr>
                                        <p:cTn id="166" dur="10"/>
                                        <p:tgtEl>
                                          <p:spTgt spid="27"/>
                                        </p:tgtEl>
                                      </p:cBhvr>
                                    </p:animEffect>
                                    <p:set>
                                      <p:cBhvr>
                                        <p:cTn id="167" dur="1" fill="hold">
                                          <p:stCondLst>
                                            <p:cond delay="9"/>
                                          </p:stCondLst>
                                        </p:cTn>
                                        <p:tgtEl>
                                          <p:spTgt spid="27"/>
                                        </p:tgtEl>
                                        <p:attrNameLst>
                                          <p:attrName>style.visibility</p:attrName>
                                        </p:attrNameLst>
                                      </p:cBhvr>
                                      <p:to>
                                        <p:strVal val="hidden"/>
                                      </p:to>
                                    </p:set>
                                  </p:childTnLst>
                                </p:cTn>
                              </p:par>
                              <p:par>
                                <p:cTn id="168" presetID="1" presetClass="mediacall" presetSubtype="0" fill="hold" nodeType="withEffect">
                                  <p:stCondLst>
                                    <p:cond delay="0"/>
                                  </p:stCondLst>
                                  <p:childTnLst>
                                    <p:cmd type="call" cmd="playFrom(0.0)">
                                      <p:cBhvr>
                                        <p:cTn id="169" dur="576" fill="hold"/>
                                        <p:tgtEl>
                                          <p:spTgt spid="61"/>
                                        </p:tgtEl>
                                      </p:cBhvr>
                                    </p:cmd>
                                  </p:childTnLst>
                                </p:cTn>
                              </p:par>
                              <p:par>
                                <p:cTn id="170" presetID="10" presetClass="entr" presetSubtype="0" fill="hold" nodeType="withEffect">
                                  <p:stCondLst>
                                    <p:cond delay="0"/>
                                  </p:stCondLst>
                                  <p:childTnLst>
                                    <p:set>
                                      <p:cBhvr>
                                        <p:cTn id="171" dur="1" fill="hold">
                                          <p:stCondLst>
                                            <p:cond delay="0"/>
                                          </p:stCondLst>
                                        </p:cTn>
                                        <p:tgtEl>
                                          <p:spTgt spid="35"/>
                                        </p:tgtEl>
                                        <p:attrNameLst>
                                          <p:attrName>style.visibility</p:attrName>
                                        </p:attrNameLst>
                                      </p:cBhvr>
                                      <p:to>
                                        <p:strVal val="visible"/>
                                      </p:to>
                                    </p:set>
                                    <p:animEffect transition="in" filter="fade">
                                      <p:cBhvr>
                                        <p:cTn id="172" dur="10"/>
                                        <p:tgtEl>
                                          <p:spTgt spid="35"/>
                                        </p:tgtEl>
                                      </p:cBhvr>
                                    </p:animEffect>
                                  </p:childTnLst>
                                </p:cTn>
                              </p:par>
                              <p:par>
                                <p:cTn id="173" presetID="10" presetClass="exit" presetSubtype="0" fill="hold" nodeType="withEffect">
                                  <p:stCondLst>
                                    <p:cond delay="0"/>
                                  </p:stCondLst>
                                  <p:childTnLst>
                                    <p:animEffect transition="out" filter="fade">
                                      <p:cBhvr>
                                        <p:cTn id="174" dur="500"/>
                                        <p:tgtEl>
                                          <p:spTgt spid="29"/>
                                        </p:tgtEl>
                                      </p:cBhvr>
                                    </p:animEffect>
                                    <p:set>
                                      <p:cBhvr>
                                        <p:cTn id="175" dur="1" fill="hold">
                                          <p:stCondLst>
                                            <p:cond delay="499"/>
                                          </p:stCondLst>
                                        </p:cTn>
                                        <p:tgtEl>
                                          <p:spTgt spid="29"/>
                                        </p:tgtEl>
                                        <p:attrNameLst>
                                          <p:attrName>style.visibility</p:attrName>
                                        </p:attrNameLst>
                                      </p:cBhvr>
                                      <p:to>
                                        <p:strVal val="hidden"/>
                                      </p:to>
                                    </p:set>
                                  </p:childTnLst>
                                </p:cTn>
                              </p:par>
                            </p:childTnLst>
                          </p:cTn>
                        </p:par>
                        <p:par>
                          <p:cTn id="176" fill="hold">
                            <p:stCondLst>
                              <p:cond delay="576"/>
                            </p:stCondLst>
                            <p:childTnLst>
                              <p:par>
                                <p:cTn id="177" presetID="1" presetClass="mediacall" presetSubtype="0" fill="hold" nodeType="afterEffect">
                                  <p:stCondLst>
                                    <p:cond delay="0"/>
                                  </p:stCondLst>
                                  <p:childTnLst>
                                    <p:cmd type="call" cmd="playFrom(0.0)">
                                      <p:cBhvr>
                                        <p:cTn id="178" dur="2298" fill="hold"/>
                                        <p:tgtEl>
                                          <p:spTgt spid="68"/>
                                        </p:tgtEl>
                                      </p:cBhvr>
                                    </p:cmd>
                                  </p:childTnLst>
                                </p:cTn>
                              </p:par>
                              <p:par>
                                <p:cTn id="179" presetID="31" presetClass="entr" presetSubtype="0" fill="hold" nodeType="withEffect">
                                  <p:stCondLst>
                                    <p:cond delay="0"/>
                                  </p:stCondLst>
                                  <p:childTnLst>
                                    <p:set>
                                      <p:cBhvr>
                                        <p:cTn id="180" dur="1" fill="hold">
                                          <p:stCondLst>
                                            <p:cond delay="0"/>
                                          </p:stCondLst>
                                        </p:cTn>
                                        <p:tgtEl>
                                          <p:spTgt spid="41"/>
                                        </p:tgtEl>
                                        <p:attrNameLst>
                                          <p:attrName>style.visibility</p:attrName>
                                        </p:attrNameLst>
                                      </p:cBhvr>
                                      <p:to>
                                        <p:strVal val="visible"/>
                                      </p:to>
                                    </p:set>
                                    <p:anim calcmode="lin" valueType="num">
                                      <p:cBhvr>
                                        <p:cTn id="181" dur="500" fill="hold"/>
                                        <p:tgtEl>
                                          <p:spTgt spid="41"/>
                                        </p:tgtEl>
                                        <p:attrNameLst>
                                          <p:attrName>ppt_w</p:attrName>
                                        </p:attrNameLst>
                                      </p:cBhvr>
                                      <p:tavLst>
                                        <p:tav tm="0">
                                          <p:val>
                                            <p:fltVal val="0"/>
                                          </p:val>
                                        </p:tav>
                                        <p:tav tm="100000">
                                          <p:val>
                                            <p:strVal val="#ppt_w"/>
                                          </p:val>
                                        </p:tav>
                                      </p:tavLst>
                                    </p:anim>
                                    <p:anim calcmode="lin" valueType="num">
                                      <p:cBhvr>
                                        <p:cTn id="182" dur="500" fill="hold"/>
                                        <p:tgtEl>
                                          <p:spTgt spid="41"/>
                                        </p:tgtEl>
                                        <p:attrNameLst>
                                          <p:attrName>ppt_h</p:attrName>
                                        </p:attrNameLst>
                                      </p:cBhvr>
                                      <p:tavLst>
                                        <p:tav tm="0">
                                          <p:val>
                                            <p:fltVal val="0"/>
                                          </p:val>
                                        </p:tav>
                                        <p:tav tm="100000">
                                          <p:val>
                                            <p:strVal val="#ppt_h"/>
                                          </p:val>
                                        </p:tav>
                                      </p:tavLst>
                                    </p:anim>
                                    <p:anim calcmode="lin" valueType="num">
                                      <p:cBhvr>
                                        <p:cTn id="183" dur="500" fill="hold"/>
                                        <p:tgtEl>
                                          <p:spTgt spid="41"/>
                                        </p:tgtEl>
                                        <p:attrNameLst>
                                          <p:attrName>style.rotation</p:attrName>
                                        </p:attrNameLst>
                                      </p:cBhvr>
                                      <p:tavLst>
                                        <p:tav tm="0">
                                          <p:val>
                                            <p:fltVal val="90"/>
                                          </p:val>
                                        </p:tav>
                                        <p:tav tm="100000">
                                          <p:val>
                                            <p:fltVal val="0"/>
                                          </p:val>
                                        </p:tav>
                                      </p:tavLst>
                                    </p:anim>
                                    <p:animEffect transition="in" filter="fade">
                                      <p:cBhvr>
                                        <p:cTn id="184" dur="500"/>
                                        <p:tgtEl>
                                          <p:spTgt spid="41"/>
                                        </p:tgtEl>
                                      </p:cBhvr>
                                    </p:animEffect>
                                  </p:childTnLst>
                                </p:cTn>
                              </p:par>
                              <p:par>
                                <p:cTn id="185" presetID="37" presetClass="path" presetSubtype="0" accel="50000" decel="50000" fill="hold" nodeType="withEffect">
                                  <p:stCondLst>
                                    <p:cond delay="0"/>
                                  </p:stCondLst>
                                  <p:childTnLst>
                                    <p:animMotion origin="layout" path="M 0.09874 0.02507 L 0.07574 -0.02142 C 0.07086 -0.03164 0.06294 -0.03858 0.05415 -0.0409 C 0.04427 -0.04321 0.03603 -0.04032 0.02973 -0.0328 L -1.18056E-6 4.50617E-6 " pathEditMode="relative" rAng="11292292" ptsTypes="FffFF">
                                      <p:cBhvr>
                                        <p:cTn id="186" dur="500" fill="hold"/>
                                        <p:tgtEl>
                                          <p:spTgt spid="41"/>
                                        </p:tgtEl>
                                        <p:attrNameLst>
                                          <p:attrName>ppt_x</p:attrName>
                                          <p:attrName>ppt_y</p:attrName>
                                        </p:attrNameLst>
                                      </p:cBhvr>
                                      <p:rCtr x="-4720" y="-3916"/>
                                    </p:animMotion>
                                  </p:childTnLst>
                                </p:cTn>
                              </p:par>
                              <p:par>
                                <p:cTn id="187" presetID="31" presetClass="entr" presetSubtype="0" fill="hold" nodeType="withEffect">
                                  <p:stCondLst>
                                    <p:cond delay="500"/>
                                  </p:stCondLst>
                                  <p:childTnLst>
                                    <p:set>
                                      <p:cBhvr>
                                        <p:cTn id="188" dur="1" fill="hold">
                                          <p:stCondLst>
                                            <p:cond delay="0"/>
                                          </p:stCondLst>
                                        </p:cTn>
                                        <p:tgtEl>
                                          <p:spTgt spid="39"/>
                                        </p:tgtEl>
                                        <p:attrNameLst>
                                          <p:attrName>style.visibility</p:attrName>
                                        </p:attrNameLst>
                                      </p:cBhvr>
                                      <p:to>
                                        <p:strVal val="visible"/>
                                      </p:to>
                                    </p:set>
                                    <p:anim calcmode="lin" valueType="num">
                                      <p:cBhvr>
                                        <p:cTn id="189" dur="500" fill="hold"/>
                                        <p:tgtEl>
                                          <p:spTgt spid="39"/>
                                        </p:tgtEl>
                                        <p:attrNameLst>
                                          <p:attrName>ppt_w</p:attrName>
                                        </p:attrNameLst>
                                      </p:cBhvr>
                                      <p:tavLst>
                                        <p:tav tm="0">
                                          <p:val>
                                            <p:fltVal val="0"/>
                                          </p:val>
                                        </p:tav>
                                        <p:tav tm="100000">
                                          <p:val>
                                            <p:strVal val="#ppt_w"/>
                                          </p:val>
                                        </p:tav>
                                      </p:tavLst>
                                    </p:anim>
                                    <p:anim calcmode="lin" valueType="num">
                                      <p:cBhvr>
                                        <p:cTn id="190" dur="500" fill="hold"/>
                                        <p:tgtEl>
                                          <p:spTgt spid="39"/>
                                        </p:tgtEl>
                                        <p:attrNameLst>
                                          <p:attrName>ppt_h</p:attrName>
                                        </p:attrNameLst>
                                      </p:cBhvr>
                                      <p:tavLst>
                                        <p:tav tm="0">
                                          <p:val>
                                            <p:fltVal val="0"/>
                                          </p:val>
                                        </p:tav>
                                        <p:tav tm="100000">
                                          <p:val>
                                            <p:strVal val="#ppt_h"/>
                                          </p:val>
                                        </p:tav>
                                      </p:tavLst>
                                    </p:anim>
                                    <p:anim calcmode="lin" valueType="num">
                                      <p:cBhvr>
                                        <p:cTn id="191" dur="500" fill="hold"/>
                                        <p:tgtEl>
                                          <p:spTgt spid="39"/>
                                        </p:tgtEl>
                                        <p:attrNameLst>
                                          <p:attrName>style.rotation</p:attrName>
                                        </p:attrNameLst>
                                      </p:cBhvr>
                                      <p:tavLst>
                                        <p:tav tm="0">
                                          <p:val>
                                            <p:fltVal val="90"/>
                                          </p:val>
                                        </p:tav>
                                        <p:tav tm="100000">
                                          <p:val>
                                            <p:fltVal val="0"/>
                                          </p:val>
                                        </p:tav>
                                      </p:tavLst>
                                    </p:anim>
                                    <p:animEffect transition="in" filter="fade">
                                      <p:cBhvr>
                                        <p:cTn id="192" dur="500"/>
                                        <p:tgtEl>
                                          <p:spTgt spid="39"/>
                                        </p:tgtEl>
                                      </p:cBhvr>
                                    </p:animEffect>
                                  </p:childTnLst>
                                </p:cTn>
                              </p:par>
                              <p:par>
                                <p:cTn id="193" presetID="37" presetClass="path" presetSubtype="0" accel="50000" decel="50000" fill="hold" nodeType="withEffect">
                                  <p:stCondLst>
                                    <p:cond delay="500"/>
                                  </p:stCondLst>
                                  <p:childTnLst>
                                    <p:animMotion origin="layout" path="M 0.07845 0.20929 L 0.07498 0.13406 C 0.074 0.11709 0.06966 0.0976 0.06272 0.0787 C 0.05491 0.05806 0.04644 0.04398 0.03798 0.03607 L -2.29167E-6 3.39506E-6 " pathEditMode="relative" rAng="-7411653" ptsTypes="FffFF">
                                      <p:cBhvr>
                                        <p:cTn id="194" dur="500" fill="hold"/>
                                        <p:tgtEl>
                                          <p:spTgt spid="39"/>
                                        </p:tgtEl>
                                        <p:attrNameLst>
                                          <p:attrName>ppt_x</p:attrName>
                                          <p:attrName>ppt_y</p:attrName>
                                        </p:attrNameLst>
                                      </p:cBhvr>
                                      <p:rCtr x="-2778" y="-11806"/>
                                    </p:animMotion>
                                  </p:childTnLst>
                                </p:cTn>
                              </p:par>
                              <p:par>
                                <p:cTn id="195" presetID="31" presetClass="entr" presetSubtype="0" fill="hold" nodeType="withEffect">
                                  <p:stCondLst>
                                    <p:cond delay="1000"/>
                                  </p:stCondLst>
                                  <p:childTnLst>
                                    <p:set>
                                      <p:cBhvr>
                                        <p:cTn id="196" dur="1" fill="hold">
                                          <p:stCondLst>
                                            <p:cond delay="0"/>
                                          </p:stCondLst>
                                        </p:cTn>
                                        <p:tgtEl>
                                          <p:spTgt spid="38"/>
                                        </p:tgtEl>
                                        <p:attrNameLst>
                                          <p:attrName>style.visibility</p:attrName>
                                        </p:attrNameLst>
                                      </p:cBhvr>
                                      <p:to>
                                        <p:strVal val="visible"/>
                                      </p:to>
                                    </p:set>
                                    <p:anim calcmode="lin" valueType="num">
                                      <p:cBhvr>
                                        <p:cTn id="197" dur="500" fill="hold"/>
                                        <p:tgtEl>
                                          <p:spTgt spid="38"/>
                                        </p:tgtEl>
                                        <p:attrNameLst>
                                          <p:attrName>ppt_w</p:attrName>
                                        </p:attrNameLst>
                                      </p:cBhvr>
                                      <p:tavLst>
                                        <p:tav tm="0">
                                          <p:val>
                                            <p:fltVal val="0"/>
                                          </p:val>
                                        </p:tav>
                                        <p:tav tm="100000">
                                          <p:val>
                                            <p:strVal val="#ppt_w"/>
                                          </p:val>
                                        </p:tav>
                                      </p:tavLst>
                                    </p:anim>
                                    <p:anim calcmode="lin" valueType="num">
                                      <p:cBhvr>
                                        <p:cTn id="198" dur="500" fill="hold"/>
                                        <p:tgtEl>
                                          <p:spTgt spid="38"/>
                                        </p:tgtEl>
                                        <p:attrNameLst>
                                          <p:attrName>ppt_h</p:attrName>
                                        </p:attrNameLst>
                                      </p:cBhvr>
                                      <p:tavLst>
                                        <p:tav tm="0">
                                          <p:val>
                                            <p:fltVal val="0"/>
                                          </p:val>
                                        </p:tav>
                                        <p:tav tm="100000">
                                          <p:val>
                                            <p:strVal val="#ppt_h"/>
                                          </p:val>
                                        </p:tav>
                                      </p:tavLst>
                                    </p:anim>
                                    <p:anim calcmode="lin" valueType="num">
                                      <p:cBhvr>
                                        <p:cTn id="199" dur="500" fill="hold"/>
                                        <p:tgtEl>
                                          <p:spTgt spid="38"/>
                                        </p:tgtEl>
                                        <p:attrNameLst>
                                          <p:attrName>style.rotation</p:attrName>
                                        </p:attrNameLst>
                                      </p:cBhvr>
                                      <p:tavLst>
                                        <p:tav tm="0">
                                          <p:val>
                                            <p:fltVal val="90"/>
                                          </p:val>
                                        </p:tav>
                                        <p:tav tm="100000">
                                          <p:val>
                                            <p:fltVal val="0"/>
                                          </p:val>
                                        </p:tav>
                                      </p:tavLst>
                                    </p:anim>
                                    <p:animEffect transition="in" filter="fade">
                                      <p:cBhvr>
                                        <p:cTn id="200" dur="500"/>
                                        <p:tgtEl>
                                          <p:spTgt spid="38"/>
                                        </p:tgtEl>
                                      </p:cBhvr>
                                    </p:animEffect>
                                  </p:childTnLst>
                                </p:cTn>
                              </p:par>
                              <p:par>
                                <p:cTn id="201" presetID="42" presetClass="path" presetSubtype="0" accel="50000" decel="50000" fill="hold" nodeType="withEffect">
                                  <p:stCondLst>
                                    <p:cond delay="1000"/>
                                  </p:stCondLst>
                                  <p:childTnLst>
                                    <p:animMotion origin="layout" path="M 1.07639E-6 -4.07407E-6 L 0.00076 0.29283 " pathEditMode="relative" rAng="0" ptsTypes="AA">
                                      <p:cBhvr>
                                        <p:cTn id="202" dur="500" spd="-100000" fill="hold"/>
                                        <p:tgtEl>
                                          <p:spTgt spid="38"/>
                                        </p:tgtEl>
                                        <p:attrNameLst>
                                          <p:attrName>ppt_x</p:attrName>
                                          <p:attrName>ppt_y</p:attrName>
                                        </p:attrNameLst>
                                      </p:cBhvr>
                                      <p:rCtr x="33" y="14641"/>
                                    </p:animMotion>
                                  </p:childTnLst>
                                </p:cTn>
                              </p:par>
                              <p:par>
                                <p:cTn id="203" presetID="31" presetClass="entr" presetSubtype="0" fill="hold" nodeType="withEffect">
                                  <p:stCondLst>
                                    <p:cond delay="1500"/>
                                  </p:stCondLst>
                                  <p:childTnLst>
                                    <p:set>
                                      <p:cBhvr>
                                        <p:cTn id="204" dur="1" fill="hold">
                                          <p:stCondLst>
                                            <p:cond delay="0"/>
                                          </p:stCondLst>
                                        </p:cTn>
                                        <p:tgtEl>
                                          <p:spTgt spid="42"/>
                                        </p:tgtEl>
                                        <p:attrNameLst>
                                          <p:attrName>style.visibility</p:attrName>
                                        </p:attrNameLst>
                                      </p:cBhvr>
                                      <p:to>
                                        <p:strVal val="visible"/>
                                      </p:to>
                                    </p:set>
                                    <p:anim calcmode="lin" valueType="num">
                                      <p:cBhvr>
                                        <p:cTn id="205" dur="500" fill="hold"/>
                                        <p:tgtEl>
                                          <p:spTgt spid="42"/>
                                        </p:tgtEl>
                                        <p:attrNameLst>
                                          <p:attrName>ppt_w</p:attrName>
                                        </p:attrNameLst>
                                      </p:cBhvr>
                                      <p:tavLst>
                                        <p:tav tm="0">
                                          <p:val>
                                            <p:fltVal val="0"/>
                                          </p:val>
                                        </p:tav>
                                        <p:tav tm="100000">
                                          <p:val>
                                            <p:strVal val="#ppt_w"/>
                                          </p:val>
                                        </p:tav>
                                      </p:tavLst>
                                    </p:anim>
                                    <p:anim calcmode="lin" valueType="num">
                                      <p:cBhvr>
                                        <p:cTn id="206" dur="500" fill="hold"/>
                                        <p:tgtEl>
                                          <p:spTgt spid="42"/>
                                        </p:tgtEl>
                                        <p:attrNameLst>
                                          <p:attrName>ppt_h</p:attrName>
                                        </p:attrNameLst>
                                      </p:cBhvr>
                                      <p:tavLst>
                                        <p:tav tm="0">
                                          <p:val>
                                            <p:fltVal val="0"/>
                                          </p:val>
                                        </p:tav>
                                        <p:tav tm="100000">
                                          <p:val>
                                            <p:strVal val="#ppt_h"/>
                                          </p:val>
                                        </p:tav>
                                      </p:tavLst>
                                    </p:anim>
                                    <p:anim calcmode="lin" valueType="num">
                                      <p:cBhvr>
                                        <p:cTn id="207" dur="500" fill="hold"/>
                                        <p:tgtEl>
                                          <p:spTgt spid="42"/>
                                        </p:tgtEl>
                                        <p:attrNameLst>
                                          <p:attrName>style.rotation</p:attrName>
                                        </p:attrNameLst>
                                      </p:cBhvr>
                                      <p:tavLst>
                                        <p:tav tm="0">
                                          <p:val>
                                            <p:fltVal val="90"/>
                                          </p:val>
                                        </p:tav>
                                        <p:tav tm="100000">
                                          <p:val>
                                            <p:fltVal val="0"/>
                                          </p:val>
                                        </p:tav>
                                      </p:tavLst>
                                    </p:anim>
                                    <p:animEffect transition="in" filter="fade">
                                      <p:cBhvr>
                                        <p:cTn id="208" dur="500"/>
                                        <p:tgtEl>
                                          <p:spTgt spid="42"/>
                                        </p:tgtEl>
                                      </p:cBhvr>
                                    </p:animEffect>
                                  </p:childTnLst>
                                </p:cTn>
                              </p:par>
                              <p:par>
                                <p:cTn id="209" presetID="37" presetClass="path" presetSubtype="0" accel="50000" decel="50000" fill="hold" nodeType="withEffect">
                                  <p:stCondLst>
                                    <p:cond delay="1500"/>
                                  </p:stCondLst>
                                  <p:childTnLst>
                                    <p:animMotion origin="layout" path="M -0.0727 0.22203 L -0.07107 0.1468 C -0.07053 0.12943 -0.06619 0.11034 -0.06011 0.09028 C -0.05219 0.06983 -0.04459 0.05497 -0.03602 0.04649 L 0.00131 0.0081 " pathEditMode="relative" rAng="-25098745" ptsTypes="FffFF">
                                      <p:cBhvr>
                                        <p:cTn id="210" dur="500" fill="hold"/>
                                        <p:tgtEl>
                                          <p:spTgt spid="42"/>
                                        </p:tgtEl>
                                        <p:attrNameLst>
                                          <p:attrName>ppt_x</p:attrName>
                                          <p:attrName>ppt_y</p:attrName>
                                        </p:attrNameLst>
                                      </p:cBhvr>
                                      <p:rCtr x="2507" y="-11998"/>
                                    </p:animMotion>
                                  </p:childTnLst>
                                </p:cTn>
                              </p:par>
                              <p:par>
                                <p:cTn id="211" presetID="31" presetClass="entr" presetSubtype="0" fill="hold" nodeType="withEffect">
                                  <p:stCondLst>
                                    <p:cond delay="2000"/>
                                  </p:stCondLst>
                                  <p:childTnLst>
                                    <p:set>
                                      <p:cBhvr>
                                        <p:cTn id="212" dur="1" fill="hold">
                                          <p:stCondLst>
                                            <p:cond delay="0"/>
                                          </p:stCondLst>
                                        </p:cTn>
                                        <p:tgtEl>
                                          <p:spTgt spid="46"/>
                                        </p:tgtEl>
                                        <p:attrNameLst>
                                          <p:attrName>style.visibility</p:attrName>
                                        </p:attrNameLst>
                                      </p:cBhvr>
                                      <p:to>
                                        <p:strVal val="visible"/>
                                      </p:to>
                                    </p:set>
                                    <p:anim calcmode="lin" valueType="num">
                                      <p:cBhvr>
                                        <p:cTn id="213" dur="500" fill="hold"/>
                                        <p:tgtEl>
                                          <p:spTgt spid="46"/>
                                        </p:tgtEl>
                                        <p:attrNameLst>
                                          <p:attrName>ppt_w</p:attrName>
                                        </p:attrNameLst>
                                      </p:cBhvr>
                                      <p:tavLst>
                                        <p:tav tm="0">
                                          <p:val>
                                            <p:fltVal val="0"/>
                                          </p:val>
                                        </p:tav>
                                        <p:tav tm="100000">
                                          <p:val>
                                            <p:strVal val="#ppt_w"/>
                                          </p:val>
                                        </p:tav>
                                      </p:tavLst>
                                    </p:anim>
                                    <p:anim calcmode="lin" valueType="num">
                                      <p:cBhvr>
                                        <p:cTn id="214" dur="500" fill="hold"/>
                                        <p:tgtEl>
                                          <p:spTgt spid="46"/>
                                        </p:tgtEl>
                                        <p:attrNameLst>
                                          <p:attrName>ppt_h</p:attrName>
                                        </p:attrNameLst>
                                      </p:cBhvr>
                                      <p:tavLst>
                                        <p:tav tm="0">
                                          <p:val>
                                            <p:fltVal val="0"/>
                                          </p:val>
                                        </p:tav>
                                        <p:tav tm="100000">
                                          <p:val>
                                            <p:strVal val="#ppt_h"/>
                                          </p:val>
                                        </p:tav>
                                      </p:tavLst>
                                    </p:anim>
                                    <p:anim calcmode="lin" valueType="num">
                                      <p:cBhvr>
                                        <p:cTn id="215" dur="500" fill="hold"/>
                                        <p:tgtEl>
                                          <p:spTgt spid="46"/>
                                        </p:tgtEl>
                                        <p:attrNameLst>
                                          <p:attrName>style.rotation</p:attrName>
                                        </p:attrNameLst>
                                      </p:cBhvr>
                                      <p:tavLst>
                                        <p:tav tm="0">
                                          <p:val>
                                            <p:fltVal val="90"/>
                                          </p:val>
                                        </p:tav>
                                        <p:tav tm="100000">
                                          <p:val>
                                            <p:fltVal val="0"/>
                                          </p:val>
                                        </p:tav>
                                      </p:tavLst>
                                    </p:anim>
                                    <p:animEffect transition="in" filter="fade">
                                      <p:cBhvr>
                                        <p:cTn id="216" dur="500"/>
                                        <p:tgtEl>
                                          <p:spTgt spid="46"/>
                                        </p:tgtEl>
                                      </p:cBhvr>
                                    </p:animEffect>
                                  </p:childTnLst>
                                </p:cTn>
                              </p:par>
                              <p:par>
                                <p:cTn id="217" presetID="37" presetClass="path" presetSubtype="0" accel="50000" decel="50000" fill="hold" nodeType="withEffect">
                                  <p:stCondLst>
                                    <p:cond delay="2000"/>
                                  </p:stCondLst>
                                  <p:childTnLst>
                                    <p:animMotion origin="layout" path="M -4.93056E-6 -3.58025E-6 L -0.01963 -0.0189 C -0.02408 -0.02276 -0.03005 -0.02469 -0.03624 -0.02353 C -0.0434 -0.02199 -0.04871 -0.01851 -0.05284 -0.01273 L -0.07042 0.01216 " pathEditMode="relative" rAng="10468116" ptsTypes="FffFF">
                                      <p:cBhvr>
                                        <p:cTn id="218" dur="500" spd="-100000" fill="hold"/>
                                        <p:tgtEl>
                                          <p:spTgt spid="46"/>
                                        </p:tgtEl>
                                        <p:attrNameLst>
                                          <p:attrName>ppt_x</p:attrName>
                                          <p:attrName>ppt_y</p:attrName>
                                        </p:attrNameLst>
                                      </p:cBhvr>
                                      <p:rCtr x="-3602" y="-868"/>
                                    </p:animMotion>
                                  </p:childTnLst>
                                </p:cTn>
                              </p:par>
                            </p:childTnLst>
                          </p:cTn>
                        </p:par>
                        <p:par>
                          <p:cTn id="219" fill="hold">
                            <p:stCondLst>
                              <p:cond delay="3076"/>
                            </p:stCondLst>
                            <p:childTnLst>
                              <p:par>
                                <p:cTn id="220" presetID="2" presetClass="exit" presetSubtype="4" fill="hold" nodeType="afterEffect">
                                  <p:stCondLst>
                                    <p:cond delay="0"/>
                                  </p:stCondLst>
                                  <p:childTnLst>
                                    <p:anim calcmode="lin" valueType="num">
                                      <p:cBhvr additive="base">
                                        <p:cTn id="221" dur="500"/>
                                        <p:tgtEl>
                                          <p:spTgt spid="26"/>
                                        </p:tgtEl>
                                        <p:attrNameLst>
                                          <p:attrName>ppt_x</p:attrName>
                                        </p:attrNameLst>
                                      </p:cBhvr>
                                      <p:tavLst>
                                        <p:tav tm="0">
                                          <p:val>
                                            <p:strVal val="ppt_x"/>
                                          </p:val>
                                        </p:tav>
                                        <p:tav tm="100000">
                                          <p:val>
                                            <p:strVal val="ppt_x"/>
                                          </p:val>
                                        </p:tav>
                                      </p:tavLst>
                                    </p:anim>
                                    <p:anim calcmode="lin" valueType="num">
                                      <p:cBhvr additive="base">
                                        <p:cTn id="222" dur="500"/>
                                        <p:tgtEl>
                                          <p:spTgt spid="26"/>
                                        </p:tgtEl>
                                        <p:attrNameLst>
                                          <p:attrName>ppt_y</p:attrName>
                                        </p:attrNameLst>
                                      </p:cBhvr>
                                      <p:tavLst>
                                        <p:tav tm="0">
                                          <p:val>
                                            <p:strVal val="ppt_y"/>
                                          </p:val>
                                        </p:tav>
                                        <p:tav tm="100000">
                                          <p:val>
                                            <p:strVal val="1+ppt_h/2"/>
                                          </p:val>
                                        </p:tav>
                                      </p:tavLst>
                                    </p:anim>
                                    <p:set>
                                      <p:cBhvr>
                                        <p:cTn id="223" dur="1" fill="hold">
                                          <p:stCondLst>
                                            <p:cond delay="499"/>
                                          </p:stCondLst>
                                        </p:cTn>
                                        <p:tgtEl>
                                          <p:spTgt spid="26"/>
                                        </p:tgtEl>
                                        <p:attrNameLst>
                                          <p:attrName>style.visibility</p:attrName>
                                        </p:attrNameLst>
                                      </p:cBhvr>
                                      <p:to>
                                        <p:strVal val="hidden"/>
                                      </p:to>
                                    </p:set>
                                  </p:childTnLst>
                                </p:cTn>
                              </p:par>
                              <p:par>
                                <p:cTn id="224" presetID="2" presetClass="exit" presetSubtype="4" fill="hold" nodeType="withEffect">
                                  <p:stCondLst>
                                    <p:cond delay="0"/>
                                  </p:stCondLst>
                                  <p:childTnLst>
                                    <p:anim calcmode="lin" valueType="num">
                                      <p:cBhvr additive="base">
                                        <p:cTn id="225" dur="750"/>
                                        <p:tgtEl>
                                          <p:spTgt spid="35"/>
                                        </p:tgtEl>
                                        <p:attrNameLst>
                                          <p:attrName>ppt_x</p:attrName>
                                        </p:attrNameLst>
                                      </p:cBhvr>
                                      <p:tavLst>
                                        <p:tav tm="0">
                                          <p:val>
                                            <p:strVal val="ppt_x"/>
                                          </p:val>
                                        </p:tav>
                                        <p:tav tm="100000">
                                          <p:val>
                                            <p:strVal val="ppt_x"/>
                                          </p:val>
                                        </p:tav>
                                      </p:tavLst>
                                    </p:anim>
                                    <p:anim calcmode="lin" valueType="num">
                                      <p:cBhvr additive="base">
                                        <p:cTn id="226" dur="750"/>
                                        <p:tgtEl>
                                          <p:spTgt spid="35"/>
                                        </p:tgtEl>
                                        <p:attrNameLst>
                                          <p:attrName>ppt_y</p:attrName>
                                        </p:attrNameLst>
                                      </p:cBhvr>
                                      <p:tavLst>
                                        <p:tav tm="0">
                                          <p:val>
                                            <p:strVal val="ppt_y"/>
                                          </p:val>
                                        </p:tav>
                                        <p:tav tm="100000">
                                          <p:val>
                                            <p:strVal val="1+ppt_h/2"/>
                                          </p:val>
                                        </p:tav>
                                      </p:tavLst>
                                    </p:anim>
                                    <p:set>
                                      <p:cBhvr>
                                        <p:cTn id="227" dur="1" fill="hold">
                                          <p:stCondLst>
                                            <p:cond delay="749"/>
                                          </p:stCondLst>
                                        </p:cTn>
                                        <p:tgtEl>
                                          <p:spTgt spid="35"/>
                                        </p:tgtEl>
                                        <p:attrNameLst>
                                          <p:attrName>style.visibility</p:attrName>
                                        </p:attrNameLst>
                                      </p:cBhvr>
                                      <p:to>
                                        <p:strVal val="hidden"/>
                                      </p:to>
                                    </p:set>
                                  </p:childTnLst>
                                </p:cTn>
                              </p:par>
                            </p:childTnLst>
                          </p:cTn>
                        </p:par>
                        <p:par>
                          <p:cTn id="228" fill="hold">
                            <p:stCondLst>
                              <p:cond delay="3826"/>
                            </p:stCondLst>
                            <p:childTnLst>
                              <p:par>
                                <p:cTn id="229" presetID="10" presetClass="entr" presetSubtype="0" fill="hold" nodeType="afterEffect">
                                  <p:stCondLst>
                                    <p:cond delay="0"/>
                                  </p:stCondLst>
                                  <p:childTnLst>
                                    <p:set>
                                      <p:cBhvr>
                                        <p:cTn id="230" dur="1" fill="hold">
                                          <p:stCondLst>
                                            <p:cond delay="0"/>
                                          </p:stCondLst>
                                        </p:cTn>
                                        <p:tgtEl>
                                          <p:spTgt spid="49"/>
                                        </p:tgtEl>
                                        <p:attrNameLst>
                                          <p:attrName>style.visibility</p:attrName>
                                        </p:attrNameLst>
                                      </p:cBhvr>
                                      <p:to>
                                        <p:strVal val="visible"/>
                                      </p:to>
                                    </p:set>
                                    <p:animEffect transition="in" filter="fade">
                                      <p:cBhvr>
                                        <p:cTn id="231" dur="1000"/>
                                        <p:tgtEl>
                                          <p:spTgt spid="49"/>
                                        </p:tgtEl>
                                      </p:cBhvr>
                                    </p:animEffect>
                                  </p:childTnLst>
                                </p:cTn>
                              </p:par>
                              <p:par>
                                <p:cTn id="232" presetID="1" presetClass="mediacall" presetSubtype="0" fill="hold" nodeType="withEffect">
                                  <p:stCondLst>
                                    <p:cond delay="0"/>
                                  </p:stCondLst>
                                  <p:childTnLst>
                                    <p:cmd type="call" cmd="playFrom(0.0)">
                                      <p:cBhvr>
                                        <p:cTn id="233" dur="3600" fill="hold"/>
                                        <p:tgtEl>
                                          <p:spTgt spid="62"/>
                                        </p:tgtEl>
                                      </p:cBhvr>
                                    </p:cmd>
                                  </p:childTnLst>
                                </p:cTn>
                              </p:par>
                            </p:childTnLst>
                          </p:cTn>
                        </p:par>
                        <p:par>
                          <p:cTn id="234" fill="hold">
                            <p:stCondLst>
                              <p:cond delay="7426"/>
                            </p:stCondLst>
                            <p:childTnLst>
                              <p:par>
                                <p:cTn id="235" presetID="31" presetClass="exit" presetSubtype="0" fill="hold" nodeType="afterEffect">
                                  <p:stCondLst>
                                    <p:cond delay="1000"/>
                                  </p:stCondLst>
                                  <p:childTnLst>
                                    <p:anim calcmode="lin" valueType="num">
                                      <p:cBhvr>
                                        <p:cTn id="236" dur="500"/>
                                        <p:tgtEl>
                                          <p:spTgt spid="41"/>
                                        </p:tgtEl>
                                        <p:attrNameLst>
                                          <p:attrName>ppt_w</p:attrName>
                                        </p:attrNameLst>
                                      </p:cBhvr>
                                      <p:tavLst>
                                        <p:tav tm="0">
                                          <p:val>
                                            <p:strVal val="ppt_w"/>
                                          </p:val>
                                        </p:tav>
                                        <p:tav tm="100000">
                                          <p:val>
                                            <p:fltVal val="0"/>
                                          </p:val>
                                        </p:tav>
                                      </p:tavLst>
                                    </p:anim>
                                    <p:anim calcmode="lin" valueType="num">
                                      <p:cBhvr>
                                        <p:cTn id="237" dur="500"/>
                                        <p:tgtEl>
                                          <p:spTgt spid="41"/>
                                        </p:tgtEl>
                                        <p:attrNameLst>
                                          <p:attrName>ppt_h</p:attrName>
                                        </p:attrNameLst>
                                      </p:cBhvr>
                                      <p:tavLst>
                                        <p:tav tm="0">
                                          <p:val>
                                            <p:strVal val="ppt_h"/>
                                          </p:val>
                                        </p:tav>
                                        <p:tav tm="100000">
                                          <p:val>
                                            <p:fltVal val="0"/>
                                          </p:val>
                                        </p:tav>
                                      </p:tavLst>
                                    </p:anim>
                                    <p:anim calcmode="lin" valueType="num">
                                      <p:cBhvr>
                                        <p:cTn id="238" dur="500"/>
                                        <p:tgtEl>
                                          <p:spTgt spid="41"/>
                                        </p:tgtEl>
                                        <p:attrNameLst>
                                          <p:attrName>style.rotation</p:attrName>
                                        </p:attrNameLst>
                                      </p:cBhvr>
                                      <p:tavLst>
                                        <p:tav tm="0">
                                          <p:val>
                                            <p:fltVal val="0"/>
                                          </p:val>
                                        </p:tav>
                                        <p:tav tm="100000">
                                          <p:val>
                                            <p:fltVal val="90"/>
                                          </p:val>
                                        </p:tav>
                                      </p:tavLst>
                                    </p:anim>
                                    <p:animEffect transition="out" filter="fade">
                                      <p:cBhvr>
                                        <p:cTn id="239" dur="500"/>
                                        <p:tgtEl>
                                          <p:spTgt spid="41"/>
                                        </p:tgtEl>
                                      </p:cBhvr>
                                    </p:animEffect>
                                    <p:set>
                                      <p:cBhvr>
                                        <p:cTn id="240" dur="1" fill="hold">
                                          <p:stCondLst>
                                            <p:cond delay="499"/>
                                          </p:stCondLst>
                                        </p:cTn>
                                        <p:tgtEl>
                                          <p:spTgt spid="41"/>
                                        </p:tgtEl>
                                        <p:attrNameLst>
                                          <p:attrName>style.visibility</p:attrName>
                                        </p:attrNameLst>
                                      </p:cBhvr>
                                      <p:to>
                                        <p:strVal val="hidden"/>
                                      </p:to>
                                    </p:set>
                                  </p:childTnLst>
                                </p:cTn>
                              </p:par>
                              <p:par>
                                <p:cTn id="241" presetID="31" presetClass="exit" presetSubtype="0" fill="hold" nodeType="withEffect">
                                  <p:stCondLst>
                                    <p:cond delay="1000"/>
                                  </p:stCondLst>
                                  <p:childTnLst>
                                    <p:anim calcmode="lin" valueType="num">
                                      <p:cBhvr>
                                        <p:cTn id="242" dur="500"/>
                                        <p:tgtEl>
                                          <p:spTgt spid="39"/>
                                        </p:tgtEl>
                                        <p:attrNameLst>
                                          <p:attrName>ppt_w</p:attrName>
                                        </p:attrNameLst>
                                      </p:cBhvr>
                                      <p:tavLst>
                                        <p:tav tm="0">
                                          <p:val>
                                            <p:strVal val="ppt_w"/>
                                          </p:val>
                                        </p:tav>
                                        <p:tav tm="100000">
                                          <p:val>
                                            <p:fltVal val="0"/>
                                          </p:val>
                                        </p:tav>
                                      </p:tavLst>
                                    </p:anim>
                                    <p:anim calcmode="lin" valueType="num">
                                      <p:cBhvr>
                                        <p:cTn id="243" dur="500"/>
                                        <p:tgtEl>
                                          <p:spTgt spid="39"/>
                                        </p:tgtEl>
                                        <p:attrNameLst>
                                          <p:attrName>ppt_h</p:attrName>
                                        </p:attrNameLst>
                                      </p:cBhvr>
                                      <p:tavLst>
                                        <p:tav tm="0">
                                          <p:val>
                                            <p:strVal val="ppt_h"/>
                                          </p:val>
                                        </p:tav>
                                        <p:tav tm="100000">
                                          <p:val>
                                            <p:fltVal val="0"/>
                                          </p:val>
                                        </p:tav>
                                      </p:tavLst>
                                    </p:anim>
                                    <p:anim calcmode="lin" valueType="num">
                                      <p:cBhvr>
                                        <p:cTn id="244" dur="500"/>
                                        <p:tgtEl>
                                          <p:spTgt spid="39"/>
                                        </p:tgtEl>
                                        <p:attrNameLst>
                                          <p:attrName>style.rotation</p:attrName>
                                        </p:attrNameLst>
                                      </p:cBhvr>
                                      <p:tavLst>
                                        <p:tav tm="0">
                                          <p:val>
                                            <p:fltVal val="0"/>
                                          </p:val>
                                        </p:tav>
                                        <p:tav tm="100000">
                                          <p:val>
                                            <p:fltVal val="90"/>
                                          </p:val>
                                        </p:tav>
                                      </p:tavLst>
                                    </p:anim>
                                    <p:animEffect transition="out" filter="fade">
                                      <p:cBhvr>
                                        <p:cTn id="245" dur="500"/>
                                        <p:tgtEl>
                                          <p:spTgt spid="39"/>
                                        </p:tgtEl>
                                      </p:cBhvr>
                                    </p:animEffect>
                                    <p:set>
                                      <p:cBhvr>
                                        <p:cTn id="246" dur="1" fill="hold">
                                          <p:stCondLst>
                                            <p:cond delay="499"/>
                                          </p:stCondLst>
                                        </p:cTn>
                                        <p:tgtEl>
                                          <p:spTgt spid="39"/>
                                        </p:tgtEl>
                                        <p:attrNameLst>
                                          <p:attrName>style.visibility</p:attrName>
                                        </p:attrNameLst>
                                      </p:cBhvr>
                                      <p:to>
                                        <p:strVal val="hidden"/>
                                      </p:to>
                                    </p:set>
                                  </p:childTnLst>
                                </p:cTn>
                              </p:par>
                              <p:par>
                                <p:cTn id="247" presetID="31" presetClass="exit" presetSubtype="0" fill="hold" nodeType="withEffect">
                                  <p:stCondLst>
                                    <p:cond delay="1000"/>
                                  </p:stCondLst>
                                  <p:childTnLst>
                                    <p:anim calcmode="lin" valueType="num">
                                      <p:cBhvr>
                                        <p:cTn id="248" dur="500"/>
                                        <p:tgtEl>
                                          <p:spTgt spid="38"/>
                                        </p:tgtEl>
                                        <p:attrNameLst>
                                          <p:attrName>ppt_w</p:attrName>
                                        </p:attrNameLst>
                                      </p:cBhvr>
                                      <p:tavLst>
                                        <p:tav tm="0">
                                          <p:val>
                                            <p:strVal val="ppt_w"/>
                                          </p:val>
                                        </p:tav>
                                        <p:tav tm="100000">
                                          <p:val>
                                            <p:fltVal val="0"/>
                                          </p:val>
                                        </p:tav>
                                      </p:tavLst>
                                    </p:anim>
                                    <p:anim calcmode="lin" valueType="num">
                                      <p:cBhvr>
                                        <p:cTn id="249" dur="500"/>
                                        <p:tgtEl>
                                          <p:spTgt spid="38"/>
                                        </p:tgtEl>
                                        <p:attrNameLst>
                                          <p:attrName>ppt_h</p:attrName>
                                        </p:attrNameLst>
                                      </p:cBhvr>
                                      <p:tavLst>
                                        <p:tav tm="0">
                                          <p:val>
                                            <p:strVal val="ppt_h"/>
                                          </p:val>
                                        </p:tav>
                                        <p:tav tm="100000">
                                          <p:val>
                                            <p:fltVal val="0"/>
                                          </p:val>
                                        </p:tav>
                                      </p:tavLst>
                                    </p:anim>
                                    <p:anim calcmode="lin" valueType="num">
                                      <p:cBhvr>
                                        <p:cTn id="250" dur="500"/>
                                        <p:tgtEl>
                                          <p:spTgt spid="38"/>
                                        </p:tgtEl>
                                        <p:attrNameLst>
                                          <p:attrName>style.rotation</p:attrName>
                                        </p:attrNameLst>
                                      </p:cBhvr>
                                      <p:tavLst>
                                        <p:tav tm="0">
                                          <p:val>
                                            <p:fltVal val="0"/>
                                          </p:val>
                                        </p:tav>
                                        <p:tav tm="100000">
                                          <p:val>
                                            <p:fltVal val="90"/>
                                          </p:val>
                                        </p:tav>
                                      </p:tavLst>
                                    </p:anim>
                                    <p:animEffect transition="out" filter="fade">
                                      <p:cBhvr>
                                        <p:cTn id="251" dur="500"/>
                                        <p:tgtEl>
                                          <p:spTgt spid="38"/>
                                        </p:tgtEl>
                                      </p:cBhvr>
                                    </p:animEffect>
                                    <p:set>
                                      <p:cBhvr>
                                        <p:cTn id="252" dur="1" fill="hold">
                                          <p:stCondLst>
                                            <p:cond delay="499"/>
                                          </p:stCondLst>
                                        </p:cTn>
                                        <p:tgtEl>
                                          <p:spTgt spid="38"/>
                                        </p:tgtEl>
                                        <p:attrNameLst>
                                          <p:attrName>style.visibility</p:attrName>
                                        </p:attrNameLst>
                                      </p:cBhvr>
                                      <p:to>
                                        <p:strVal val="hidden"/>
                                      </p:to>
                                    </p:set>
                                  </p:childTnLst>
                                </p:cTn>
                              </p:par>
                              <p:par>
                                <p:cTn id="253" presetID="31" presetClass="exit" presetSubtype="0" fill="hold" nodeType="withEffect">
                                  <p:stCondLst>
                                    <p:cond delay="1000"/>
                                  </p:stCondLst>
                                  <p:childTnLst>
                                    <p:anim calcmode="lin" valueType="num">
                                      <p:cBhvr>
                                        <p:cTn id="254" dur="500"/>
                                        <p:tgtEl>
                                          <p:spTgt spid="42"/>
                                        </p:tgtEl>
                                        <p:attrNameLst>
                                          <p:attrName>ppt_w</p:attrName>
                                        </p:attrNameLst>
                                      </p:cBhvr>
                                      <p:tavLst>
                                        <p:tav tm="0">
                                          <p:val>
                                            <p:strVal val="ppt_w"/>
                                          </p:val>
                                        </p:tav>
                                        <p:tav tm="100000">
                                          <p:val>
                                            <p:fltVal val="0"/>
                                          </p:val>
                                        </p:tav>
                                      </p:tavLst>
                                    </p:anim>
                                    <p:anim calcmode="lin" valueType="num">
                                      <p:cBhvr>
                                        <p:cTn id="255" dur="500"/>
                                        <p:tgtEl>
                                          <p:spTgt spid="42"/>
                                        </p:tgtEl>
                                        <p:attrNameLst>
                                          <p:attrName>ppt_h</p:attrName>
                                        </p:attrNameLst>
                                      </p:cBhvr>
                                      <p:tavLst>
                                        <p:tav tm="0">
                                          <p:val>
                                            <p:strVal val="ppt_h"/>
                                          </p:val>
                                        </p:tav>
                                        <p:tav tm="100000">
                                          <p:val>
                                            <p:fltVal val="0"/>
                                          </p:val>
                                        </p:tav>
                                      </p:tavLst>
                                    </p:anim>
                                    <p:anim calcmode="lin" valueType="num">
                                      <p:cBhvr>
                                        <p:cTn id="256" dur="500"/>
                                        <p:tgtEl>
                                          <p:spTgt spid="42"/>
                                        </p:tgtEl>
                                        <p:attrNameLst>
                                          <p:attrName>style.rotation</p:attrName>
                                        </p:attrNameLst>
                                      </p:cBhvr>
                                      <p:tavLst>
                                        <p:tav tm="0">
                                          <p:val>
                                            <p:fltVal val="0"/>
                                          </p:val>
                                        </p:tav>
                                        <p:tav tm="100000">
                                          <p:val>
                                            <p:fltVal val="90"/>
                                          </p:val>
                                        </p:tav>
                                      </p:tavLst>
                                    </p:anim>
                                    <p:animEffect transition="out" filter="fade">
                                      <p:cBhvr>
                                        <p:cTn id="257" dur="500"/>
                                        <p:tgtEl>
                                          <p:spTgt spid="42"/>
                                        </p:tgtEl>
                                      </p:cBhvr>
                                    </p:animEffect>
                                    <p:set>
                                      <p:cBhvr>
                                        <p:cTn id="258" dur="1" fill="hold">
                                          <p:stCondLst>
                                            <p:cond delay="499"/>
                                          </p:stCondLst>
                                        </p:cTn>
                                        <p:tgtEl>
                                          <p:spTgt spid="42"/>
                                        </p:tgtEl>
                                        <p:attrNameLst>
                                          <p:attrName>style.visibility</p:attrName>
                                        </p:attrNameLst>
                                      </p:cBhvr>
                                      <p:to>
                                        <p:strVal val="hidden"/>
                                      </p:to>
                                    </p:set>
                                  </p:childTnLst>
                                </p:cTn>
                              </p:par>
                              <p:par>
                                <p:cTn id="259" presetID="31" presetClass="exit" presetSubtype="0" fill="hold" nodeType="withEffect">
                                  <p:stCondLst>
                                    <p:cond delay="1000"/>
                                  </p:stCondLst>
                                  <p:childTnLst>
                                    <p:anim calcmode="lin" valueType="num">
                                      <p:cBhvr>
                                        <p:cTn id="260" dur="500"/>
                                        <p:tgtEl>
                                          <p:spTgt spid="46"/>
                                        </p:tgtEl>
                                        <p:attrNameLst>
                                          <p:attrName>ppt_w</p:attrName>
                                        </p:attrNameLst>
                                      </p:cBhvr>
                                      <p:tavLst>
                                        <p:tav tm="0">
                                          <p:val>
                                            <p:strVal val="ppt_w"/>
                                          </p:val>
                                        </p:tav>
                                        <p:tav tm="100000">
                                          <p:val>
                                            <p:fltVal val="0"/>
                                          </p:val>
                                        </p:tav>
                                      </p:tavLst>
                                    </p:anim>
                                    <p:anim calcmode="lin" valueType="num">
                                      <p:cBhvr>
                                        <p:cTn id="261" dur="500"/>
                                        <p:tgtEl>
                                          <p:spTgt spid="46"/>
                                        </p:tgtEl>
                                        <p:attrNameLst>
                                          <p:attrName>ppt_h</p:attrName>
                                        </p:attrNameLst>
                                      </p:cBhvr>
                                      <p:tavLst>
                                        <p:tav tm="0">
                                          <p:val>
                                            <p:strVal val="ppt_h"/>
                                          </p:val>
                                        </p:tav>
                                        <p:tav tm="100000">
                                          <p:val>
                                            <p:fltVal val="0"/>
                                          </p:val>
                                        </p:tav>
                                      </p:tavLst>
                                    </p:anim>
                                    <p:anim calcmode="lin" valueType="num">
                                      <p:cBhvr>
                                        <p:cTn id="262" dur="500"/>
                                        <p:tgtEl>
                                          <p:spTgt spid="46"/>
                                        </p:tgtEl>
                                        <p:attrNameLst>
                                          <p:attrName>style.rotation</p:attrName>
                                        </p:attrNameLst>
                                      </p:cBhvr>
                                      <p:tavLst>
                                        <p:tav tm="0">
                                          <p:val>
                                            <p:fltVal val="0"/>
                                          </p:val>
                                        </p:tav>
                                        <p:tav tm="100000">
                                          <p:val>
                                            <p:fltVal val="90"/>
                                          </p:val>
                                        </p:tav>
                                      </p:tavLst>
                                    </p:anim>
                                    <p:animEffect transition="out" filter="fade">
                                      <p:cBhvr>
                                        <p:cTn id="263" dur="500"/>
                                        <p:tgtEl>
                                          <p:spTgt spid="46"/>
                                        </p:tgtEl>
                                      </p:cBhvr>
                                    </p:animEffect>
                                    <p:set>
                                      <p:cBhvr>
                                        <p:cTn id="264" dur="1" fill="hold">
                                          <p:stCondLst>
                                            <p:cond delay="499"/>
                                          </p:stCondLst>
                                        </p:cTn>
                                        <p:tgtEl>
                                          <p:spTgt spid="46"/>
                                        </p:tgtEl>
                                        <p:attrNameLst>
                                          <p:attrName>style.visibility</p:attrName>
                                        </p:attrNameLst>
                                      </p:cBhvr>
                                      <p:to>
                                        <p:strVal val="hidden"/>
                                      </p:to>
                                    </p:set>
                                  </p:childTnLst>
                                </p:cTn>
                              </p:par>
                            </p:childTnLst>
                          </p:cTn>
                        </p:par>
                      </p:childTnLst>
                    </p:cTn>
                  </p:par>
                </p:childTnLst>
              </p:cTn>
              <p:nextCondLst>
                <p:cond evt="onClick" delay="0">
                  <p:tgtEl>
                    <p:spTgt spid="27"/>
                  </p:tgtEl>
                </p:cond>
              </p:nextCondLst>
            </p:seq>
            <p:seq concurrent="1" nextAc="seek">
              <p:cTn id="265" restart="whenNotActive" fill="hold" evtFilter="cancelBubble" nodeType="interactiveSeq">
                <p:stCondLst>
                  <p:cond evt="onClick" delay="0">
                    <p:tgtEl>
                      <p:spTgt spid="30"/>
                    </p:tgtEl>
                  </p:cond>
                </p:stCondLst>
                <p:endSync evt="end" delay="0">
                  <p:rtn val="all"/>
                </p:endSync>
                <p:childTnLst>
                  <p:par>
                    <p:cTn id="266" fill="hold">
                      <p:stCondLst>
                        <p:cond delay="0"/>
                      </p:stCondLst>
                      <p:childTnLst>
                        <p:par>
                          <p:cTn id="267" fill="hold">
                            <p:stCondLst>
                              <p:cond delay="0"/>
                            </p:stCondLst>
                            <p:childTnLst>
                              <p:par>
                                <p:cTn id="268" presetID="10" presetClass="exit" presetSubtype="0" fill="hold" nodeType="clickEffect">
                                  <p:stCondLst>
                                    <p:cond delay="0"/>
                                  </p:stCondLst>
                                  <p:childTnLst>
                                    <p:animEffect transition="out" filter="fade">
                                      <p:cBhvr>
                                        <p:cTn id="269" dur="10"/>
                                        <p:tgtEl>
                                          <p:spTgt spid="30"/>
                                        </p:tgtEl>
                                      </p:cBhvr>
                                    </p:animEffect>
                                    <p:set>
                                      <p:cBhvr>
                                        <p:cTn id="270" dur="1" fill="hold">
                                          <p:stCondLst>
                                            <p:cond delay="9"/>
                                          </p:stCondLst>
                                        </p:cTn>
                                        <p:tgtEl>
                                          <p:spTgt spid="30"/>
                                        </p:tgtEl>
                                        <p:attrNameLst>
                                          <p:attrName>style.visibility</p:attrName>
                                        </p:attrNameLst>
                                      </p:cBhvr>
                                      <p:to>
                                        <p:strVal val="hidden"/>
                                      </p:to>
                                    </p:set>
                                  </p:childTnLst>
                                </p:cTn>
                              </p:par>
                              <p:par>
                                <p:cTn id="271" presetID="1" presetClass="mediacall" presetSubtype="0" fill="hold" nodeType="withEffect">
                                  <p:stCondLst>
                                    <p:cond delay="0"/>
                                  </p:stCondLst>
                                  <p:childTnLst>
                                    <p:cmd type="call" cmd="playFrom(0.0)">
                                      <p:cBhvr>
                                        <p:cTn id="272" dur="576" fill="hold"/>
                                        <p:tgtEl>
                                          <p:spTgt spid="61"/>
                                        </p:tgtEl>
                                      </p:cBhvr>
                                    </p:cmd>
                                  </p:childTnLst>
                                </p:cTn>
                              </p:par>
                              <p:par>
                                <p:cTn id="273" presetID="10" presetClass="entr" presetSubtype="0" fill="hold" nodeType="withEffect">
                                  <p:stCondLst>
                                    <p:cond delay="0"/>
                                  </p:stCondLst>
                                  <p:childTnLst>
                                    <p:set>
                                      <p:cBhvr>
                                        <p:cTn id="274" dur="1" fill="hold">
                                          <p:stCondLst>
                                            <p:cond delay="0"/>
                                          </p:stCondLst>
                                        </p:cTn>
                                        <p:tgtEl>
                                          <p:spTgt spid="36"/>
                                        </p:tgtEl>
                                        <p:attrNameLst>
                                          <p:attrName>style.visibility</p:attrName>
                                        </p:attrNameLst>
                                      </p:cBhvr>
                                      <p:to>
                                        <p:strVal val="visible"/>
                                      </p:to>
                                    </p:set>
                                    <p:animEffect transition="in" filter="fade">
                                      <p:cBhvr>
                                        <p:cTn id="275" dur="10"/>
                                        <p:tgtEl>
                                          <p:spTgt spid="36"/>
                                        </p:tgtEl>
                                      </p:cBhvr>
                                    </p:animEffect>
                                  </p:childTnLst>
                                </p:cTn>
                              </p:par>
                              <p:par>
                                <p:cTn id="276" presetID="10" presetClass="exit" presetSubtype="0" fill="hold" nodeType="withEffect">
                                  <p:stCondLst>
                                    <p:cond delay="0"/>
                                  </p:stCondLst>
                                  <p:childTnLst>
                                    <p:animEffect transition="out" filter="fade">
                                      <p:cBhvr>
                                        <p:cTn id="277" dur="500"/>
                                        <p:tgtEl>
                                          <p:spTgt spid="31"/>
                                        </p:tgtEl>
                                      </p:cBhvr>
                                    </p:animEffect>
                                    <p:set>
                                      <p:cBhvr>
                                        <p:cTn id="278" dur="1" fill="hold">
                                          <p:stCondLst>
                                            <p:cond delay="499"/>
                                          </p:stCondLst>
                                        </p:cTn>
                                        <p:tgtEl>
                                          <p:spTgt spid="31"/>
                                        </p:tgtEl>
                                        <p:attrNameLst>
                                          <p:attrName>style.visibility</p:attrName>
                                        </p:attrNameLst>
                                      </p:cBhvr>
                                      <p:to>
                                        <p:strVal val="hidden"/>
                                      </p:to>
                                    </p:set>
                                  </p:childTnLst>
                                </p:cTn>
                              </p:par>
                            </p:childTnLst>
                          </p:cTn>
                        </p:par>
                        <p:par>
                          <p:cTn id="279" fill="hold">
                            <p:stCondLst>
                              <p:cond delay="576"/>
                            </p:stCondLst>
                            <p:childTnLst>
                              <p:par>
                                <p:cTn id="280" presetID="1" presetClass="mediacall" presetSubtype="0" fill="hold" nodeType="afterEffect">
                                  <p:stCondLst>
                                    <p:cond delay="0"/>
                                  </p:stCondLst>
                                  <p:childTnLst>
                                    <p:cmd type="call" cmd="playFrom(0.0)">
                                      <p:cBhvr>
                                        <p:cTn id="281" dur="1306" fill="hold"/>
                                        <p:tgtEl>
                                          <p:spTgt spid="66"/>
                                        </p:tgtEl>
                                      </p:cBhvr>
                                    </p:cmd>
                                  </p:childTnLst>
                                </p:cTn>
                              </p:par>
                              <p:par>
                                <p:cTn id="282" presetID="31" presetClass="entr" presetSubtype="0" fill="hold" nodeType="withEffect">
                                  <p:stCondLst>
                                    <p:cond delay="0"/>
                                  </p:stCondLst>
                                  <p:childTnLst>
                                    <p:set>
                                      <p:cBhvr>
                                        <p:cTn id="283" dur="1" fill="hold">
                                          <p:stCondLst>
                                            <p:cond delay="0"/>
                                          </p:stCondLst>
                                        </p:cTn>
                                        <p:tgtEl>
                                          <p:spTgt spid="48"/>
                                        </p:tgtEl>
                                        <p:attrNameLst>
                                          <p:attrName>style.visibility</p:attrName>
                                        </p:attrNameLst>
                                      </p:cBhvr>
                                      <p:to>
                                        <p:strVal val="visible"/>
                                      </p:to>
                                    </p:set>
                                    <p:anim calcmode="lin" valueType="num">
                                      <p:cBhvr>
                                        <p:cTn id="284" dur="500" fill="hold"/>
                                        <p:tgtEl>
                                          <p:spTgt spid="48"/>
                                        </p:tgtEl>
                                        <p:attrNameLst>
                                          <p:attrName>ppt_w</p:attrName>
                                        </p:attrNameLst>
                                      </p:cBhvr>
                                      <p:tavLst>
                                        <p:tav tm="0">
                                          <p:val>
                                            <p:fltVal val="0"/>
                                          </p:val>
                                        </p:tav>
                                        <p:tav tm="100000">
                                          <p:val>
                                            <p:strVal val="#ppt_w"/>
                                          </p:val>
                                        </p:tav>
                                      </p:tavLst>
                                    </p:anim>
                                    <p:anim calcmode="lin" valueType="num">
                                      <p:cBhvr>
                                        <p:cTn id="285" dur="500" fill="hold"/>
                                        <p:tgtEl>
                                          <p:spTgt spid="48"/>
                                        </p:tgtEl>
                                        <p:attrNameLst>
                                          <p:attrName>ppt_h</p:attrName>
                                        </p:attrNameLst>
                                      </p:cBhvr>
                                      <p:tavLst>
                                        <p:tav tm="0">
                                          <p:val>
                                            <p:fltVal val="0"/>
                                          </p:val>
                                        </p:tav>
                                        <p:tav tm="100000">
                                          <p:val>
                                            <p:strVal val="#ppt_h"/>
                                          </p:val>
                                        </p:tav>
                                      </p:tavLst>
                                    </p:anim>
                                    <p:anim calcmode="lin" valueType="num">
                                      <p:cBhvr>
                                        <p:cTn id="286" dur="500" fill="hold"/>
                                        <p:tgtEl>
                                          <p:spTgt spid="48"/>
                                        </p:tgtEl>
                                        <p:attrNameLst>
                                          <p:attrName>style.rotation</p:attrName>
                                        </p:attrNameLst>
                                      </p:cBhvr>
                                      <p:tavLst>
                                        <p:tav tm="0">
                                          <p:val>
                                            <p:fltVal val="90"/>
                                          </p:val>
                                        </p:tav>
                                        <p:tav tm="100000">
                                          <p:val>
                                            <p:fltVal val="0"/>
                                          </p:val>
                                        </p:tav>
                                      </p:tavLst>
                                    </p:anim>
                                    <p:animEffect transition="in" filter="fade">
                                      <p:cBhvr>
                                        <p:cTn id="287" dur="500"/>
                                        <p:tgtEl>
                                          <p:spTgt spid="48"/>
                                        </p:tgtEl>
                                      </p:cBhvr>
                                    </p:animEffect>
                                  </p:childTnLst>
                                </p:cTn>
                              </p:par>
                              <p:par>
                                <p:cTn id="288" presetID="37" presetClass="path" presetSubtype="0" accel="50000" decel="50000" fill="hold" nodeType="withEffect">
                                  <p:stCondLst>
                                    <p:cond delay="0"/>
                                  </p:stCondLst>
                                  <p:childTnLst>
                                    <p:animMotion origin="layout" path="M 0.09874 0.02507 L 0.07574 -0.02142 C 0.07086 -0.03164 0.06294 -0.03858 0.05415 -0.0409 C 0.04427 -0.04321 0.03603 -0.04032 0.02973 -0.0328 L -1.18056E-6 4.50617E-6 " pathEditMode="relative" rAng="11292292" ptsTypes="FffFF">
                                      <p:cBhvr>
                                        <p:cTn id="289" dur="500" fill="hold"/>
                                        <p:tgtEl>
                                          <p:spTgt spid="48"/>
                                        </p:tgtEl>
                                        <p:attrNameLst>
                                          <p:attrName>ppt_x</p:attrName>
                                          <p:attrName>ppt_y</p:attrName>
                                        </p:attrNameLst>
                                      </p:cBhvr>
                                      <p:rCtr x="-4720" y="-3916"/>
                                    </p:animMotion>
                                  </p:childTnLst>
                                </p:cTn>
                              </p:par>
                              <p:par>
                                <p:cTn id="290" presetID="31" presetClass="entr" presetSubtype="0" fill="hold" nodeType="withEffect">
                                  <p:stCondLst>
                                    <p:cond delay="500"/>
                                  </p:stCondLst>
                                  <p:childTnLst>
                                    <p:set>
                                      <p:cBhvr>
                                        <p:cTn id="291" dur="1" fill="hold">
                                          <p:stCondLst>
                                            <p:cond delay="0"/>
                                          </p:stCondLst>
                                        </p:cTn>
                                        <p:tgtEl>
                                          <p:spTgt spid="47"/>
                                        </p:tgtEl>
                                        <p:attrNameLst>
                                          <p:attrName>style.visibility</p:attrName>
                                        </p:attrNameLst>
                                      </p:cBhvr>
                                      <p:to>
                                        <p:strVal val="visible"/>
                                      </p:to>
                                    </p:set>
                                    <p:anim calcmode="lin" valueType="num">
                                      <p:cBhvr>
                                        <p:cTn id="292" dur="500" fill="hold"/>
                                        <p:tgtEl>
                                          <p:spTgt spid="47"/>
                                        </p:tgtEl>
                                        <p:attrNameLst>
                                          <p:attrName>ppt_w</p:attrName>
                                        </p:attrNameLst>
                                      </p:cBhvr>
                                      <p:tavLst>
                                        <p:tav tm="0">
                                          <p:val>
                                            <p:fltVal val="0"/>
                                          </p:val>
                                        </p:tav>
                                        <p:tav tm="100000">
                                          <p:val>
                                            <p:strVal val="#ppt_w"/>
                                          </p:val>
                                        </p:tav>
                                      </p:tavLst>
                                    </p:anim>
                                    <p:anim calcmode="lin" valueType="num">
                                      <p:cBhvr>
                                        <p:cTn id="293" dur="500" fill="hold"/>
                                        <p:tgtEl>
                                          <p:spTgt spid="47"/>
                                        </p:tgtEl>
                                        <p:attrNameLst>
                                          <p:attrName>ppt_h</p:attrName>
                                        </p:attrNameLst>
                                      </p:cBhvr>
                                      <p:tavLst>
                                        <p:tav tm="0">
                                          <p:val>
                                            <p:fltVal val="0"/>
                                          </p:val>
                                        </p:tav>
                                        <p:tav tm="100000">
                                          <p:val>
                                            <p:strVal val="#ppt_h"/>
                                          </p:val>
                                        </p:tav>
                                      </p:tavLst>
                                    </p:anim>
                                    <p:anim calcmode="lin" valueType="num">
                                      <p:cBhvr>
                                        <p:cTn id="294" dur="500" fill="hold"/>
                                        <p:tgtEl>
                                          <p:spTgt spid="47"/>
                                        </p:tgtEl>
                                        <p:attrNameLst>
                                          <p:attrName>style.rotation</p:attrName>
                                        </p:attrNameLst>
                                      </p:cBhvr>
                                      <p:tavLst>
                                        <p:tav tm="0">
                                          <p:val>
                                            <p:fltVal val="90"/>
                                          </p:val>
                                        </p:tav>
                                        <p:tav tm="100000">
                                          <p:val>
                                            <p:fltVal val="0"/>
                                          </p:val>
                                        </p:tav>
                                      </p:tavLst>
                                    </p:anim>
                                    <p:animEffect transition="in" filter="fade">
                                      <p:cBhvr>
                                        <p:cTn id="295" dur="500"/>
                                        <p:tgtEl>
                                          <p:spTgt spid="47"/>
                                        </p:tgtEl>
                                      </p:cBhvr>
                                    </p:animEffect>
                                  </p:childTnLst>
                                </p:cTn>
                              </p:par>
                              <p:par>
                                <p:cTn id="296" presetID="42" presetClass="path" presetSubtype="0" accel="50000" decel="50000" fill="hold" nodeType="withEffect">
                                  <p:stCondLst>
                                    <p:cond delay="500"/>
                                  </p:stCondLst>
                                  <p:childTnLst>
                                    <p:animMotion origin="layout" path="M -2.39583E-6 3.08642E-7 L -2.39583E-6 0.1738 " pathEditMode="relative" rAng="0" ptsTypes="AA">
                                      <p:cBhvr>
                                        <p:cTn id="297" dur="500" spd="-100000" fill="hold"/>
                                        <p:tgtEl>
                                          <p:spTgt spid="47"/>
                                        </p:tgtEl>
                                        <p:attrNameLst>
                                          <p:attrName>ppt_x</p:attrName>
                                          <p:attrName>ppt_y</p:attrName>
                                        </p:attrNameLst>
                                      </p:cBhvr>
                                      <p:rCtr x="0" y="8681"/>
                                    </p:animMotion>
                                  </p:childTnLst>
                                </p:cTn>
                              </p:par>
                              <p:par>
                                <p:cTn id="298" presetID="31" presetClass="entr" presetSubtype="0" fill="hold" nodeType="withEffect">
                                  <p:stCondLst>
                                    <p:cond delay="1000"/>
                                  </p:stCondLst>
                                  <p:childTnLst>
                                    <p:set>
                                      <p:cBhvr>
                                        <p:cTn id="299" dur="1" fill="hold">
                                          <p:stCondLst>
                                            <p:cond delay="0"/>
                                          </p:stCondLst>
                                        </p:cTn>
                                        <p:tgtEl>
                                          <p:spTgt spid="45"/>
                                        </p:tgtEl>
                                        <p:attrNameLst>
                                          <p:attrName>style.visibility</p:attrName>
                                        </p:attrNameLst>
                                      </p:cBhvr>
                                      <p:to>
                                        <p:strVal val="visible"/>
                                      </p:to>
                                    </p:set>
                                    <p:anim calcmode="lin" valueType="num">
                                      <p:cBhvr>
                                        <p:cTn id="300" dur="500" fill="hold"/>
                                        <p:tgtEl>
                                          <p:spTgt spid="45"/>
                                        </p:tgtEl>
                                        <p:attrNameLst>
                                          <p:attrName>ppt_w</p:attrName>
                                        </p:attrNameLst>
                                      </p:cBhvr>
                                      <p:tavLst>
                                        <p:tav tm="0">
                                          <p:val>
                                            <p:fltVal val="0"/>
                                          </p:val>
                                        </p:tav>
                                        <p:tav tm="100000">
                                          <p:val>
                                            <p:strVal val="#ppt_w"/>
                                          </p:val>
                                        </p:tav>
                                      </p:tavLst>
                                    </p:anim>
                                    <p:anim calcmode="lin" valueType="num">
                                      <p:cBhvr>
                                        <p:cTn id="301" dur="500" fill="hold"/>
                                        <p:tgtEl>
                                          <p:spTgt spid="45"/>
                                        </p:tgtEl>
                                        <p:attrNameLst>
                                          <p:attrName>ppt_h</p:attrName>
                                        </p:attrNameLst>
                                      </p:cBhvr>
                                      <p:tavLst>
                                        <p:tav tm="0">
                                          <p:val>
                                            <p:fltVal val="0"/>
                                          </p:val>
                                        </p:tav>
                                        <p:tav tm="100000">
                                          <p:val>
                                            <p:strVal val="#ppt_h"/>
                                          </p:val>
                                        </p:tav>
                                      </p:tavLst>
                                    </p:anim>
                                    <p:anim calcmode="lin" valueType="num">
                                      <p:cBhvr>
                                        <p:cTn id="302" dur="500" fill="hold"/>
                                        <p:tgtEl>
                                          <p:spTgt spid="45"/>
                                        </p:tgtEl>
                                        <p:attrNameLst>
                                          <p:attrName>style.rotation</p:attrName>
                                        </p:attrNameLst>
                                      </p:cBhvr>
                                      <p:tavLst>
                                        <p:tav tm="0">
                                          <p:val>
                                            <p:fltVal val="90"/>
                                          </p:val>
                                        </p:tav>
                                        <p:tav tm="100000">
                                          <p:val>
                                            <p:fltVal val="0"/>
                                          </p:val>
                                        </p:tav>
                                      </p:tavLst>
                                    </p:anim>
                                    <p:animEffect transition="in" filter="fade">
                                      <p:cBhvr>
                                        <p:cTn id="303" dur="500"/>
                                        <p:tgtEl>
                                          <p:spTgt spid="45"/>
                                        </p:tgtEl>
                                      </p:cBhvr>
                                    </p:animEffect>
                                  </p:childTnLst>
                                </p:cTn>
                              </p:par>
                              <p:par>
                                <p:cTn id="304" presetID="37" presetClass="path" presetSubtype="0" accel="50000" decel="50000" fill="hold" nodeType="withEffect">
                                  <p:stCondLst>
                                    <p:cond delay="1000"/>
                                  </p:stCondLst>
                                  <p:childTnLst>
                                    <p:animMotion origin="layout" path="M -3.4375E-6 5.55556E-7 L -0.0256 -0.02527 C -0.03103 -0.03067 -0.03808 -0.03241 -0.04546 -0.02932 C -0.05349 -0.02488 -0.05935 -0.0189 -0.06315 -0.00887 L -0.08007 0.03395 " pathEditMode="relative" rAng="10004191" ptsTypes="FffFF">
                                      <p:cBhvr>
                                        <p:cTn id="305" dur="500" spd="-100000" fill="hold"/>
                                        <p:tgtEl>
                                          <p:spTgt spid="45"/>
                                        </p:tgtEl>
                                        <p:attrNameLst>
                                          <p:attrName>ppt_x</p:attrName>
                                          <p:attrName>ppt_y</p:attrName>
                                        </p:attrNameLst>
                                      </p:cBhvr>
                                      <p:rCtr x="-4308" y="-598"/>
                                    </p:animMotion>
                                  </p:childTnLst>
                                </p:cTn>
                              </p:par>
                            </p:childTnLst>
                          </p:cTn>
                        </p:par>
                        <p:par>
                          <p:cTn id="306" fill="hold">
                            <p:stCondLst>
                              <p:cond delay="2076"/>
                            </p:stCondLst>
                            <p:childTnLst>
                              <p:par>
                                <p:cTn id="307" presetID="2" presetClass="exit" presetSubtype="4" fill="hold" nodeType="afterEffect">
                                  <p:stCondLst>
                                    <p:cond delay="0"/>
                                  </p:stCondLst>
                                  <p:childTnLst>
                                    <p:anim calcmode="lin" valueType="num">
                                      <p:cBhvr additive="base">
                                        <p:cTn id="308" dur="500"/>
                                        <p:tgtEl>
                                          <p:spTgt spid="28"/>
                                        </p:tgtEl>
                                        <p:attrNameLst>
                                          <p:attrName>ppt_x</p:attrName>
                                        </p:attrNameLst>
                                      </p:cBhvr>
                                      <p:tavLst>
                                        <p:tav tm="0">
                                          <p:val>
                                            <p:strVal val="ppt_x"/>
                                          </p:val>
                                        </p:tav>
                                        <p:tav tm="100000">
                                          <p:val>
                                            <p:strVal val="ppt_x"/>
                                          </p:val>
                                        </p:tav>
                                      </p:tavLst>
                                    </p:anim>
                                    <p:anim calcmode="lin" valueType="num">
                                      <p:cBhvr additive="base">
                                        <p:cTn id="309" dur="500"/>
                                        <p:tgtEl>
                                          <p:spTgt spid="28"/>
                                        </p:tgtEl>
                                        <p:attrNameLst>
                                          <p:attrName>ppt_y</p:attrName>
                                        </p:attrNameLst>
                                      </p:cBhvr>
                                      <p:tavLst>
                                        <p:tav tm="0">
                                          <p:val>
                                            <p:strVal val="ppt_y"/>
                                          </p:val>
                                        </p:tav>
                                        <p:tav tm="100000">
                                          <p:val>
                                            <p:strVal val="1+ppt_h/2"/>
                                          </p:val>
                                        </p:tav>
                                      </p:tavLst>
                                    </p:anim>
                                    <p:set>
                                      <p:cBhvr>
                                        <p:cTn id="310" dur="1" fill="hold">
                                          <p:stCondLst>
                                            <p:cond delay="499"/>
                                          </p:stCondLst>
                                        </p:cTn>
                                        <p:tgtEl>
                                          <p:spTgt spid="28"/>
                                        </p:tgtEl>
                                        <p:attrNameLst>
                                          <p:attrName>style.visibility</p:attrName>
                                        </p:attrNameLst>
                                      </p:cBhvr>
                                      <p:to>
                                        <p:strVal val="hidden"/>
                                      </p:to>
                                    </p:set>
                                  </p:childTnLst>
                                </p:cTn>
                              </p:par>
                              <p:par>
                                <p:cTn id="311" presetID="2" presetClass="exit" presetSubtype="4" fill="hold" nodeType="withEffect">
                                  <p:stCondLst>
                                    <p:cond delay="0"/>
                                  </p:stCondLst>
                                  <p:childTnLst>
                                    <p:anim calcmode="lin" valueType="num">
                                      <p:cBhvr additive="base">
                                        <p:cTn id="312" dur="750"/>
                                        <p:tgtEl>
                                          <p:spTgt spid="36"/>
                                        </p:tgtEl>
                                        <p:attrNameLst>
                                          <p:attrName>ppt_x</p:attrName>
                                        </p:attrNameLst>
                                      </p:cBhvr>
                                      <p:tavLst>
                                        <p:tav tm="0">
                                          <p:val>
                                            <p:strVal val="ppt_x"/>
                                          </p:val>
                                        </p:tav>
                                        <p:tav tm="100000">
                                          <p:val>
                                            <p:strVal val="ppt_x"/>
                                          </p:val>
                                        </p:tav>
                                      </p:tavLst>
                                    </p:anim>
                                    <p:anim calcmode="lin" valueType="num">
                                      <p:cBhvr additive="base">
                                        <p:cTn id="313" dur="750"/>
                                        <p:tgtEl>
                                          <p:spTgt spid="36"/>
                                        </p:tgtEl>
                                        <p:attrNameLst>
                                          <p:attrName>ppt_y</p:attrName>
                                        </p:attrNameLst>
                                      </p:cBhvr>
                                      <p:tavLst>
                                        <p:tav tm="0">
                                          <p:val>
                                            <p:strVal val="ppt_y"/>
                                          </p:val>
                                        </p:tav>
                                        <p:tav tm="100000">
                                          <p:val>
                                            <p:strVal val="1+ppt_h/2"/>
                                          </p:val>
                                        </p:tav>
                                      </p:tavLst>
                                    </p:anim>
                                    <p:set>
                                      <p:cBhvr>
                                        <p:cTn id="314" dur="1" fill="hold">
                                          <p:stCondLst>
                                            <p:cond delay="749"/>
                                          </p:stCondLst>
                                        </p:cTn>
                                        <p:tgtEl>
                                          <p:spTgt spid="36"/>
                                        </p:tgtEl>
                                        <p:attrNameLst>
                                          <p:attrName>style.visibility</p:attrName>
                                        </p:attrNameLst>
                                      </p:cBhvr>
                                      <p:to>
                                        <p:strVal val="hidden"/>
                                      </p:to>
                                    </p:set>
                                  </p:childTnLst>
                                </p:cTn>
                              </p:par>
                            </p:childTnLst>
                          </p:cTn>
                        </p:par>
                        <p:par>
                          <p:cTn id="315" fill="hold">
                            <p:stCondLst>
                              <p:cond delay="2826"/>
                            </p:stCondLst>
                            <p:childTnLst>
                              <p:par>
                                <p:cTn id="316" presetID="10" presetClass="entr" presetSubtype="0" fill="hold" nodeType="afterEffect">
                                  <p:stCondLst>
                                    <p:cond delay="0"/>
                                  </p:stCondLst>
                                  <p:childTnLst>
                                    <p:set>
                                      <p:cBhvr>
                                        <p:cTn id="317" dur="1" fill="hold">
                                          <p:stCondLst>
                                            <p:cond delay="0"/>
                                          </p:stCondLst>
                                        </p:cTn>
                                        <p:tgtEl>
                                          <p:spTgt spid="53"/>
                                        </p:tgtEl>
                                        <p:attrNameLst>
                                          <p:attrName>style.visibility</p:attrName>
                                        </p:attrNameLst>
                                      </p:cBhvr>
                                      <p:to>
                                        <p:strVal val="visible"/>
                                      </p:to>
                                    </p:set>
                                    <p:animEffect transition="in" filter="fade">
                                      <p:cBhvr>
                                        <p:cTn id="318" dur="1000"/>
                                        <p:tgtEl>
                                          <p:spTgt spid="53"/>
                                        </p:tgtEl>
                                      </p:cBhvr>
                                    </p:animEffect>
                                  </p:childTnLst>
                                </p:cTn>
                              </p:par>
                              <p:par>
                                <p:cTn id="319" presetID="1" presetClass="mediacall" presetSubtype="0" fill="hold" nodeType="withEffect">
                                  <p:stCondLst>
                                    <p:cond delay="0"/>
                                  </p:stCondLst>
                                  <p:childTnLst>
                                    <p:cmd type="call" cmd="playFrom(0.0)">
                                      <p:cBhvr>
                                        <p:cTn id="320" dur="3600" fill="hold"/>
                                        <p:tgtEl>
                                          <p:spTgt spid="62"/>
                                        </p:tgtEl>
                                      </p:cBhvr>
                                    </p:cmd>
                                  </p:childTnLst>
                                </p:cTn>
                              </p:par>
                            </p:childTnLst>
                          </p:cTn>
                        </p:par>
                        <p:par>
                          <p:cTn id="321" fill="hold">
                            <p:stCondLst>
                              <p:cond delay="6426"/>
                            </p:stCondLst>
                            <p:childTnLst>
                              <p:par>
                                <p:cTn id="322" presetID="31" presetClass="exit" presetSubtype="0" fill="hold" nodeType="afterEffect">
                                  <p:stCondLst>
                                    <p:cond delay="1000"/>
                                  </p:stCondLst>
                                  <p:childTnLst>
                                    <p:anim calcmode="lin" valueType="num">
                                      <p:cBhvr>
                                        <p:cTn id="323" dur="500"/>
                                        <p:tgtEl>
                                          <p:spTgt spid="48"/>
                                        </p:tgtEl>
                                        <p:attrNameLst>
                                          <p:attrName>ppt_w</p:attrName>
                                        </p:attrNameLst>
                                      </p:cBhvr>
                                      <p:tavLst>
                                        <p:tav tm="0">
                                          <p:val>
                                            <p:strVal val="ppt_w"/>
                                          </p:val>
                                        </p:tav>
                                        <p:tav tm="100000">
                                          <p:val>
                                            <p:fltVal val="0"/>
                                          </p:val>
                                        </p:tav>
                                      </p:tavLst>
                                    </p:anim>
                                    <p:anim calcmode="lin" valueType="num">
                                      <p:cBhvr>
                                        <p:cTn id="324" dur="500"/>
                                        <p:tgtEl>
                                          <p:spTgt spid="48"/>
                                        </p:tgtEl>
                                        <p:attrNameLst>
                                          <p:attrName>ppt_h</p:attrName>
                                        </p:attrNameLst>
                                      </p:cBhvr>
                                      <p:tavLst>
                                        <p:tav tm="0">
                                          <p:val>
                                            <p:strVal val="ppt_h"/>
                                          </p:val>
                                        </p:tav>
                                        <p:tav tm="100000">
                                          <p:val>
                                            <p:fltVal val="0"/>
                                          </p:val>
                                        </p:tav>
                                      </p:tavLst>
                                    </p:anim>
                                    <p:anim calcmode="lin" valueType="num">
                                      <p:cBhvr>
                                        <p:cTn id="325" dur="500"/>
                                        <p:tgtEl>
                                          <p:spTgt spid="48"/>
                                        </p:tgtEl>
                                        <p:attrNameLst>
                                          <p:attrName>style.rotation</p:attrName>
                                        </p:attrNameLst>
                                      </p:cBhvr>
                                      <p:tavLst>
                                        <p:tav tm="0">
                                          <p:val>
                                            <p:fltVal val="0"/>
                                          </p:val>
                                        </p:tav>
                                        <p:tav tm="100000">
                                          <p:val>
                                            <p:fltVal val="90"/>
                                          </p:val>
                                        </p:tav>
                                      </p:tavLst>
                                    </p:anim>
                                    <p:animEffect transition="out" filter="fade">
                                      <p:cBhvr>
                                        <p:cTn id="326" dur="500"/>
                                        <p:tgtEl>
                                          <p:spTgt spid="48"/>
                                        </p:tgtEl>
                                      </p:cBhvr>
                                    </p:animEffect>
                                    <p:set>
                                      <p:cBhvr>
                                        <p:cTn id="327" dur="1" fill="hold">
                                          <p:stCondLst>
                                            <p:cond delay="499"/>
                                          </p:stCondLst>
                                        </p:cTn>
                                        <p:tgtEl>
                                          <p:spTgt spid="48"/>
                                        </p:tgtEl>
                                        <p:attrNameLst>
                                          <p:attrName>style.visibility</p:attrName>
                                        </p:attrNameLst>
                                      </p:cBhvr>
                                      <p:to>
                                        <p:strVal val="hidden"/>
                                      </p:to>
                                    </p:set>
                                  </p:childTnLst>
                                </p:cTn>
                              </p:par>
                              <p:par>
                                <p:cTn id="328" presetID="31" presetClass="exit" presetSubtype="0" fill="hold" nodeType="withEffect">
                                  <p:stCondLst>
                                    <p:cond delay="1000"/>
                                  </p:stCondLst>
                                  <p:childTnLst>
                                    <p:anim calcmode="lin" valueType="num">
                                      <p:cBhvr>
                                        <p:cTn id="329" dur="500"/>
                                        <p:tgtEl>
                                          <p:spTgt spid="47"/>
                                        </p:tgtEl>
                                        <p:attrNameLst>
                                          <p:attrName>ppt_w</p:attrName>
                                        </p:attrNameLst>
                                      </p:cBhvr>
                                      <p:tavLst>
                                        <p:tav tm="0">
                                          <p:val>
                                            <p:strVal val="ppt_w"/>
                                          </p:val>
                                        </p:tav>
                                        <p:tav tm="100000">
                                          <p:val>
                                            <p:fltVal val="0"/>
                                          </p:val>
                                        </p:tav>
                                      </p:tavLst>
                                    </p:anim>
                                    <p:anim calcmode="lin" valueType="num">
                                      <p:cBhvr>
                                        <p:cTn id="330" dur="500"/>
                                        <p:tgtEl>
                                          <p:spTgt spid="47"/>
                                        </p:tgtEl>
                                        <p:attrNameLst>
                                          <p:attrName>ppt_h</p:attrName>
                                        </p:attrNameLst>
                                      </p:cBhvr>
                                      <p:tavLst>
                                        <p:tav tm="0">
                                          <p:val>
                                            <p:strVal val="ppt_h"/>
                                          </p:val>
                                        </p:tav>
                                        <p:tav tm="100000">
                                          <p:val>
                                            <p:fltVal val="0"/>
                                          </p:val>
                                        </p:tav>
                                      </p:tavLst>
                                    </p:anim>
                                    <p:anim calcmode="lin" valueType="num">
                                      <p:cBhvr>
                                        <p:cTn id="331" dur="500"/>
                                        <p:tgtEl>
                                          <p:spTgt spid="47"/>
                                        </p:tgtEl>
                                        <p:attrNameLst>
                                          <p:attrName>style.rotation</p:attrName>
                                        </p:attrNameLst>
                                      </p:cBhvr>
                                      <p:tavLst>
                                        <p:tav tm="0">
                                          <p:val>
                                            <p:fltVal val="0"/>
                                          </p:val>
                                        </p:tav>
                                        <p:tav tm="100000">
                                          <p:val>
                                            <p:fltVal val="90"/>
                                          </p:val>
                                        </p:tav>
                                      </p:tavLst>
                                    </p:anim>
                                    <p:animEffect transition="out" filter="fade">
                                      <p:cBhvr>
                                        <p:cTn id="332" dur="500"/>
                                        <p:tgtEl>
                                          <p:spTgt spid="47"/>
                                        </p:tgtEl>
                                      </p:cBhvr>
                                    </p:animEffect>
                                    <p:set>
                                      <p:cBhvr>
                                        <p:cTn id="333" dur="1" fill="hold">
                                          <p:stCondLst>
                                            <p:cond delay="499"/>
                                          </p:stCondLst>
                                        </p:cTn>
                                        <p:tgtEl>
                                          <p:spTgt spid="47"/>
                                        </p:tgtEl>
                                        <p:attrNameLst>
                                          <p:attrName>style.visibility</p:attrName>
                                        </p:attrNameLst>
                                      </p:cBhvr>
                                      <p:to>
                                        <p:strVal val="hidden"/>
                                      </p:to>
                                    </p:set>
                                  </p:childTnLst>
                                </p:cTn>
                              </p:par>
                              <p:par>
                                <p:cTn id="334" presetID="31" presetClass="exit" presetSubtype="0" fill="hold" nodeType="withEffect">
                                  <p:stCondLst>
                                    <p:cond delay="1000"/>
                                  </p:stCondLst>
                                  <p:childTnLst>
                                    <p:anim calcmode="lin" valueType="num">
                                      <p:cBhvr>
                                        <p:cTn id="335" dur="500"/>
                                        <p:tgtEl>
                                          <p:spTgt spid="45"/>
                                        </p:tgtEl>
                                        <p:attrNameLst>
                                          <p:attrName>ppt_w</p:attrName>
                                        </p:attrNameLst>
                                      </p:cBhvr>
                                      <p:tavLst>
                                        <p:tav tm="0">
                                          <p:val>
                                            <p:strVal val="ppt_w"/>
                                          </p:val>
                                        </p:tav>
                                        <p:tav tm="100000">
                                          <p:val>
                                            <p:fltVal val="0"/>
                                          </p:val>
                                        </p:tav>
                                      </p:tavLst>
                                    </p:anim>
                                    <p:anim calcmode="lin" valueType="num">
                                      <p:cBhvr>
                                        <p:cTn id="336" dur="500"/>
                                        <p:tgtEl>
                                          <p:spTgt spid="45"/>
                                        </p:tgtEl>
                                        <p:attrNameLst>
                                          <p:attrName>ppt_h</p:attrName>
                                        </p:attrNameLst>
                                      </p:cBhvr>
                                      <p:tavLst>
                                        <p:tav tm="0">
                                          <p:val>
                                            <p:strVal val="ppt_h"/>
                                          </p:val>
                                        </p:tav>
                                        <p:tav tm="100000">
                                          <p:val>
                                            <p:fltVal val="0"/>
                                          </p:val>
                                        </p:tav>
                                      </p:tavLst>
                                    </p:anim>
                                    <p:anim calcmode="lin" valueType="num">
                                      <p:cBhvr>
                                        <p:cTn id="337" dur="500"/>
                                        <p:tgtEl>
                                          <p:spTgt spid="45"/>
                                        </p:tgtEl>
                                        <p:attrNameLst>
                                          <p:attrName>style.rotation</p:attrName>
                                        </p:attrNameLst>
                                      </p:cBhvr>
                                      <p:tavLst>
                                        <p:tav tm="0">
                                          <p:val>
                                            <p:fltVal val="0"/>
                                          </p:val>
                                        </p:tav>
                                        <p:tav tm="100000">
                                          <p:val>
                                            <p:fltVal val="90"/>
                                          </p:val>
                                        </p:tav>
                                      </p:tavLst>
                                    </p:anim>
                                    <p:animEffect transition="out" filter="fade">
                                      <p:cBhvr>
                                        <p:cTn id="338" dur="500"/>
                                        <p:tgtEl>
                                          <p:spTgt spid="45"/>
                                        </p:tgtEl>
                                      </p:cBhvr>
                                    </p:animEffect>
                                    <p:set>
                                      <p:cBhvr>
                                        <p:cTn id="339" dur="1" fill="hold">
                                          <p:stCondLst>
                                            <p:cond delay="499"/>
                                          </p:stCondLst>
                                        </p:cTn>
                                        <p:tgtEl>
                                          <p:spTgt spid="45"/>
                                        </p:tgtEl>
                                        <p:attrNameLst>
                                          <p:attrName>style.visibility</p:attrName>
                                        </p:attrNameLst>
                                      </p:cBhvr>
                                      <p:to>
                                        <p:strVal val="hidden"/>
                                      </p:to>
                                    </p:set>
                                  </p:childTnLst>
                                </p:cTn>
                              </p:par>
                            </p:childTnLst>
                          </p:cTn>
                        </p:par>
                      </p:childTnLst>
                    </p:cTn>
                  </p:par>
                </p:childTnLst>
              </p:cTn>
              <p:nextCondLst>
                <p:cond evt="onClick" delay="0">
                  <p:tgtEl>
                    <p:spTgt spid="30"/>
                  </p:tgtEl>
                </p:cond>
              </p:nextCondLst>
            </p:seq>
            <p:seq concurrent="1" nextAc="seek">
              <p:cTn id="340" restart="whenNotActive" fill="hold" evtFilter="cancelBubble" nodeType="interactiveSeq">
                <p:stCondLst>
                  <p:cond evt="onClick" delay="0">
                    <p:tgtEl>
                      <p:spTgt spid="33"/>
                    </p:tgtEl>
                  </p:cond>
                </p:stCondLst>
                <p:endSync evt="end" delay="0">
                  <p:rtn val="all"/>
                </p:endSync>
                <p:childTnLst>
                  <p:par>
                    <p:cTn id="341" fill="hold">
                      <p:stCondLst>
                        <p:cond delay="0"/>
                      </p:stCondLst>
                      <p:childTnLst>
                        <p:par>
                          <p:cTn id="342" fill="hold">
                            <p:stCondLst>
                              <p:cond delay="0"/>
                            </p:stCondLst>
                            <p:childTnLst>
                              <p:par>
                                <p:cTn id="343" presetID="10" presetClass="exit" presetSubtype="0" fill="hold" nodeType="clickEffect">
                                  <p:stCondLst>
                                    <p:cond delay="0"/>
                                  </p:stCondLst>
                                  <p:childTnLst>
                                    <p:animEffect transition="out" filter="fade">
                                      <p:cBhvr>
                                        <p:cTn id="344" dur="10"/>
                                        <p:tgtEl>
                                          <p:spTgt spid="33"/>
                                        </p:tgtEl>
                                      </p:cBhvr>
                                    </p:animEffect>
                                    <p:set>
                                      <p:cBhvr>
                                        <p:cTn id="345" dur="1" fill="hold">
                                          <p:stCondLst>
                                            <p:cond delay="9"/>
                                          </p:stCondLst>
                                        </p:cTn>
                                        <p:tgtEl>
                                          <p:spTgt spid="33"/>
                                        </p:tgtEl>
                                        <p:attrNameLst>
                                          <p:attrName>style.visibility</p:attrName>
                                        </p:attrNameLst>
                                      </p:cBhvr>
                                      <p:to>
                                        <p:strVal val="hidden"/>
                                      </p:to>
                                    </p:set>
                                  </p:childTnLst>
                                </p:cTn>
                              </p:par>
                              <p:par>
                                <p:cTn id="346" presetID="1" presetClass="mediacall" presetSubtype="0" fill="hold" nodeType="withEffect">
                                  <p:stCondLst>
                                    <p:cond delay="0"/>
                                  </p:stCondLst>
                                  <p:childTnLst>
                                    <p:cmd type="call" cmd="playFrom(0.0)">
                                      <p:cBhvr>
                                        <p:cTn id="347" dur="576" fill="hold"/>
                                        <p:tgtEl>
                                          <p:spTgt spid="61"/>
                                        </p:tgtEl>
                                      </p:cBhvr>
                                    </p:cmd>
                                  </p:childTnLst>
                                </p:cTn>
                              </p:par>
                              <p:par>
                                <p:cTn id="348" presetID="10" presetClass="entr" presetSubtype="0" fill="hold" nodeType="withEffect">
                                  <p:stCondLst>
                                    <p:cond delay="0"/>
                                  </p:stCondLst>
                                  <p:childTnLst>
                                    <p:set>
                                      <p:cBhvr>
                                        <p:cTn id="349" dur="1" fill="hold">
                                          <p:stCondLst>
                                            <p:cond delay="0"/>
                                          </p:stCondLst>
                                        </p:cTn>
                                        <p:tgtEl>
                                          <p:spTgt spid="37"/>
                                        </p:tgtEl>
                                        <p:attrNameLst>
                                          <p:attrName>style.visibility</p:attrName>
                                        </p:attrNameLst>
                                      </p:cBhvr>
                                      <p:to>
                                        <p:strVal val="visible"/>
                                      </p:to>
                                    </p:set>
                                    <p:animEffect transition="in" filter="fade">
                                      <p:cBhvr>
                                        <p:cTn id="350" dur="10"/>
                                        <p:tgtEl>
                                          <p:spTgt spid="37"/>
                                        </p:tgtEl>
                                      </p:cBhvr>
                                    </p:animEffect>
                                  </p:childTnLst>
                                </p:cTn>
                              </p:par>
                              <p:par>
                                <p:cTn id="351" presetID="10" presetClass="exit" presetSubtype="0" fill="hold" nodeType="withEffect">
                                  <p:stCondLst>
                                    <p:cond delay="0"/>
                                  </p:stCondLst>
                                  <p:childTnLst>
                                    <p:animEffect transition="out" filter="fade">
                                      <p:cBhvr>
                                        <p:cTn id="352" dur="500"/>
                                        <p:tgtEl>
                                          <p:spTgt spid="34"/>
                                        </p:tgtEl>
                                      </p:cBhvr>
                                    </p:animEffect>
                                    <p:set>
                                      <p:cBhvr>
                                        <p:cTn id="353" dur="1" fill="hold">
                                          <p:stCondLst>
                                            <p:cond delay="499"/>
                                          </p:stCondLst>
                                        </p:cTn>
                                        <p:tgtEl>
                                          <p:spTgt spid="34"/>
                                        </p:tgtEl>
                                        <p:attrNameLst>
                                          <p:attrName>style.visibility</p:attrName>
                                        </p:attrNameLst>
                                      </p:cBhvr>
                                      <p:to>
                                        <p:strVal val="hidden"/>
                                      </p:to>
                                    </p:set>
                                  </p:childTnLst>
                                </p:cTn>
                              </p:par>
                            </p:childTnLst>
                          </p:cTn>
                        </p:par>
                        <p:par>
                          <p:cTn id="354" fill="hold">
                            <p:stCondLst>
                              <p:cond delay="576"/>
                            </p:stCondLst>
                            <p:childTnLst>
                              <p:par>
                                <p:cTn id="355" presetID="1" presetClass="mediacall" presetSubtype="0" fill="hold" nodeType="afterEffect">
                                  <p:stCondLst>
                                    <p:cond delay="0"/>
                                  </p:stCondLst>
                                  <p:childTnLst>
                                    <p:cmd type="call" cmd="playFrom(0.0)">
                                      <p:cBhvr>
                                        <p:cTn id="356" dur="1306" fill="hold"/>
                                        <p:tgtEl>
                                          <p:spTgt spid="66"/>
                                        </p:tgtEl>
                                      </p:cBhvr>
                                    </p:cmd>
                                  </p:childTnLst>
                                </p:cTn>
                              </p:par>
                              <p:par>
                                <p:cTn id="357" presetID="31" presetClass="entr" presetSubtype="0" fill="hold" nodeType="withEffect">
                                  <p:stCondLst>
                                    <p:cond delay="0"/>
                                  </p:stCondLst>
                                  <p:childTnLst>
                                    <p:set>
                                      <p:cBhvr>
                                        <p:cTn id="358" dur="1" fill="hold">
                                          <p:stCondLst>
                                            <p:cond delay="0"/>
                                          </p:stCondLst>
                                        </p:cTn>
                                        <p:tgtEl>
                                          <p:spTgt spid="44"/>
                                        </p:tgtEl>
                                        <p:attrNameLst>
                                          <p:attrName>style.visibility</p:attrName>
                                        </p:attrNameLst>
                                      </p:cBhvr>
                                      <p:to>
                                        <p:strVal val="visible"/>
                                      </p:to>
                                    </p:set>
                                    <p:anim calcmode="lin" valueType="num">
                                      <p:cBhvr>
                                        <p:cTn id="359" dur="500" fill="hold"/>
                                        <p:tgtEl>
                                          <p:spTgt spid="44"/>
                                        </p:tgtEl>
                                        <p:attrNameLst>
                                          <p:attrName>ppt_w</p:attrName>
                                        </p:attrNameLst>
                                      </p:cBhvr>
                                      <p:tavLst>
                                        <p:tav tm="0">
                                          <p:val>
                                            <p:fltVal val="0"/>
                                          </p:val>
                                        </p:tav>
                                        <p:tav tm="100000">
                                          <p:val>
                                            <p:strVal val="#ppt_w"/>
                                          </p:val>
                                        </p:tav>
                                      </p:tavLst>
                                    </p:anim>
                                    <p:anim calcmode="lin" valueType="num">
                                      <p:cBhvr>
                                        <p:cTn id="360" dur="500" fill="hold"/>
                                        <p:tgtEl>
                                          <p:spTgt spid="44"/>
                                        </p:tgtEl>
                                        <p:attrNameLst>
                                          <p:attrName>ppt_h</p:attrName>
                                        </p:attrNameLst>
                                      </p:cBhvr>
                                      <p:tavLst>
                                        <p:tav tm="0">
                                          <p:val>
                                            <p:fltVal val="0"/>
                                          </p:val>
                                        </p:tav>
                                        <p:tav tm="100000">
                                          <p:val>
                                            <p:strVal val="#ppt_h"/>
                                          </p:val>
                                        </p:tav>
                                      </p:tavLst>
                                    </p:anim>
                                    <p:anim calcmode="lin" valueType="num">
                                      <p:cBhvr>
                                        <p:cTn id="361" dur="500" fill="hold"/>
                                        <p:tgtEl>
                                          <p:spTgt spid="44"/>
                                        </p:tgtEl>
                                        <p:attrNameLst>
                                          <p:attrName>style.rotation</p:attrName>
                                        </p:attrNameLst>
                                      </p:cBhvr>
                                      <p:tavLst>
                                        <p:tav tm="0">
                                          <p:val>
                                            <p:fltVal val="90"/>
                                          </p:val>
                                        </p:tav>
                                        <p:tav tm="100000">
                                          <p:val>
                                            <p:fltVal val="0"/>
                                          </p:val>
                                        </p:tav>
                                      </p:tavLst>
                                    </p:anim>
                                    <p:animEffect transition="in" filter="fade">
                                      <p:cBhvr>
                                        <p:cTn id="362" dur="500"/>
                                        <p:tgtEl>
                                          <p:spTgt spid="44"/>
                                        </p:tgtEl>
                                      </p:cBhvr>
                                    </p:animEffect>
                                  </p:childTnLst>
                                </p:cTn>
                              </p:par>
                              <p:par>
                                <p:cTn id="363" presetID="37" presetClass="path" presetSubtype="0" accel="50000" decel="50000" fill="hold" nodeType="withEffect">
                                  <p:stCondLst>
                                    <p:cond delay="0"/>
                                  </p:stCondLst>
                                  <p:childTnLst>
                                    <p:animMotion origin="layout" path="M 0.09874 0.02507 L 0.07574 -0.02142 C 0.07086 -0.03164 0.06294 -0.03858 0.05415 -0.0409 C 0.04427 -0.04321 0.03603 -0.04032 0.02973 -0.0328 L -1.18056E-6 4.50617E-6 " pathEditMode="relative" rAng="11292292" ptsTypes="FffFF">
                                      <p:cBhvr>
                                        <p:cTn id="364" dur="500" fill="hold"/>
                                        <p:tgtEl>
                                          <p:spTgt spid="44"/>
                                        </p:tgtEl>
                                        <p:attrNameLst>
                                          <p:attrName>ppt_x</p:attrName>
                                          <p:attrName>ppt_y</p:attrName>
                                        </p:attrNameLst>
                                      </p:cBhvr>
                                      <p:rCtr x="-4720" y="-3916"/>
                                    </p:animMotion>
                                  </p:childTnLst>
                                </p:cTn>
                              </p:par>
                              <p:par>
                                <p:cTn id="365" presetID="31" presetClass="entr" presetSubtype="0" fill="hold" nodeType="withEffect">
                                  <p:stCondLst>
                                    <p:cond delay="500"/>
                                  </p:stCondLst>
                                  <p:childTnLst>
                                    <p:set>
                                      <p:cBhvr>
                                        <p:cTn id="366" dur="1" fill="hold">
                                          <p:stCondLst>
                                            <p:cond delay="0"/>
                                          </p:stCondLst>
                                        </p:cTn>
                                        <p:tgtEl>
                                          <p:spTgt spid="40"/>
                                        </p:tgtEl>
                                        <p:attrNameLst>
                                          <p:attrName>style.visibility</p:attrName>
                                        </p:attrNameLst>
                                      </p:cBhvr>
                                      <p:to>
                                        <p:strVal val="visible"/>
                                      </p:to>
                                    </p:set>
                                    <p:anim calcmode="lin" valueType="num">
                                      <p:cBhvr>
                                        <p:cTn id="367" dur="500" fill="hold"/>
                                        <p:tgtEl>
                                          <p:spTgt spid="40"/>
                                        </p:tgtEl>
                                        <p:attrNameLst>
                                          <p:attrName>ppt_w</p:attrName>
                                        </p:attrNameLst>
                                      </p:cBhvr>
                                      <p:tavLst>
                                        <p:tav tm="0">
                                          <p:val>
                                            <p:fltVal val="0"/>
                                          </p:val>
                                        </p:tav>
                                        <p:tav tm="100000">
                                          <p:val>
                                            <p:strVal val="#ppt_w"/>
                                          </p:val>
                                        </p:tav>
                                      </p:tavLst>
                                    </p:anim>
                                    <p:anim calcmode="lin" valueType="num">
                                      <p:cBhvr>
                                        <p:cTn id="368" dur="500" fill="hold"/>
                                        <p:tgtEl>
                                          <p:spTgt spid="40"/>
                                        </p:tgtEl>
                                        <p:attrNameLst>
                                          <p:attrName>ppt_h</p:attrName>
                                        </p:attrNameLst>
                                      </p:cBhvr>
                                      <p:tavLst>
                                        <p:tav tm="0">
                                          <p:val>
                                            <p:fltVal val="0"/>
                                          </p:val>
                                        </p:tav>
                                        <p:tav tm="100000">
                                          <p:val>
                                            <p:strVal val="#ppt_h"/>
                                          </p:val>
                                        </p:tav>
                                      </p:tavLst>
                                    </p:anim>
                                    <p:anim calcmode="lin" valueType="num">
                                      <p:cBhvr>
                                        <p:cTn id="369" dur="500" fill="hold"/>
                                        <p:tgtEl>
                                          <p:spTgt spid="40"/>
                                        </p:tgtEl>
                                        <p:attrNameLst>
                                          <p:attrName>style.rotation</p:attrName>
                                        </p:attrNameLst>
                                      </p:cBhvr>
                                      <p:tavLst>
                                        <p:tav tm="0">
                                          <p:val>
                                            <p:fltVal val="90"/>
                                          </p:val>
                                        </p:tav>
                                        <p:tav tm="100000">
                                          <p:val>
                                            <p:fltVal val="0"/>
                                          </p:val>
                                        </p:tav>
                                      </p:tavLst>
                                    </p:anim>
                                    <p:animEffect transition="in" filter="fade">
                                      <p:cBhvr>
                                        <p:cTn id="370" dur="500"/>
                                        <p:tgtEl>
                                          <p:spTgt spid="40"/>
                                        </p:tgtEl>
                                      </p:cBhvr>
                                    </p:animEffect>
                                  </p:childTnLst>
                                </p:cTn>
                              </p:par>
                              <p:par>
                                <p:cTn id="371" presetID="42" presetClass="path" presetSubtype="0" accel="50000" decel="50000" fill="hold" nodeType="withEffect">
                                  <p:stCondLst>
                                    <p:cond delay="500"/>
                                  </p:stCondLst>
                                  <p:childTnLst>
                                    <p:animMotion origin="layout" path="M 8.33333E-7 2.65432E-6 L -0.00076 0.26331 " pathEditMode="relative" rAng="0" ptsTypes="AA">
                                      <p:cBhvr>
                                        <p:cTn id="372" dur="500" spd="-100000" fill="hold"/>
                                        <p:tgtEl>
                                          <p:spTgt spid="40"/>
                                        </p:tgtEl>
                                        <p:attrNameLst>
                                          <p:attrName>ppt_x</p:attrName>
                                          <p:attrName>ppt_y</p:attrName>
                                        </p:attrNameLst>
                                      </p:cBhvr>
                                      <p:rCtr x="-43" y="13156"/>
                                    </p:animMotion>
                                  </p:childTnLst>
                                </p:cTn>
                              </p:par>
                              <p:par>
                                <p:cTn id="373" presetID="31" presetClass="entr" presetSubtype="0" fill="hold" nodeType="withEffect">
                                  <p:stCondLst>
                                    <p:cond delay="1000"/>
                                  </p:stCondLst>
                                  <p:childTnLst>
                                    <p:set>
                                      <p:cBhvr>
                                        <p:cTn id="374" dur="1" fill="hold">
                                          <p:stCondLst>
                                            <p:cond delay="0"/>
                                          </p:stCondLst>
                                        </p:cTn>
                                        <p:tgtEl>
                                          <p:spTgt spid="43"/>
                                        </p:tgtEl>
                                        <p:attrNameLst>
                                          <p:attrName>style.visibility</p:attrName>
                                        </p:attrNameLst>
                                      </p:cBhvr>
                                      <p:to>
                                        <p:strVal val="visible"/>
                                      </p:to>
                                    </p:set>
                                    <p:anim calcmode="lin" valueType="num">
                                      <p:cBhvr>
                                        <p:cTn id="375" dur="500" fill="hold"/>
                                        <p:tgtEl>
                                          <p:spTgt spid="43"/>
                                        </p:tgtEl>
                                        <p:attrNameLst>
                                          <p:attrName>ppt_w</p:attrName>
                                        </p:attrNameLst>
                                      </p:cBhvr>
                                      <p:tavLst>
                                        <p:tav tm="0">
                                          <p:val>
                                            <p:fltVal val="0"/>
                                          </p:val>
                                        </p:tav>
                                        <p:tav tm="100000">
                                          <p:val>
                                            <p:strVal val="#ppt_w"/>
                                          </p:val>
                                        </p:tav>
                                      </p:tavLst>
                                    </p:anim>
                                    <p:anim calcmode="lin" valueType="num">
                                      <p:cBhvr>
                                        <p:cTn id="376" dur="500" fill="hold"/>
                                        <p:tgtEl>
                                          <p:spTgt spid="43"/>
                                        </p:tgtEl>
                                        <p:attrNameLst>
                                          <p:attrName>ppt_h</p:attrName>
                                        </p:attrNameLst>
                                      </p:cBhvr>
                                      <p:tavLst>
                                        <p:tav tm="0">
                                          <p:val>
                                            <p:fltVal val="0"/>
                                          </p:val>
                                        </p:tav>
                                        <p:tav tm="100000">
                                          <p:val>
                                            <p:strVal val="#ppt_h"/>
                                          </p:val>
                                        </p:tav>
                                      </p:tavLst>
                                    </p:anim>
                                    <p:anim calcmode="lin" valueType="num">
                                      <p:cBhvr>
                                        <p:cTn id="377" dur="500" fill="hold"/>
                                        <p:tgtEl>
                                          <p:spTgt spid="43"/>
                                        </p:tgtEl>
                                        <p:attrNameLst>
                                          <p:attrName>style.rotation</p:attrName>
                                        </p:attrNameLst>
                                      </p:cBhvr>
                                      <p:tavLst>
                                        <p:tav tm="0">
                                          <p:val>
                                            <p:fltVal val="90"/>
                                          </p:val>
                                        </p:tav>
                                        <p:tav tm="100000">
                                          <p:val>
                                            <p:fltVal val="0"/>
                                          </p:val>
                                        </p:tav>
                                      </p:tavLst>
                                    </p:anim>
                                    <p:animEffect transition="in" filter="fade">
                                      <p:cBhvr>
                                        <p:cTn id="378" dur="500"/>
                                        <p:tgtEl>
                                          <p:spTgt spid="43"/>
                                        </p:tgtEl>
                                      </p:cBhvr>
                                    </p:animEffect>
                                  </p:childTnLst>
                                </p:cTn>
                              </p:par>
                              <p:par>
                                <p:cTn id="379" presetID="37" presetClass="path" presetSubtype="0" accel="50000" decel="50000" fill="hold" nodeType="withEffect">
                                  <p:stCondLst>
                                    <p:cond delay="1000"/>
                                  </p:stCondLst>
                                  <p:childTnLst>
                                    <p:animMotion origin="layout" path="M 4.58333E-6 -8.64198E-7 L -0.02952 -0.02083 C -0.03581 -0.02469 -0.04395 -0.02527 -0.05263 -0.02064 C -0.06153 -0.01427 -0.06804 -0.00714 -0.07216 0.00405 L -0.09093 0.05054 " pathEditMode="relative" rAng="9751139" ptsTypes="FffFF">
                                      <p:cBhvr>
                                        <p:cTn id="380" dur="500" spd="-100000" fill="hold"/>
                                        <p:tgtEl>
                                          <p:spTgt spid="43"/>
                                        </p:tgtEl>
                                        <p:attrNameLst>
                                          <p:attrName>ppt_x</p:attrName>
                                          <p:attrName>ppt_y</p:attrName>
                                        </p:attrNameLst>
                                      </p:cBhvr>
                                      <p:rCtr x="-4948" y="270"/>
                                    </p:animMotion>
                                  </p:childTnLst>
                                </p:cTn>
                              </p:par>
                            </p:childTnLst>
                          </p:cTn>
                        </p:par>
                        <p:par>
                          <p:cTn id="381" fill="hold">
                            <p:stCondLst>
                              <p:cond delay="2076"/>
                            </p:stCondLst>
                            <p:childTnLst>
                              <p:par>
                                <p:cTn id="382" presetID="2" presetClass="exit" presetSubtype="4" fill="hold" nodeType="afterEffect">
                                  <p:stCondLst>
                                    <p:cond delay="0"/>
                                  </p:stCondLst>
                                  <p:childTnLst>
                                    <p:anim calcmode="lin" valueType="num">
                                      <p:cBhvr additive="base">
                                        <p:cTn id="383" dur="500"/>
                                        <p:tgtEl>
                                          <p:spTgt spid="32"/>
                                        </p:tgtEl>
                                        <p:attrNameLst>
                                          <p:attrName>ppt_x</p:attrName>
                                        </p:attrNameLst>
                                      </p:cBhvr>
                                      <p:tavLst>
                                        <p:tav tm="0">
                                          <p:val>
                                            <p:strVal val="ppt_x"/>
                                          </p:val>
                                        </p:tav>
                                        <p:tav tm="100000">
                                          <p:val>
                                            <p:strVal val="ppt_x"/>
                                          </p:val>
                                        </p:tav>
                                      </p:tavLst>
                                    </p:anim>
                                    <p:anim calcmode="lin" valueType="num">
                                      <p:cBhvr additive="base">
                                        <p:cTn id="384" dur="500"/>
                                        <p:tgtEl>
                                          <p:spTgt spid="32"/>
                                        </p:tgtEl>
                                        <p:attrNameLst>
                                          <p:attrName>ppt_y</p:attrName>
                                        </p:attrNameLst>
                                      </p:cBhvr>
                                      <p:tavLst>
                                        <p:tav tm="0">
                                          <p:val>
                                            <p:strVal val="ppt_y"/>
                                          </p:val>
                                        </p:tav>
                                        <p:tav tm="100000">
                                          <p:val>
                                            <p:strVal val="1+ppt_h/2"/>
                                          </p:val>
                                        </p:tav>
                                      </p:tavLst>
                                    </p:anim>
                                    <p:set>
                                      <p:cBhvr>
                                        <p:cTn id="385" dur="1" fill="hold">
                                          <p:stCondLst>
                                            <p:cond delay="499"/>
                                          </p:stCondLst>
                                        </p:cTn>
                                        <p:tgtEl>
                                          <p:spTgt spid="32"/>
                                        </p:tgtEl>
                                        <p:attrNameLst>
                                          <p:attrName>style.visibility</p:attrName>
                                        </p:attrNameLst>
                                      </p:cBhvr>
                                      <p:to>
                                        <p:strVal val="hidden"/>
                                      </p:to>
                                    </p:set>
                                  </p:childTnLst>
                                </p:cTn>
                              </p:par>
                              <p:par>
                                <p:cTn id="386" presetID="2" presetClass="exit" presetSubtype="4" fill="hold" nodeType="withEffect">
                                  <p:stCondLst>
                                    <p:cond delay="0"/>
                                  </p:stCondLst>
                                  <p:childTnLst>
                                    <p:anim calcmode="lin" valueType="num">
                                      <p:cBhvr additive="base">
                                        <p:cTn id="387" dur="750"/>
                                        <p:tgtEl>
                                          <p:spTgt spid="37"/>
                                        </p:tgtEl>
                                        <p:attrNameLst>
                                          <p:attrName>ppt_x</p:attrName>
                                        </p:attrNameLst>
                                      </p:cBhvr>
                                      <p:tavLst>
                                        <p:tav tm="0">
                                          <p:val>
                                            <p:strVal val="ppt_x"/>
                                          </p:val>
                                        </p:tav>
                                        <p:tav tm="100000">
                                          <p:val>
                                            <p:strVal val="ppt_x"/>
                                          </p:val>
                                        </p:tav>
                                      </p:tavLst>
                                    </p:anim>
                                    <p:anim calcmode="lin" valueType="num">
                                      <p:cBhvr additive="base">
                                        <p:cTn id="388" dur="750"/>
                                        <p:tgtEl>
                                          <p:spTgt spid="37"/>
                                        </p:tgtEl>
                                        <p:attrNameLst>
                                          <p:attrName>ppt_y</p:attrName>
                                        </p:attrNameLst>
                                      </p:cBhvr>
                                      <p:tavLst>
                                        <p:tav tm="0">
                                          <p:val>
                                            <p:strVal val="ppt_y"/>
                                          </p:val>
                                        </p:tav>
                                        <p:tav tm="100000">
                                          <p:val>
                                            <p:strVal val="1+ppt_h/2"/>
                                          </p:val>
                                        </p:tav>
                                      </p:tavLst>
                                    </p:anim>
                                    <p:set>
                                      <p:cBhvr>
                                        <p:cTn id="389" dur="1" fill="hold">
                                          <p:stCondLst>
                                            <p:cond delay="749"/>
                                          </p:stCondLst>
                                        </p:cTn>
                                        <p:tgtEl>
                                          <p:spTgt spid="37"/>
                                        </p:tgtEl>
                                        <p:attrNameLst>
                                          <p:attrName>style.visibility</p:attrName>
                                        </p:attrNameLst>
                                      </p:cBhvr>
                                      <p:to>
                                        <p:strVal val="hidden"/>
                                      </p:to>
                                    </p:set>
                                  </p:childTnLst>
                                </p:cTn>
                              </p:par>
                            </p:childTnLst>
                          </p:cTn>
                        </p:par>
                        <p:par>
                          <p:cTn id="390" fill="hold">
                            <p:stCondLst>
                              <p:cond delay="2826"/>
                            </p:stCondLst>
                            <p:childTnLst>
                              <p:par>
                                <p:cTn id="391" presetID="10" presetClass="entr" presetSubtype="0" fill="hold" nodeType="afterEffect">
                                  <p:stCondLst>
                                    <p:cond delay="0"/>
                                  </p:stCondLst>
                                  <p:childTnLst>
                                    <p:set>
                                      <p:cBhvr>
                                        <p:cTn id="392" dur="1" fill="hold">
                                          <p:stCondLst>
                                            <p:cond delay="0"/>
                                          </p:stCondLst>
                                        </p:cTn>
                                        <p:tgtEl>
                                          <p:spTgt spid="57"/>
                                        </p:tgtEl>
                                        <p:attrNameLst>
                                          <p:attrName>style.visibility</p:attrName>
                                        </p:attrNameLst>
                                      </p:cBhvr>
                                      <p:to>
                                        <p:strVal val="visible"/>
                                      </p:to>
                                    </p:set>
                                    <p:animEffect transition="in" filter="fade">
                                      <p:cBhvr>
                                        <p:cTn id="393" dur="1000"/>
                                        <p:tgtEl>
                                          <p:spTgt spid="57"/>
                                        </p:tgtEl>
                                      </p:cBhvr>
                                    </p:animEffect>
                                  </p:childTnLst>
                                </p:cTn>
                              </p:par>
                              <p:par>
                                <p:cTn id="394" presetID="1" presetClass="mediacall" presetSubtype="0" fill="hold" nodeType="withEffect">
                                  <p:stCondLst>
                                    <p:cond delay="0"/>
                                  </p:stCondLst>
                                  <p:childTnLst>
                                    <p:cmd type="call" cmd="playFrom(0.0)">
                                      <p:cBhvr>
                                        <p:cTn id="395" dur="3082" fill="hold"/>
                                        <p:tgtEl>
                                          <p:spTgt spid="63"/>
                                        </p:tgtEl>
                                      </p:cBhvr>
                                    </p:cmd>
                                  </p:childTnLst>
                                </p:cTn>
                              </p:par>
                            </p:childTnLst>
                          </p:cTn>
                        </p:par>
                        <p:par>
                          <p:cTn id="396" fill="hold">
                            <p:stCondLst>
                              <p:cond delay="5908"/>
                            </p:stCondLst>
                            <p:childTnLst>
                              <p:par>
                                <p:cTn id="397" presetID="31" presetClass="exit" presetSubtype="0" fill="hold" nodeType="afterEffect">
                                  <p:stCondLst>
                                    <p:cond delay="1000"/>
                                  </p:stCondLst>
                                  <p:childTnLst>
                                    <p:anim calcmode="lin" valueType="num">
                                      <p:cBhvr>
                                        <p:cTn id="398" dur="500"/>
                                        <p:tgtEl>
                                          <p:spTgt spid="44"/>
                                        </p:tgtEl>
                                        <p:attrNameLst>
                                          <p:attrName>ppt_w</p:attrName>
                                        </p:attrNameLst>
                                      </p:cBhvr>
                                      <p:tavLst>
                                        <p:tav tm="0">
                                          <p:val>
                                            <p:strVal val="ppt_w"/>
                                          </p:val>
                                        </p:tav>
                                        <p:tav tm="100000">
                                          <p:val>
                                            <p:fltVal val="0"/>
                                          </p:val>
                                        </p:tav>
                                      </p:tavLst>
                                    </p:anim>
                                    <p:anim calcmode="lin" valueType="num">
                                      <p:cBhvr>
                                        <p:cTn id="399" dur="500"/>
                                        <p:tgtEl>
                                          <p:spTgt spid="44"/>
                                        </p:tgtEl>
                                        <p:attrNameLst>
                                          <p:attrName>ppt_h</p:attrName>
                                        </p:attrNameLst>
                                      </p:cBhvr>
                                      <p:tavLst>
                                        <p:tav tm="0">
                                          <p:val>
                                            <p:strVal val="ppt_h"/>
                                          </p:val>
                                        </p:tav>
                                        <p:tav tm="100000">
                                          <p:val>
                                            <p:fltVal val="0"/>
                                          </p:val>
                                        </p:tav>
                                      </p:tavLst>
                                    </p:anim>
                                    <p:anim calcmode="lin" valueType="num">
                                      <p:cBhvr>
                                        <p:cTn id="400" dur="500"/>
                                        <p:tgtEl>
                                          <p:spTgt spid="44"/>
                                        </p:tgtEl>
                                        <p:attrNameLst>
                                          <p:attrName>style.rotation</p:attrName>
                                        </p:attrNameLst>
                                      </p:cBhvr>
                                      <p:tavLst>
                                        <p:tav tm="0">
                                          <p:val>
                                            <p:fltVal val="0"/>
                                          </p:val>
                                        </p:tav>
                                        <p:tav tm="100000">
                                          <p:val>
                                            <p:fltVal val="90"/>
                                          </p:val>
                                        </p:tav>
                                      </p:tavLst>
                                    </p:anim>
                                    <p:animEffect transition="out" filter="fade">
                                      <p:cBhvr>
                                        <p:cTn id="401" dur="500"/>
                                        <p:tgtEl>
                                          <p:spTgt spid="44"/>
                                        </p:tgtEl>
                                      </p:cBhvr>
                                    </p:animEffect>
                                    <p:set>
                                      <p:cBhvr>
                                        <p:cTn id="402" dur="1" fill="hold">
                                          <p:stCondLst>
                                            <p:cond delay="499"/>
                                          </p:stCondLst>
                                        </p:cTn>
                                        <p:tgtEl>
                                          <p:spTgt spid="44"/>
                                        </p:tgtEl>
                                        <p:attrNameLst>
                                          <p:attrName>style.visibility</p:attrName>
                                        </p:attrNameLst>
                                      </p:cBhvr>
                                      <p:to>
                                        <p:strVal val="hidden"/>
                                      </p:to>
                                    </p:set>
                                  </p:childTnLst>
                                </p:cTn>
                              </p:par>
                              <p:par>
                                <p:cTn id="403" presetID="31" presetClass="exit" presetSubtype="0" fill="hold" nodeType="withEffect">
                                  <p:stCondLst>
                                    <p:cond delay="1000"/>
                                  </p:stCondLst>
                                  <p:childTnLst>
                                    <p:anim calcmode="lin" valueType="num">
                                      <p:cBhvr>
                                        <p:cTn id="404" dur="500"/>
                                        <p:tgtEl>
                                          <p:spTgt spid="40"/>
                                        </p:tgtEl>
                                        <p:attrNameLst>
                                          <p:attrName>ppt_w</p:attrName>
                                        </p:attrNameLst>
                                      </p:cBhvr>
                                      <p:tavLst>
                                        <p:tav tm="0">
                                          <p:val>
                                            <p:strVal val="ppt_w"/>
                                          </p:val>
                                        </p:tav>
                                        <p:tav tm="100000">
                                          <p:val>
                                            <p:fltVal val="0"/>
                                          </p:val>
                                        </p:tav>
                                      </p:tavLst>
                                    </p:anim>
                                    <p:anim calcmode="lin" valueType="num">
                                      <p:cBhvr>
                                        <p:cTn id="405" dur="500"/>
                                        <p:tgtEl>
                                          <p:spTgt spid="40"/>
                                        </p:tgtEl>
                                        <p:attrNameLst>
                                          <p:attrName>ppt_h</p:attrName>
                                        </p:attrNameLst>
                                      </p:cBhvr>
                                      <p:tavLst>
                                        <p:tav tm="0">
                                          <p:val>
                                            <p:strVal val="ppt_h"/>
                                          </p:val>
                                        </p:tav>
                                        <p:tav tm="100000">
                                          <p:val>
                                            <p:fltVal val="0"/>
                                          </p:val>
                                        </p:tav>
                                      </p:tavLst>
                                    </p:anim>
                                    <p:anim calcmode="lin" valueType="num">
                                      <p:cBhvr>
                                        <p:cTn id="406" dur="500"/>
                                        <p:tgtEl>
                                          <p:spTgt spid="40"/>
                                        </p:tgtEl>
                                        <p:attrNameLst>
                                          <p:attrName>style.rotation</p:attrName>
                                        </p:attrNameLst>
                                      </p:cBhvr>
                                      <p:tavLst>
                                        <p:tav tm="0">
                                          <p:val>
                                            <p:fltVal val="0"/>
                                          </p:val>
                                        </p:tav>
                                        <p:tav tm="100000">
                                          <p:val>
                                            <p:fltVal val="90"/>
                                          </p:val>
                                        </p:tav>
                                      </p:tavLst>
                                    </p:anim>
                                    <p:animEffect transition="out" filter="fade">
                                      <p:cBhvr>
                                        <p:cTn id="407" dur="500"/>
                                        <p:tgtEl>
                                          <p:spTgt spid="40"/>
                                        </p:tgtEl>
                                      </p:cBhvr>
                                    </p:animEffect>
                                    <p:set>
                                      <p:cBhvr>
                                        <p:cTn id="408" dur="1" fill="hold">
                                          <p:stCondLst>
                                            <p:cond delay="499"/>
                                          </p:stCondLst>
                                        </p:cTn>
                                        <p:tgtEl>
                                          <p:spTgt spid="40"/>
                                        </p:tgtEl>
                                        <p:attrNameLst>
                                          <p:attrName>style.visibility</p:attrName>
                                        </p:attrNameLst>
                                      </p:cBhvr>
                                      <p:to>
                                        <p:strVal val="hidden"/>
                                      </p:to>
                                    </p:set>
                                  </p:childTnLst>
                                </p:cTn>
                              </p:par>
                              <p:par>
                                <p:cTn id="409" presetID="31" presetClass="exit" presetSubtype="0" fill="hold" nodeType="withEffect">
                                  <p:stCondLst>
                                    <p:cond delay="1000"/>
                                  </p:stCondLst>
                                  <p:childTnLst>
                                    <p:anim calcmode="lin" valueType="num">
                                      <p:cBhvr>
                                        <p:cTn id="410" dur="500"/>
                                        <p:tgtEl>
                                          <p:spTgt spid="43"/>
                                        </p:tgtEl>
                                        <p:attrNameLst>
                                          <p:attrName>ppt_w</p:attrName>
                                        </p:attrNameLst>
                                      </p:cBhvr>
                                      <p:tavLst>
                                        <p:tav tm="0">
                                          <p:val>
                                            <p:strVal val="ppt_w"/>
                                          </p:val>
                                        </p:tav>
                                        <p:tav tm="100000">
                                          <p:val>
                                            <p:fltVal val="0"/>
                                          </p:val>
                                        </p:tav>
                                      </p:tavLst>
                                    </p:anim>
                                    <p:anim calcmode="lin" valueType="num">
                                      <p:cBhvr>
                                        <p:cTn id="411" dur="500"/>
                                        <p:tgtEl>
                                          <p:spTgt spid="43"/>
                                        </p:tgtEl>
                                        <p:attrNameLst>
                                          <p:attrName>ppt_h</p:attrName>
                                        </p:attrNameLst>
                                      </p:cBhvr>
                                      <p:tavLst>
                                        <p:tav tm="0">
                                          <p:val>
                                            <p:strVal val="ppt_h"/>
                                          </p:val>
                                        </p:tav>
                                        <p:tav tm="100000">
                                          <p:val>
                                            <p:fltVal val="0"/>
                                          </p:val>
                                        </p:tav>
                                      </p:tavLst>
                                    </p:anim>
                                    <p:anim calcmode="lin" valueType="num">
                                      <p:cBhvr>
                                        <p:cTn id="412" dur="500"/>
                                        <p:tgtEl>
                                          <p:spTgt spid="43"/>
                                        </p:tgtEl>
                                        <p:attrNameLst>
                                          <p:attrName>style.rotation</p:attrName>
                                        </p:attrNameLst>
                                      </p:cBhvr>
                                      <p:tavLst>
                                        <p:tav tm="0">
                                          <p:val>
                                            <p:fltVal val="0"/>
                                          </p:val>
                                        </p:tav>
                                        <p:tav tm="100000">
                                          <p:val>
                                            <p:fltVal val="90"/>
                                          </p:val>
                                        </p:tav>
                                      </p:tavLst>
                                    </p:anim>
                                    <p:animEffect transition="out" filter="fade">
                                      <p:cBhvr>
                                        <p:cTn id="413" dur="500"/>
                                        <p:tgtEl>
                                          <p:spTgt spid="43"/>
                                        </p:tgtEl>
                                      </p:cBhvr>
                                    </p:animEffect>
                                    <p:set>
                                      <p:cBhvr>
                                        <p:cTn id="414" dur="1" fill="hold">
                                          <p:stCondLst>
                                            <p:cond delay="499"/>
                                          </p:stCondLst>
                                        </p:cTn>
                                        <p:tgtEl>
                                          <p:spTgt spid="43"/>
                                        </p:tgtEl>
                                        <p:attrNameLst>
                                          <p:attrName>style.visibility</p:attrName>
                                        </p:attrNameLst>
                                      </p:cBhvr>
                                      <p:to>
                                        <p:strVal val="hidden"/>
                                      </p:to>
                                    </p:set>
                                  </p:childTnLst>
                                </p:cTn>
                              </p:par>
                            </p:childTnLst>
                          </p:cTn>
                        </p:par>
                      </p:childTnLst>
                    </p:cTn>
                  </p:par>
                </p:childTnLst>
              </p:cTn>
              <p:nextCondLst>
                <p:cond evt="onClick" delay="0">
                  <p:tgtEl>
                    <p:spTgt spid="33"/>
                  </p:tgtEl>
                </p:cond>
              </p:nextCondLst>
            </p:seq>
            <p:audio>
              <p:cMediaNode vol="80000">
                <p:cTn id="415" fill="hold" display="0">
                  <p:stCondLst>
                    <p:cond delay="indefinite"/>
                  </p:stCondLst>
                  <p:endCondLst>
                    <p:cond evt="onStopAudio" delay="0">
                      <p:tgtEl>
                        <p:sldTgt/>
                      </p:tgtEl>
                    </p:cond>
                  </p:endCondLst>
                </p:cTn>
                <p:tgtEl>
                  <p:spTgt spid="61"/>
                </p:tgtEl>
              </p:cMediaNode>
            </p:audio>
            <p:audio>
              <p:cMediaNode vol="54545">
                <p:cTn id="416" fill="hold" display="0">
                  <p:stCondLst>
                    <p:cond delay="indefinite"/>
                  </p:stCondLst>
                  <p:endCondLst>
                    <p:cond evt="onStopAudio" delay="0">
                      <p:tgtEl>
                        <p:sldTgt/>
                      </p:tgtEl>
                    </p:cond>
                  </p:endCondLst>
                </p:cTn>
                <p:tgtEl>
                  <p:spTgt spid="62"/>
                </p:tgtEl>
              </p:cMediaNode>
            </p:audio>
            <p:audio>
              <p:cMediaNode vol="80000">
                <p:cTn id="417" fill="hold" display="0">
                  <p:stCondLst>
                    <p:cond delay="indefinite"/>
                  </p:stCondLst>
                  <p:endCondLst>
                    <p:cond evt="onStopAudio" delay="0">
                      <p:tgtEl>
                        <p:sldTgt/>
                      </p:tgtEl>
                    </p:cond>
                  </p:endCondLst>
                </p:cTn>
                <p:tgtEl>
                  <p:spTgt spid="63"/>
                </p:tgtEl>
              </p:cMediaNode>
            </p:audio>
            <p:audio>
              <p:cMediaNode vol="80000">
                <p:cTn id="418" fill="hold" display="0">
                  <p:stCondLst>
                    <p:cond delay="indefinite"/>
                  </p:stCondLst>
                  <p:endCondLst>
                    <p:cond evt="onStopAudio" delay="0">
                      <p:tgtEl>
                        <p:sldTgt/>
                      </p:tgtEl>
                    </p:cond>
                  </p:endCondLst>
                </p:cTn>
                <p:tgtEl>
                  <p:spTgt spid="68"/>
                </p:tgtEl>
              </p:cMediaNode>
            </p:audio>
            <p:audio>
              <p:cMediaNode vol="80000">
                <p:cTn id="419" fill="hold" display="0">
                  <p:stCondLst>
                    <p:cond delay="indefinite"/>
                  </p:stCondLst>
                  <p:endCondLst>
                    <p:cond evt="onStopAudio" delay="0">
                      <p:tgtEl>
                        <p:sldTgt/>
                      </p:tgtEl>
                    </p:cond>
                  </p:endCondLst>
                </p:cTn>
                <p:tgtEl>
                  <p:spTgt spid="66"/>
                </p:tgtEl>
              </p:cMediaNode>
            </p:audio>
          </p:childTnLst>
        </p:cTn>
      </p:par>
    </p:tnLst>
    <p:bldLst>
      <p:bldP spid="20" grpId="0" animBg="1"/>
      <p:bldP spid="20" grpId="1" animBg="1"/>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6" name="metal_chest_open (nox_soun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21"/>
          <a:stretch>
            <a:fillRect/>
          </a:stretch>
        </p:blipFill>
        <p:spPr>
          <a:xfrm>
            <a:off x="8710883" y="8549003"/>
            <a:ext cx="487363" cy="487363"/>
          </a:xfrm>
          <a:prstGeom prst="rect">
            <a:avLst/>
          </a:prstGeom>
        </p:spPr>
      </p:pic>
      <p:pic>
        <p:nvPicPr>
          <p:cNvPr id="27" name="jingle_achievement (littlerobotsoundfactory) (CCBY4.0).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21"/>
          <a:stretch>
            <a:fillRect/>
          </a:stretch>
        </p:blipFill>
        <p:spPr>
          <a:xfrm>
            <a:off x="9553500" y="8561844"/>
            <a:ext cx="487363" cy="487363"/>
          </a:xfrm>
          <a:prstGeom prst="rect">
            <a:avLst/>
          </a:prstGeom>
        </p:spPr>
      </p:pic>
      <p:pic>
        <p:nvPicPr>
          <p:cNvPr id="28" name="minus points (compiled).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22"/>
          <a:stretch>
            <a:fillRect/>
          </a:stretch>
        </p:blipFill>
        <p:spPr>
          <a:xfrm>
            <a:off x="10262770" y="8572004"/>
            <a:ext cx="487363" cy="487363"/>
          </a:xfrm>
          <a:prstGeom prst="rect">
            <a:avLst/>
          </a:prstGeom>
        </p:spPr>
      </p:pic>
      <p:pic>
        <p:nvPicPr>
          <p:cNvPr id="29" name="Platform 1"/>
          <p:cNvPicPr>
            <a:picLocks noChangeAspect="1"/>
          </p:cNvPicPr>
          <p:nvPr/>
        </p:nvPicPr>
        <p:blipFill>
          <a:blip r:embed="rId23" cstate="print">
            <a:extLst>
              <a:ext uri="{BEBA8EAE-BF5A-486C-A8C5-ECC9F3942E4B}">
                <a14:imgProps xmlns:a14="http://schemas.microsoft.com/office/drawing/2010/main">
                  <a14:imgLayer r:embed="rId24">
                    <a14:imgEffect>
                      <a14:colorTemperature colorTemp="59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a:off x="870796" y="4701539"/>
            <a:ext cx="3065619" cy="2357120"/>
          </a:xfrm>
          <a:prstGeom prst="rect">
            <a:avLst/>
          </a:prstGeom>
        </p:spPr>
      </p:pic>
      <p:pic>
        <p:nvPicPr>
          <p:cNvPr id="30" name="Chest 1 Closed"/>
          <p:cNvPicPr>
            <a:picLocks noChangeAspect="1"/>
          </p:cNvPicPr>
          <p:nvPr/>
        </p:nvPicPr>
        <p:blipFill>
          <a:blip r:embed="rId25" cstate="print">
            <a:extLst>
              <a:ext uri="{BEBA8EAE-BF5A-486C-A8C5-ECC9F3942E4B}">
                <a14:imgProps xmlns:a14="http://schemas.microsoft.com/office/drawing/2010/main">
                  <a14:imgLayer r:embed="rId26">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985180" y="2760236"/>
            <a:ext cx="2836850" cy="2233006"/>
          </a:xfrm>
          <a:prstGeom prst="rect">
            <a:avLst/>
          </a:prstGeom>
          <a:effectLst>
            <a:outerShdw blurRad="76200" dir="18900000" sy="23000" kx="-1200000" algn="bl" rotWithShape="0">
              <a:prstClr val="black">
                <a:alpha val="20000"/>
              </a:prstClr>
            </a:outerShdw>
          </a:effectLst>
        </p:spPr>
      </p:pic>
      <p:pic>
        <p:nvPicPr>
          <p:cNvPr id="31" name="Number 1"/>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2219277" y="5353214"/>
            <a:ext cx="281330" cy="1188720"/>
          </a:xfrm>
          <a:prstGeom prst="rect">
            <a:avLst/>
          </a:prstGeom>
          <a:effectLst>
            <a:glow rad="165100">
              <a:schemeClr val="tx1">
                <a:alpha val="40000"/>
              </a:schemeClr>
            </a:glow>
            <a:outerShdw blurRad="50800" dist="38100" dir="5400000" algn="t" rotWithShape="0">
              <a:prstClr val="black">
                <a:alpha val="40000"/>
              </a:prstClr>
            </a:outerShdw>
          </a:effectLst>
        </p:spPr>
      </p:pic>
      <p:pic>
        <p:nvPicPr>
          <p:cNvPr id="32" name="Chest 1 Open"/>
          <p:cNvPicPr>
            <a:picLocks noChangeAspect="1"/>
          </p:cNvPicPr>
          <p:nvPr/>
        </p:nvPicPr>
        <p:blipFill>
          <a:blip r:embed="rId28" cstate="print">
            <a:extLst>
              <a:ext uri="{BEBA8EAE-BF5A-486C-A8C5-ECC9F3942E4B}">
                <a14:imgProps xmlns:a14="http://schemas.microsoft.com/office/drawing/2010/main">
                  <a14:imgLayer r:embed="rId29">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985992" y="2012298"/>
            <a:ext cx="2834640" cy="2976372"/>
          </a:xfrm>
          <a:prstGeom prst="rect">
            <a:avLst/>
          </a:prstGeom>
          <a:effectLst>
            <a:outerShdw blurRad="76200" dir="18900000" sy="23000" kx="-1200000" algn="bl" rotWithShape="0">
              <a:prstClr val="black">
                <a:alpha val="20000"/>
              </a:prstClr>
            </a:outerShdw>
          </a:effectLst>
        </p:spPr>
      </p:pic>
      <p:pic>
        <p:nvPicPr>
          <p:cNvPr id="33" name="Evil Staff"/>
          <p:cNvPicPr>
            <a:picLocks noChangeAspect="1"/>
          </p:cNvPicPr>
          <p:nvPr/>
        </p:nvPicPr>
        <p:blipFill>
          <a:blip r:embed="rId30" cstate="print">
            <a:extLst>
              <a:ext uri="{BEBA8EAE-BF5A-486C-A8C5-ECC9F3942E4B}">
                <a14:imgProps xmlns:a14="http://schemas.microsoft.com/office/drawing/2010/main">
                  <a14:imgLayer r:embed="rId31">
                    <a14:imgEffect>
                      <a14:brightnessContrast bright="20000"/>
                    </a14:imgEffect>
                  </a14:imgLayer>
                </a14:imgProps>
              </a:ext>
              <a:ext uri="{28A0092B-C50C-407E-A947-70E740481C1C}">
                <a14:useLocalDpi xmlns:a14="http://schemas.microsoft.com/office/drawing/2010/main" val="0"/>
              </a:ext>
            </a:extLst>
          </a:blip>
          <a:stretch>
            <a:fillRect/>
          </a:stretch>
        </p:blipFill>
        <p:spPr>
          <a:xfrm>
            <a:off x="2219227" y="103430"/>
            <a:ext cx="365760" cy="3657611"/>
          </a:xfrm>
          <a:prstGeom prst="rect">
            <a:avLst/>
          </a:prstGeom>
        </p:spPr>
      </p:pic>
      <p:grpSp>
        <p:nvGrpSpPr>
          <p:cNvPr id="34" name="Minus 1"/>
          <p:cNvGrpSpPr>
            <a:grpSpLocks noChangeAspect="1"/>
          </p:cNvGrpSpPr>
          <p:nvPr/>
        </p:nvGrpSpPr>
        <p:grpSpPr>
          <a:xfrm>
            <a:off x="743354" y="4374034"/>
            <a:ext cx="3422945" cy="3187697"/>
            <a:chOff x="6017226" y="3122341"/>
            <a:chExt cx="5256658" cy="4895385"/>
          </a:xfrm>
        </p:grpSpPr>
        <p:pic>
          <p:nvPicPr>
            <p:cNvPr id="35" name="Minus Circle"/>
            <p:cNvPicPr>
              <a:picLocks noChangeAspect="1"/>
            </p:cNvPicPr>
            <p:nvPr/>
          </p:nvPicPr>
          <p:blipFill rotWithShape="1">
            <a:blip r:embed="rId32" cstate="print">
              <a:duotone>
                <a:prstClr val="black"/>
                <a:schemeClr val="accent3">
                  <a:tint val="45000"/>
                  <a:satMod val="400000"/>
                </a:schemeClr>
              </a:duotone>
              <a:extLst>
                <a:ext uri="{28A0092B-C50C-407E-A947-70E740481C1C}">
                  <a14:useLocalDpi xmlns:a14="http://schemas.microsoft.com/office/drawing/2010/main" val="0"/>
                </a:ext>
              </a:extLst>
            </a:blip>
            <a:srcRect l="17234" t="5105" r="15310" b="5669"/>
            <a:stretch/>
          </p:blipFill>
          <p:spPr>
            <a:xfrm>
              <a:off x="6017226" y="3122341"/>
              <a:ext cx="5256658" cy="4895385"/>
            </a:xfrm>
            <a:prstGeom prst="rect">
              <a:avLst/>
            </a:prstGeom>
          </p:spPr>
        </p:pic>
        <p:sp>
          <p:nvSpPr>
            <p:cNvPr id="36" name="Shadow"/>
            <p:cNvSpPr txBox="1"/>
            <p:nvPr/>
          </p:nvSpPr>
          <p:spPr>
            <a:xfrm>
              <a:off x="6683210" y="3784511"/>
              <a:ext cx="3749040" cy="3749040"/>
            </a:xfrm>
            <a:prstGeom prst="ellipse">
              <a:avLst/>
            </a:prstGeom>
            <a:solidFill>
              <a:schemeClr val="tx1">
                <a:alpha val="71000"/>
              </a:schemeClr>
            </a:solidFill>
            <a:effectLst>
              <a:softEdge rad="190500"/>
            </a:effectLst>
          </p:spPr>
          <p:txBody>
            <a:bodyPr wrap="square" lIns="0" tIns="0" rIns="0" bIns="0" rtlCol="0">
              <a:spAutoFit/>
            </a:bodyPr>
            <a:lstStyle/>
            <a:p>
              <a:pPr algn="ctr"/>
              <a:endParaRPr lang="en-US" sz="19900" dirty="0">
                <a:blipFill dpi="0" rotWithShape="1">
                  <a:blip r:embed="rId33"/>
                  <a:srcRect/>
                  <a:tile tx="0" ty="0" sx="100000" sy="100000" flip="none" algn="b"/>
                </a:blipFill>
                <a:latin typeface="Mystery Quest" panose="02000000000000000000" pitchFamily="2" charset="0"/>
                <a:cs typeface="Kalam Light" panose="02000000000000000000" pitchFamily="2" charset="0"/>
              </a:endParaRPr>
            </a:p>
          </p:txBody>
        </p:sp>
        <p:pic>
          <p:nvPicPr>
            <p:cNvPr id="37" name="-1"/>
            <p:cNvPicPr>
              <a:picLocks noChangeAspect="1"/>
            </p:cNvPicPr>
            <p:nvPr/>
          </p:nvPicPr>
          <p:blipFill>
            <a:blip r:embed="rId34">
              <a:extLst>
                <a:ext uri="{28A0092B-C50C-407E-A947-70E740481C1C}">
                  <a14:useLocalDpi xmlns:a14="http://schemas.microsoft.com/office/drawing/2010/main" val="0"/>
                </a:ext>
              </a:extLst>
            </a:blip>
            <a:stretch>
              <a:fillRect/>
            </a:stretch>
          </p:blipFill>
          <p:spPr>
            <a:xfrm>
              <a:off x="7108658" y="4369219"/>
              <a:ext cx="2474402" cy="2401627"/>
            </a:xfrm>
            <a:prstGeom prst="rect">
              <a:avLst/>
            </a:prstGeom>
          </p:spPr>
        </p:pic>
      </p:grpSp>
      <p:pic>
        <p:nvPicPr>
          <p:cNvPr id="38" name="whoosh 1 (qubodup).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21"/>
          <a:stretch>
            <a:fillRect/>
          </a:stretch>
        </p:blipFill>
        <p:spPr>
          <a:xfrm>
            <a:off x="2146740" y="8593334"/>
            <a:ext cx="487363" cy="487363"/>
          </a:xfrm>
          <a:prstGeom prst="rect">
            <a:avLst/>
          </a:prstGeom>
        </p:spPr>
      </p:pic>
      <p:pic>
        <p:nvPicPr>
          <p:cNvPr id="39" name="Platform 2"/>
          <p:cNvPicPr>
            <a:picLocks noChangeAspect="1"/>
          </p:cNvPicPr>
          <p:nvPr/>
        </p:nvPicPr>
        <p:blipFill>
          <a:blip r:embed="rId23" cstate="print">
            <a:extLst>
              <a:ext uri="{BEBA8EAE-BF5A-486C-A8C5-ECC9F3942E4B}">
                <a14:imgProps xmlns:a14="http://schemas.microsoft.com/office/drawing/2010/main">
                  <a14:imgLayer r:embed="rId24">
                    <a14:imgEffect>
                      <a14:colorTemperature colorTemp="59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a:off x="5795180" y="4701538"/>
            <a:ext cx="3065619" cy="2357120"/>
          </a:xfrm>
          <a:prstGeom prst="rect">
            <a:avLst/>
          </a:prstGeom>
        </p:spPr>
      </p:pic>
      <p:pic>
        <p:nvPicPr>
          <p:cNvPr id="40" name="Chest 2 Closed"/>
          <p:cNvPicPr>
            <a:picLocks noChangeAspect="1"/>
          </p:cNvPicPr>
          <p:nvPr/>
        </p:nvPicPr>
        <p:blipFill>
          <a:blip r:embed="rId25" cstate="print">
            <a:extLst>
              <a:ext uri="{BEBA8EAE-BF5A-486C-A8C5-ECC9F3942E4B}">
                <a14:imgProps xmlns:a14="http://schemas.microsoft.com/office/drawing/2010/main">
                  <a14:imgLayer r:embed="rId26">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5898547" y="2760235"/>
            <a:ext cx="2836850" cy="2233006"/>
          </a:xfrm>
          <a:prstGeom prst="rect">
            <a:avLst/>
          </a:prstGeom>
          <a:effectLst>
            <a:outerShdw blurRad="76200" dir="18900000" sy="23000" kx="-1200000" algn="bl" rotWithShape="0">
              <a:prstClr val="black">
                <a:alpha val="20000"/>
              </a:prstClr>
            </a:outerShdw>
          </a:effectLst>
        </p:spPr>
      </p:pic>
      <p:pic>
        <p:nvPicPr>
          <p:cNvPr id="41" name="Number 2"/>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a:off x="6903720" y="5349240"/>
            <a:ext cx="804671" cy="1187477"/>
          </a:xfrm>
          <a:prstGeom prst="rect">
            <a:avLst/>
          </a:prstGeom>
          <a:effectLst>
            <a:glow rad="165100">
              <a:schemeClr val="tx1">
                <a:alpha val="40000"/>
              </a:schemeClr>
            </a:glow>
            <a:outerShdw blurRad="50800" dist="38100" dir="5400000" algn="t" rotWithShape="0">
              <a:prstClr val="black">
                <a:alpha val="40000"/>
              </a:prstClr>
            </a:outerShdw>
          </a:effectLst>
        </p:spPr>
      </p:pic>
      <p:pic>
        <p:nvPicPr>
          <p:cNvPr id="42" name="Chest 2 Open"/>
          <p:cNvPicPr>
            <a:picLocks noChangeAspect="1"/>
          </p:cNvPicPr>
          <p:nvPr/>
        </p:nvPicPr>
        <p:blipFill>
          <a:blip r:embed="rId28" cstate="print">
            <a:extLst>
              <a:ext uri="{BEBA8EAE-BF5A-486C-A8C5-ECC9F3942E4B}">
                <a14:imgProps xmlns:a14="http://schemas.microsoft.com/office/drawing/2010/main">
                  <a14:imgLayer r:embed="rId29">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5898985" y="2012297"/>
            <a:ext cx="2834640" cy="2976372"/>
          </a:xfrm>
          <a:prstGeom prst="rect">
            <a:avLst/>
          </a:prstGeom>
          <a:effectLst>
            <a:outerShdw blurRad="76200" dir="18900000" sy="23000" kx="-1200000" algn="bl" rotWithShape="0">
              <a:prstClr val="black">
                <a:alpha val="20000"/>
              </a:prstClr>
            </a:outerShdw>
          </a:effectLst>
        </p:spPr>
      </p:pic>
      <p:pic>
        <p:nvPicPr>
          <p:cNvPr id="43" name="Bag o' Gold"/>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rot="19851867">
            <a:off x="5525465" y="861134"/>
            <a:ext cx="1033926" cy="1207008"/>
          </a:xfrm>
          <a:prstGeom prst="rect">
            <a:avLst/>
          </a:prstGeom>
        </p:spPr>
      </p:pic>
      <p:pic>
        <p:nvPicPr>
          <p:cNvPr id="44" name="Potion"/>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rot="1861253">
            <a:off x="8124127" y="928074"/>
            <a:ext cx="764942" cy="1069848"/>
          </a:xfrm>
          <a:prstGeom prst="rect">
            <a:avLst/>
          </a:prstGeom>
        </p:spPr>
      </p:pic>
      <p:grpSp>
        <p:nvGrpSpPr>
          <p:cNvPr id="45" name="Points 2"/>
          <p:cNvGrpSpPr>
            <a:grpSpLocks noChangeAspect="1"/>
          </p:cNvGrpSpPr>
          <p:nvPr/>
        </p:nvGrpSpPr>
        <p:grpSpPr>
          <a:xfrm>
            <a:off x="5638952" y="4374033"/>
            <a:ext cx="3422945" cy="3187697"/>
            <a:chOff x="6017226" y="3122341"/>
            <a:chExt cx="5256658" cy="4895385"/>
          </a:xfrm>
        </p:grpSpPr>
        <p:pic>
          <p:nvPicPr>
            <p:cNvPr id="46" name="Points Circle"/>
            <p:cNvPicPr>
              <a:picLocks noChangeAspect="1"/>
            </p:cNvPicPr>
            <p:nvPr/>
          </p:nvPicPr>
          <p:blipFill rotWithShape="1">
            <a:blip r:embed="rId32" cstate="print">
              <a:extLst>
                <a:ext uri="{28A0092B-C50C-407E-A947-70E740481C1C}">
                  <a14:useLocalDpi xmlns:a14="http://schemas.microsoft.com/office/drawing/2010/main" val="0"/>
                </a:ext>
              </a:extLst>
            </a:blip>
            <a:srcRect l="17234" t="5105" r="15310" b="5669"/>
            <a:stretch/>
          </p:blipFill>
          <p:spPr>
            <a:xfrm>
              <a:off x="6017226" y="3122341"/>
              <a:ext cx="5256658" cy="4895385"/>
            </a:xfrm>
            <a:prstGeom prst="rect">
              <a:avLst/>
            </a:prstGeom>
          </p:spPr>
        </p:pic>
        <p:sp>
          <p:nvSpPr>
            <p:cNvPr id="47" name="Shadow"/>
            <p:cNvSpPr txBox="1"/>
            <p:nvPr/>
          </p:nvSpPr>
          <p:spPr>
            <a:xfrm>
              <a:off x="6683210" y="3784511"/>
              <a:ext cx="3749040" cy="3749040"/>
            </a:xfrm>
            <a:prstGeom prst="ellipse">
              <a:avLst/>
            </a:prstGeom>
            <a:solidFill>
              <a:schemeClr val="tx1">
                <a:alpha val="71000"/>
              </a:schemeClr>
            </a:solidFill>
            <a:effectLst>
              <a:softEdge rad="190500"/>
            </a:effectLst>
          </p:spPr>
          <p:txBody>
            <a:bodyPr wrap="square" lIns="0" tIns="0" rIns="0" bIns="0" rtlCol="0">
              <a:spAutoFit/>
            </a:bodyPr>
            <a:lstStyle/>
            <a:p>
              <a:pPr algn="ctr"/>
              <a:endParaRPr lang="en-US" sz="19900" dirty="0">
                <a:blipFill dpi="0" rotWithShape="1">
                  <a:blip r:embed="rId33"/>
                  <a:srcRect/>
                  <a:tile tx="0" ty="0" sx="100000" sy="100000" flip="none" algn="b"/>
                </a:blipFill>
                <a:latin typeface="Mystery Quest" panose="02000000000000000000" pitchFamily="2" charset="0"/>
                <a:cs typeface="Kalam Light" panose="02000000000000000000" pitchFamily="2" charset="0"/>
              </a:endParaRPr>
            </a:p>
          </p:txBody>
        </p:sp>
        <p:pic>
          <p:nvPicPr>
            <p:cNvPr id="48" name="2"/>
            <p:cNvPicPr>
              <a:picLocks noChangeAspect="1"/>
            </p:cNvPicPr>
            <p:nvPr/>
          </p:nvPicPr>
          <p:blipFill>
            <a:blip r:embed="rId38" cstate="print">
              <a:extLst>
                <a:ext uri="{BEBA8EAE-BF5A-486C-A8C5-ECC9F3942E4B}">
                  <a14:imgProps xmlns:a14="http://schemas.microsoft.com/office/drawing/2010/main">
                    <a14:imgLayer r:embed="rId39">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6962183" y="4383591"/>
              <a:ext cx="2767355" cy="2372884"/>
            </a:xfrm>
            <a:prstGeom prst="rect">
              <a:avLst/>
            </a:prstGeom>
          </p:spPr>
        </p:pic>
      </p:grpSp>
      <p:pic>
        <p:nvPicPr>
          <p:cNvPr id="49" name="whoosh 2 (qubodup).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21"/>
          <a:stretch>
            <a:fillRect/>
          </a:stretch>
        </p:blipFill>
        <p:spPr>
          <a:xfrm>
            <a:off x="7072623" y="8490900"/>
            <a:ext cx="487363" cy="487363"/>
          </a:xfrm>
          <a:prstGeom prst="rect">
            <a:avLst/>
          </a:prstGeom>
        </p:spPr>
      </p:pic>
      <p:pic>
        <p:nvPicPr>
          <p:cNvPr id="50" name="Platform 3"/>
          <p:cNvPicPr>
            <a:picLocks noChangeAspect="1"/>
          </p:cNvPicPr>
          <p:nvPr/>
        </p:nvPicPr>
        <p:blipFill>
          <a:blip r:embed="rId23" cstate="print">
            <a:extLst>
              <a:ext uri="{BEBA8EAE-BF5A-486C-A8C5-ECC9F3942E4B}">
                <a14:imgProps xmlns:a14="http://schemas.microsoft.com/office/drawing/2010/main">
                  <a14:imgLayer r:embed="rId24">
                    <a14:imgEffect>
                      <a14:colorTemperature colorTemp="59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0673881" y="4685219"/>
            <a:ext cx="3065619" cy="2357120"/>
          </a:xfrm>
          <a:prstGeom prst="rect">
            <a:avLst/>
          </a:prstGeom>
        </p:spPr>
      </p:pic>
      <p:pic>
        <p:nvPicPr>
          <p:cNvPr id="51" name="Chest 3 Closed"/>
          <p:cNvPicPr>
            <a:picLocks noChangeAspect="1"/>
          </p:cNvPicPr>
          <p:nvPr/>
        </p:nvPicPr>
        <p:blipFill>
          <a:blip r:embed="rId25" cstate="print">
            <a:extLst>
              <a:ext uri="{BEBA8EAE-BF5A-486C-A8C5-ECC9F3942E4B}">
                <a14:imgProps xmlns:a14="http://schemas.microsoft.com/office/drawing/2010/main">
                  <a14:imgLayer r:embed="rId26">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10777248" y="2743916"/>
            <a:ext cx="2836850" cy="2233006"/>
          </a:xfrm>
          <a:prstGeom prst="rect">
            <a:avLst/>
          </a:prstGeom>
          <a:effectLst>
            <a:outerShdw blurRad="76200" dir="18900000" sy="23000" kx="-1200000" algn="bl" rotWithShape="0">
              <a:prstClr val="black">
                <a:alpha val="20000"/>
              </a:prstClr>
            </a:outerShdw>
          </a:effectLst>
        </p:spPr>
      </p:pic>
      <p:pic>
        <p:nvPicPr>
          <p:cNvPr id="52" name="Number 3"/>
          <p:cNvPicPr>
            <a:picLocks noChangeAspect="1"/>
          </p:cNvPicPr>
          <p:nvPr/>
        </p:nvPicPr>
        <p:blipFill>
          <a:blip r:embed="rId40" cstate="print">
            <a:extLst>
              <a:ext uri="{28A0092B-C50C-407E-A947-70E740481C1C}">
                <a14:useLocalDpi xmlns:a14="http://schemas.microsoft.com/office/drawing/2010/main" val="0"/>
              </a:ext>
            </a:extLst>
          </a:blip>
          <a:stretch>
            <a:fillRect/>
          </a:stretch>
        </p:blipFill>
        <p:spPr>
          <a:xfrm>
            <a:off x="11841480" y="5349240"/>
            <a:ext cx="755635" cy="1463040"/>
          </a:xfrm>
          <a:prstGeom prst="rect">
            <a:avLst/>
          </a:prstGeom>
          <a:effectLst>
            <a:glow rad="165100">
              <a:schemeClr val="tx1">
                <a:alpha val="40000"/>
              </a:schemeClr>
            </a:glow>
            <a:outerShdw blurRad="50800" dist="38100" dir="5400000" algn="t" rotWithShape="0">
              <a:prstClr val="black">
                <a:alpha val="40000"/>
              </a:prstClr>
            </a:outerShdw>
          </a:effectLst>
        </p:spPr>
      </p:pic>
      <p:pic>
        <p:nvPicPr>
          <p:cNvPr id="53" name="Chest 3 Open"/>
          <p:cNvPicPr>
            <a:picLocks noChangeAspect="1"/>
          </p:cNvPicPr>
          <p:nvPr/>
        </p:nvPicPr>
        <p:blipFill>
          <a:blip r:embed="rId28" cstate="print">
            <a:extLst>
              <a:ext uri="{BEBA8EAE-BF5A-486C-A8C5-ECC9F3942E4B}">
                <a14:imgProps xmlns:a14="http://schemas.microsoft.com/office/drawing/2010/main">
                  <a14:imgLayer r:embed="rId29">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10777686" y="1995978"/>
            <a:ext cx="2834640" cy="2976372"/>
          </a:xfrm>
          <a:prstGeom prst="rect">
            <a:avLst/>
          </a:prstGeom>
          <a:effectLst>
            <a:outerShdw blurRad="76200" dir="18900000" sy="23000" kx="-1200000" algn="bl" rotWithShape="0">
              <a:prstClr val="black">
                <a:alpha val="20000"/>
              </a:prstClr>
            </a:outerShdw>
          </a:effectLst>
        </p:spPr>
      </p:pic>
      <p:pic>
        <p:nvPicPr>
          <p:cNvPr id="54" name="Bag o' Gold"/>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a:off x="11689657" y="232078"/>
            <a:ext cx="1034066" cy="1207170"/>
          </a:xfrm>
          <a:prstGeom prst="rect">
            <a:avLst/>
          </a:prstGeom>
        </p:spPr>
      </p:pic>
      <p:pic>
        <p:nvPicPr>
          <p:cNvPr id="55" name="Gemstone"/>
          <p:cNvPicPr>
            <a:picLocks noChangeAspect="1"/>
          </p:cNvPicPr>
          <p:nvPr/>
        </p:nvPicPr>
        <p:blipFill>
          <a:blip r:embed="rId41" cstate="print">
            <a:extLst>
              <a:ext uri="{28A0092B-C50C-407E-A947-70E740481C1C}">
                <a14:useLocalDpi xmlns:a14="http://schemas.microsoft.com/office/drawing/2010/main" val="0"/>
              </a:ext>
            </a:extLst>
          </a:blip>
          <a:stretch>
            <a:fillRect/>
          </a:stretch>
        </p:blipFill>
        <p:spPr>
          <a:xfrm rot="19851867">
            <a:off x="10440304" y="1216790"/>
            <a:ext cx="992710" cy="623422"/>
          </a:xfrm>
          <a:prstGeom prst="rect">
            <a:avLst/>
          </a:prstGeom>
        </p:spPr>
      </p:pic>
      <p:pic>
        <p:nvPicPr>
          <p:cNvPr id="56" name="Spell Book"/>
          <p:cNvPicPr>
            <a:picLocks noChangeAspect="1"/>
          </p:cNvPicPr>
          <p:nvPr/>
        </p:nvPicPr>
        <p:blipFill>
          <a:blip r:embed="rId42" cstate="print">
            <a:extLst>
              <a:ext uri="{28A0092B-C50C-407E-A947-70E740481C1C}">
                <a14:useLocalDpi xmlns:a14="http://schemas.microsoft.com/office/drawing/2010/main" val="0"/>
              </a:ext>
            </a:extLst>
          </a:blip>
          <a:stretch>
            <a:fillRect/>
          </a:stretch>
        </p:blipFill>
        <p:spPr>
          <a:xfrm rot="18741470">
            <a:off x="10188208" y="2378642"/>
            <a:ext cx="971345" cy="1358525"/>
          </a:xfrm>
          <a:prstGeom prst="rect">
            <a:avLst/>
          </a:prstGeom>
        </p:spPr>
      </p:pic>
      <p:pic>
        <p:nvPicPr>
          <p:cNvPr id="57" name="Ring"/>
          <p:cNvPicPr>
            <a:picLocks noChangeAspect="1"/>
          </p:cNvPicPr>
          <p:nvPr/>
        </p:nvPicPr>
        <p:blipFill>
          <a:blip r:embed="rId43" cstate="print">
            <a:extLst>
              <a:ext uri="{28A0092B-C50C-407E-A947-70E740481C1C}">
                <a14:useLocalDpi xmlns:a14="http://schemas.microsoft.com/office/drawing/2010/main" val="0"/>
              </a:ext>
            </a:extLst>
          </a:blip>
          <a:stretch>
            <a:fillRect/>
          </a:stretch>
        </p:blipFill>
        <p:spPr>
          <a:xfrm rot="437279">
            <a:off x="13064791" y="1039834"/>
            <a:ext cx="673677" cy="798826"/>
          </a:xfrm>
          <a:prstGeom prst="rect">
            <a:avLst/>
          </a:prstGeom>
        </p:spPr>
      </p:pic>
      <p:pic>
        <p:nvPicPr>
          <p:cNvPr id="58" name="Broom"/>
          <p:cNvPicPr>
            <a:picLocks noChangeAspect="1"/>
          </p:cNvPicPr>
          <p:nvPr/>
        </p:nvPicPr>
        <p:blipFill>
          <a:blip r:embed="rId44" cstate="print">
            <a:extLst>
              <a:ext uri="{BEBA8EAE-BF5A-486C-A8C5-ECC9F3942E4B}">
                <a14:imgProps xmlns:a14="http://schemas.microsoft.com/office/drawing/2010/main">
                  <a14:imgLayer r:embed="rId45">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1990031" y="2010000"/>
            <a:ext cx="2743206" cy="2319533"/>
          </a:xfrm>
          <a:prstGeom prst="rect">
            <a:avLst/>
          </a:prstGeom>
        </p:spPr>
      </p:pic>
      <p:grpSp>
        <p:nvGrpSpPr>
          <p:cNvPr id="59" name="Points 5"/>
          <p:cNvGrpSpPr>
            <a:grpSpLocks noChangeAspect="1"/>
          </p:cNvGrpSpPr>
          <p:nvPr/>
        </p:nvGrpSpPr>
        <p:grpSpPr>
          <a:xfrm>
            <a:off x="10517653" y="4357714"/>
            <a:ext cx="3422945" cy="3187697"/>
            <a:chOff x="6017226" y="3122341"/>
            <a:chExt cx="5256658" cy="4895385"/>
          </a:xfrm>
        </p:grpSpPr>
        <p:pic>
          <p:nvPicPr>
            <p:cNvPr id="60" name="Points Circle"/>
            <p:cNvPicPr>
              <a:picLocks noChangeAspect="1"/>
            </p:cNvPicPr>
            <p:nvPr/>
          </p:nvPicPr>
          <p:blipFill rotWithShape="1">
            <a:blip r:embed="rId32" cstate="print">
              <a:extLst>
                <a:ext uri="{28A0092B-C50C-407E-A947-70E740481C1C}">
                  <a14:useLocalDpi xmlns:a14="http://schemas.microsoft.com/office/drawing/2010/main" val="0"/>
                </a:ext>
              </a:extLst>
            </a:blip>
            <a:srcRect l="17234" t="5105" r="15310" b="5669"/>
            <a:stretch/>
          </p:blipFill>
          <p:spPr>
            <a:xfrm>
              <a:off x="6017226" y="3122341"/>
              <a:ext cx="5256658" cy="4895385"/>
            </a:xfrm>
            <a:prstGeom prst="rect">
              <a:avLst/>
            </a:prstGeom>
          </p:spPr>
        </p:pic>
        <p:sp>
          <p:nvSpPr>
            <p:cNvPr id="61" name="Shadow"/>
            <p:cNvSpPr txBox="1"/>
            <p:nvPr/>
          </p:nvSpPr>
          <p:spPr>
            <a:xfrm>
              <a:off x="6683210" y="3784511"/>
              <a:ext cx="3749040" cy="3749040"/>
            </a:xfrm>
            <a:prstGeom prst="ellipse">
              <a:avLst/>
            </a:prstGeom>
            <a:solidFill>
              <a:schemeClr val="tx1">
                <a:alpha val="71000"/>
              </a:schemeClr>
            </a:solidFill>
            <a:effectLst>
              <a:softEdge rad="190500"/>
            </a:effectLst>
          </p:spPr>
          <p:txBody>
            <a:bodyPr wrap="square" lIns="0" tIns="0" rIns="0" bIns="0" rtlCol="0">
              <a:spAutoFit/>
            </a:bodyPr>
            <a:lstStyle/>
            <a:p>
              <a:pPr algn="ctr"/>
              <a:endParaRPr lang="en-US" sz="19900" dirty="0">
                <a:blipFill dpi="0" rotWithShape="1">
                  <a:blip r:embed="rId33"/>
                  <a:srcRect/>
                  <a:tile tx="0" ty="0" sx="100000" sy="100000" flip="none" algn="b"/>
                </a:blipFill>
                <a:latin typeface="Mystery Quest" panose="02000000000000000000" pitchFamily="2" charset="0"/>
                <a:cs typeface="Kalam Light" panose="02000000000000000000" pitchFamily="2" charset="0"/>
              </a:endParaRPr>
            </a:p>
          </p:txBody>
        </p:sp>
        <p:pic>
          <p:nvPicPr>
            <p:cNvPr id="62" name="5"/>
            <p:cNvPicPr>
              <a:picLocks noChangeAspect="1"/>
            </p:cNvPicPr>
            <p:nvPr/>
          </p:nvPicPr>
          <p:blipFill>
            <a:blip r:embed="rId46" cstate="print">
              <a:extLst>
                <a:ext uri="{BEBA8EAE-BF5A-486C-A8C5-ECC9F3942E4B}">
                  <a14:imgProps xmlns:a14="http://schemas.microsoft.com/office/drawing/2010/main">
                    <a14:imgLayer r:embed="rId47">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6962183" y="4369220"/>
              <a:ext cx="2767355" cy="2401626"/>
            </a:xfrm>
            <a:prstGeom prst="rect">
              <a:avLst/>
            </a:prstGeom>
          </p:spPr>
        </p:pic>
      </p:grpSp>
      <p:pic>
        <p:nvPicPr>
          <p:cNvPr id="63" name="whoosh 5 (qubodup).mp3">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48"/>
          <a:stretch>
            <a:fillRect/>
          </a:stretch>
        </p:blipFill>
        <p:spPr>
          <a:xfrm>
            <a:off x="11825239" y="8547286"/>
            <a:ext cx="487363" cy="487363"/>
          </a:xfrm>
          <a:prstGeom prst="rect">
            <a:avLst/>
          </a:prstGeom>
        </p:spPr>
      </p:pic>
      <p:pic>
        <p:nvPicPr>
          <p:cNvPr id="2" name="Brick Wall"/>
          <p:cNvPicPr>
            <a:picLocks noChangeAspect="1"/>
          </p:cNvPicPr>
          <p:nvPr/>
        </p:nvPicPr>
        <p:blipFill>
          <a:blip r:embed="rId49">
            <a:extLst>
              <a:ext uri="{28A0092B-C50C-407E-A947-70E740481C1C}">
                <a14:useLocalDpi xmlns:a14="http://schemas.microsoft.com/office/drawing/2010/main" val="0"/>
              </a:ext>
            </a:extLst>
          </a:blip>
          <a:stretch>
            <a:fillRect/>
          </a:stretch>
        </p:blipFill>
        <p:spPr>
          <a:xfrm>
            <a:off x="0" y="0"/>
            <a:ext cx="14630400" cy="8229600"/>
          </a:xfrm>
          <a:prstGeom prst="rect">
            <a:avLst/>
          </a:prstGeom>
        </p:spPr>
      </p:pic>
      <p:pic>
        <p:nvPicPr>
          <p:cNvPr id="3" name="Doors (Closed)"/>
          <p:cNvPicPr>
            <a:picLocks noChangeAspect="1"/>
          </p:cNvPicPr>
          <p:nvPr/>
        </p:nvPicPr>
        <p:blipFill>
          <a:blip r:embed="rId50">
            <a:extLst>
              <a:ext uri="{28A0092B-C50C-407E-A947-70E740481C1C}">
                <a14:useLocalDpi xmlns:a14="http://schemas.microsoft.com/office/drawing/2010/main" val="0"/>
              </a:ext>
            </a:extLst>
          </a:blip>
          <a:stretch>
            <a:fillRect/>
          </a:stretch>
        </p:blipFill>
        <p:spPr>
          <a:xfrm>
            <a:off x="3561794" y="191080"/>
            <a:ext cx="7514723" cy="8229600"/>
          </a:xfrm>
          <a:prstGeom prst="rect">
            <a:avLst/>
          </a:prstGeom>
          <a:effectLst>
            <a:innerShdw blurRad="114300">
              <a:prstClr val="black"/>
            </a:innerShdw>
          </a:effectLst>
        </p:spPr>
      </p:pic>
      <p:pic>
        <p:nvPicPr>
          <p:cNvPr id="4" name="Doors (Open)"/>
          <p:cNvPicPr>
            <a:picLocks noChangeAspect="1"/>
          </p:cNvPicPr>
          <p:nvPr/>
        </p:nvPicPr>
        <p:blipFill rotWithShape="1">
          <a:blip r:embed="rId51">
            <a:extLst>
              <a:ext uri="{28A0092B-C50C-407E-A947-70E740481C1C}">
                <a14:useLocalDpi xmlns:a14="http://schemas.microsoft.com/office/drawing/2010/main" val="0"/>
              </a:ext>
            </a:extLst>
          </a:blip>
          <a:srcRect l="15985" t="7812" r="16219" b="7812"/>
          <a:stretch/>
        </p:blipFill>
        <p:spPr>
          <a:xfrm>
            <a:off x="2346958" y="211579"/>
            <a:ext cx="9921240" cy="8229600"/>
          </a:xfrm>
          <a:prstGeom prst="rect">
            <a:avLst/>
          </a:prstGeom>
          <a:effectLst>
            <a:innerShdw blurRad="114300">
              <a:prstClr val="black"/>
            </a:innerShdw>
          </a:effectLst>
        </p:spPr>
      </p:pic>
      <p:pic>
        <p:nvPicPr>
          <p:cNvPr id="8" name="Glow 1"/>
          <p:cNvPicPr>
            <a:picLocks noChangeAspect="1"/>
          </p:cNvPicPr>
          <p:nvPr/>
        </p:nvPicPr>
        <p:blipFill>
          <a:blip r:embed="rId52" cstate="print">
            <a:extLst>
              <a:ext uri="{28A0092B-C50C-407E-A947-70E740481C1C}">
                <a14:useLocalDpi xmlns:a14="http://schemas.microsoft.com/office/drawing/2010/main" val="0"/>
              </a:ext>
            </a:extLst>
          </a:blip>
          <a:stretch>
            <a:fillRect/>
          </a:stretch>
        </p:blipFill>
        <p:spPr>
          <a:xfrm>
            <a:off x="-1701493" y="371301"/>
            <a:ext cx="6273484" cy="3764091"/>
          </a:xfrm>
          <a:prstGeom prst="rect">
            <a:avLst/>
          </a:prstGeom>
        </p:spPr>
      </p:pic>
      <p:pic>
        <p:nvPicPr>
          <p:cNvPr id="9" name="Glow 2"/>
          <p:cNvPicPr>
            <a:picLocks noChangeAspect="1"/>
          </p:cNvPicPr>
          <p:nvPr/>
        </p:nvPicPr>
        <p:blipFill>
          <a:blip r:embed="rId52" cstate="print">
            <a:extLst>
              <a:ext uri="{28A0092B-C50C-407E-A947-70E740481C1C}">
                <a14:useLocalDpi xmlns:a14="http://schemas.microsoft.com/office/drawing/2010/main" val="0"/>
              </a:ext>
            </a:extLst>
          </a:blip>
          <a:stretch>
            <a:fillRect/>
          </a:stretch>
        </p:blipFill>
        <p:spPr>
          <a:xfrm>
            <a:off x="9987587" y="371301"/>
            <a:ext cx="6273484" cy="3764091"/>
          </a:xfrm>
          <a:prstGeom prst="rect">
            <a:avLst/>
          </a:prstGeom>
        </p:spPr>
      </p:pic>
      <p:pic>
        <p:nvPicPr>
          <p:cNvPr id="5" name="Magic Barrier"/>
          <p:cNvPicPr>
            <a:picLocks noChangeAspect="1"/>
          </p:cNvPicPr>
          <p:nvPr/>
        </p:nvPicPr>
        <p:blipFill>
          <a:blip r:embed="rId53" cstate="print">
            <a:extLst>
              <a:ext uri="{28A0092B-C50C-407E-A947-70E740481C1C}">
                <a14:useLocalDpi xmlns:a14="http://schemas.microsoft.com/office/drawing/2010/main" val="0"/>
              </a:ext>
            </a:extLst>
          </a:blip>
          <a:stretch>
            <a:fillRect/>
          </a:stretch>
        </p:blipFill>
        <p:spPr>
          <a:xfrm>
            <a:off x="4878319" y="3809996"/>
            <a:ext cx="4873762" cy="3291847"/>
          </a:xfrm>
          <a:prstGeom prst="rect">
            <a:avLst/>
          </a:prstGeom>
        </p:spPr>
      </p:pic>
      <p:pic>
        <p:nvPicPr>
          <p:cNvPr id="6" name="Magic Circle 1"/>
          <p:cNvPicPr>
            <a:picLocks noChangeAspect="1"/>
          </p:cNvPicPr>
          <p:nvPr/>
        </p:nvPicPr>
        <p:blipFill>
          <a:blip r:embed="rId54" cstate="print">
            <a:extLst>
              <a:ext uri="{28A0092B-C50C-407E-A947-70E740481C1C}">
                <a14:useLocalDpi xmlns:a14="http://schemas.microsoft.com/office/drawing/2010/main" val="0"/>
              </a:ext>
            </a:extLst>
          </a:blip>
          <a:stretch>
            <a:fillRect/>
          </a:stretch>
        </p:blipFill>
        <p:spPr>
          <a:xfrm>
            <a:off x="4481830" y="821713"/>
            <a:ext cx="1573530" cy="1107830"/>
          </a:xfrm>
          <a:prstGeom prst="rect">
            <a:avLst/>
          </a:prstGeom>
        </p:spPr>
      </p:pic>
      <p:pic>
        <p:nvPicPr>
          <p:cNvPr id="13" name="Magic Circle 2"/>
          <p:cNvPicPr>
            <a:picLocks noChangeAspect="1"/>
          </p:cNvPicPr>
          <p:nvPr/>
        </p:nvPicPr>
        <p:blipFill>
          <a:blip r:embed="rId55" cstate="print">
            <a:extLst>
              <a:ext uri="{28A0092B-C50C-407E-A947-70E740481C1C}">
                <a14:useLocalDpi xmlns:a14="http://schemas.microsoft.com/office/drawing/2010/main" val="0"/>
              </a:ext>
            </a:extLst>
          </a:blip>
          <a:stretch>
            <a:fillRect/>
          </a:stretch>
        </p:blipFill>
        <p:spPr>
          <a:xfrm>
            <a:off x="8474711" y="821713"/>
            <a:ext cx="1573528" cy="1107830"/>
          </a:xfrm>
          <a:prstGeom prst="rect">
            <a:avLst/>
          </a:prstGeom>
        </p:spPr>
      </p:pic>
      <p:pic>
        <p:nvPicPr>
          <p:cNvPr id="14" name="Magic Circle 3"/>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3364231" y="4773953"/>
            <a:ext cx="1573528" cy="1107829"/>
          </a:xfrm>
          <a:prstGeom prst="rect">
            <a:avLst/>
          </a:prstGeom>
        </p:spPr>
      </p:pic>
      <p:pic>
        <p:nvPicPr>
          <p:cNvPr id="15" name="Magic Circle 4"/>
          <p:cNvPicPr>
            <a:picLocks noChangeAspect="1"/>
          </p:cNvPicPr>
          <p:nvPr/>
        </p:nvPicPr>
        <p:blipFill>
          <a:blip r:embed="rId56" cstate="print">
            <a:extLst>
              <a:ext uri="{28A0092B-C50C-407E-A947-70E740481C1C}">
                <a14:useLocalDpi xmlns:a14="http://schemas.microsoft.com/office/drawing/2010/main" val="0"/>
              </a:ext>
            </a:extLst>
          </a:blip>
          <a:stretch>
            <a:fillRect/>
          </a:stretch>
        </p:blipFill>
        <p:spPr>
          <a:xfrm>
            <a:off x="9672071" y="4773953"/>
            <a:ext cx="1573527" cy="1107829"/>
          </a:xfrm>
          <a:prstGeom prst="rect">
            <a:avLst/>
          </a:prstGeom>
        </p:spPr>
      </p:pic>
      <p:pic>
        <p:nvPicPr>
          <p:cNvPr id="12" name="Scroll"/>
          <p:cNvPicPr>
            <a:picLocks noChangeAspect="1"/>
          </p:cNvPicPr>
          <p:nvPr/>
        </p:nvPicPr>
        <p:blipFill>
          <a:blip r:embed="rId57">
            <a:extLst>
              <a:ext uri="{28A0092B-C50C-407E-A947-70E740481C1C}">
                <a14:useLocalDpi xmlns:a14="http://schemas.microsoft.com/office/drawing/2010/main" val="0"/>
              </a:ext>
            </a:extLst>
          </a:blip>
          <a:stretch>
            <a:fillRect/>
          </a:stretch>
        </p:blipFill>
        <p:spPr>
          <a:xfrm>
            <a:off x="2286000" y="1055370"/>
            <a:ext cx="10058400" cy="6118860"/>
          </a:xfrm>
          <a:prstGeom prst="rect">
            <a:avLst/>
          </a:prstGeom>
        </p:spPr>
      </p:pic>
      <p:pic>
        <p:nvPicPr>
          <p:cNvPr id="16" name="Scroll Center"/>
          <p:cNvPicPr>
            <a:picLocks noChangeAspect="1"/>
          </p:cNvPicPr>
          <p:nvPr/>
        </p:nvPicPr>
        <p:blipFill rotWithShape="1">
          <a:blip r:embed="rId57">
            <a:extLst>
              <a:ext uri="{28A0092B-C50C-407E-A947-70E740481C1C}">
                <a14:useLocalDpi xmlns:a14="http://schemas.microsoft.com/office/drawing/2010/main" val="0"/>
              </a:ext>
            </a:extLst>
          </a:blip>
          <a:srcRect l="43705" r="43760"/>
          <a:stretch/>
        </p:blipFill>
        <p:spPr>
          <a:xfrm>
            <a:off x="6682116" y="1055370"/>
            <a:ext cx="1260797" cy="6118860"/>
          </a:xfrm>
          <a:prstGeom prst="rect">
            <a:avLst/>
          </a:prstGeom>
        </p:spPr>
      </p:pic>
      <p:pic>
        <p:nvPicPr>
          <p:cNvPr id="17" name="Scroll Roll L"/>
          <p:cNvPicPr>
            <a:picLocks noChangeAspect="1"/>
          </p:cNvPicPr>
          <p:nvPr/>
        </p:nvPicPr>
        <p:blipFill>
          <a:blip r:embed="rId58">
            <a:extLst>
              <a:ext uri="{28A0092B-C50C-407E-A947-70E740481C1C}">
                <a14:useLocalDpi xmlns:a14="http://schemas.microsoft.com/office/drawing/2010/main" val="0"/>
              </a:ext>
            </a:extLst>
          </a:blip>
          <a:stretch>
            <a:fillRect/>
          </a:stretch>
        </p:blipFill>
        <p:spPr>
          <a:xfrm>
            <a:off x="6048565" y="1045210"/>
            <a:ext cx="1267102" cy="6117336"/>
          </a:xfrm>
          <a:prstGeom prst="rect">
            <a:avLst/>
          </a:prstGeom>
          <a:effectLst>
            <a:outerShdw blurRad="50800" dist="38100" algn="l" rotWithShape="0">
              <a:prstClr val="black">
                <a:alpha val="40000"/>
              </a:prstClr>
            </a:outerShdw>
          </a:effectLst>
        </p:spPr>
      </p:pic>
      <p:pic>
        <p:nvPicPr>
          <p:cNvPr id="18" name="Scroll Roll R"/>
          <p:cNvPicPr>
            <a:picLocks noChangeAspect="1"/>
          </p:cNvPicPr>
          <p:nvPr/>
        </p:nvPicPr>
        <p:blipFill>
          <a:blip r:embed="rId58">
            <a:extLst>
              <a:ext uri="{28A0092B-C50C-407E-A947-70E740481C1C}">
                <a14:useLocalDpi xmlns:a14="http://schemas.microsoft.com/office/drawing/2010/main" val="0"/>
              </a:ext>
            </a:extLst>
          </a:blip>
          <a:stretch>
            <a:fillRect/>
          </a:stretch>
        </p:blipFill>
        <p:spPr>
          <a:xfrm flipH="1">
            <a:off x="7309362" y="1045210"/>
            <a:ext cx="1267102" cy="6117336"/>
          </a:xfrm>
          <a:prstGeom prst="rect">
            <a:avLst/>
          </a:prstGeom>
          <a:effectLst>
            <a:outerShdw blurRad="50800" dist="38100" dir="10800000" algn="r" rotWithShape="0">
              <a:prstClr val="black">
                <a:alpha val="40000"/>
              </a:prstClr>
            </a:outerShdw>
          </a:effectLst>
        </p:spPr>
      </p:pic>
      <p:pic>
        <p:nvPicPr>
          <p:cNvPr id="24" name="Circle 4 Large"/>
          <p:cNvPicPr>
            <a:picLocks noChangeAspect="1"/>
          </p:cNvPicPr>
          <p:nvPr/>
        </p:nvPicPr>
        <p:blipFill>
          <a:blip r:embed="rId56" cstate="print">
            <a:extLst>
              <a:ext uri="{28A0092B-C50C-407E-A947-70E740481C1C}">
                <a14:useLocalDpi xmlns:a14="http://schemas.microsoft.com/office/drawing/2010/main" val="0"/>
              </a:ext>
            </a:extLst>
          </a:blip>
          <a:stretch>
            <a:fillRect/>
          </a:stretch>
        </p:blipFill>
        <p:spPr>
          <a:xfrm>
            <a:off x="5368107" y="2798222"/>
            <a:ext cx="6662773" cy="4690872"/>
          </a:xfrm>
          <a:prstGeom prst="rect">
            <a:avLst/>
          </a:prstGeom>
        </p:spPr>
      </p:pic>
      <p:pic>
        <p:nvPicPr>
          <p:cNvPr id="23" name="Circle 3 Large"/>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2601381" y="2798222"/>
            <a:ext cx="6662778" cy="4690872"/>
          </a:xfrm>
          <a:prstGeom prst="rect">
            <a:avLst/>
          </a:prstGeom>
        </p:spPr>
      </p:pic>
      <p:pic>
        <p:nvPicPr>
          <p:cNvPr id="22" name="Circle 2 Large"/>
          <p:cNvPicPr>
            <a:picLocks noChangeAspect="1"/>
          </p:cNvPicPr>
          <p:nvPr/>
        </p:nvPicPr>
        <p:blipFill>
          <a:blip r:embed="rId55" cstate="print">
            <a:extLst>
              <a:ext uri="{28A0092B-C50C-407E-A947-70E740481C1C}">
                <a14:useLocalDpi xmlns:a14="http://schemas.microsoft.com/office/drawing/2010/main" val="0"/>
              </a:ext>
            </a:extLst>
          </a:blip>
          <a:stretch>
            <a:fillRect/>
          </a:stretch>
        </p:blipFill>
        <p:spPr>
          <a:xfrm>
            <a:off x="5368109" y="964886"/>
            <a:ext cx="6662771" cy="4690872"/>
          </a:xfrm>
          <a:prstGeom prst="rect">
            <a:avLst/>
          </a:prstGeom>
        </p:spPr>
      </p:pic>
      <p:pic>
        <p:nvPicPr>
          <p:cNvPr id="21" name="Circle 1 Large"/>
          <p:cNvPicPr>
            <a:picLocks noChangeAspect="1"/>
          </p:cNvPicPr>
          <p:nvPr/>
        </p:nvPicPr>
        <p:blipFill>
          <a:blip r:embed="rId54" cstate="print">
            <a:extLst>
              <a:ext uri="{28A0092B-C50C-407E-A947-70E740481C1C}">
                <a14:useLocalDpi xmlns:a14="http://schemas.microsoft.com/office/drawing/2010/main" val="0"/>
              </a:ext>
            </a:extLst>
          </a:blip>
          <a:stretch>
            <a:fillRect/>
          </a:stretch>
        </p:blipFill>
        <p:spPr>
          <a:xfrm>
            <a:off x="2601381" y="964886"/>
            <a:ext cx="6657456" cy="4687123"/>
          </a:xfrm>
          <a:prstGeom prst="rect">
            <a:avLst/>
          </a:prstGeom>
        </p:spPr>
      </p:pic>
      <p:sp>
        <p:nvSpPr>
          <p:cNvPr id="20" name="Answer"/>
          <p:cNvSpPr txBox="1"/>
          <p:nvPr/>
        </p:nvSpPr>
        <p:spPr>
          <a:xfrm>
            <a:off x="3561795" y="1554479"/>
            <a:ext cx="7514722" cy="5547363"/>
          </a:xfrm>
          <a:prstGeom prst="rect">
            <a:avLst/>
          </a:prstGeom>
          <a:solidFill>
            <a:srgbClr val="F3D79F">
              <a:alpha val="9000"/>
            </a:srgbClr>
          </a:solidFill>
          <a:effectLst>
            <a:softEdge rad="127000"/>
          </a:effectLst>
        </p:spPr>
        <p:txBody>
          <a:bodyPr wrap="square" lIns="0" tIns="0" rIns="0" bIns="0" rtlCol="0" anchor="ctr" anchorCtr="1">
            <a:normAutofit/>
          </a:bodyPr>
          <a:lstStyle/>
          <a:p>
            <a:pPr algn="ctr" fontAlgn="ctr">
              <a:lnSpc>
                <a:spcPts val="11500"/>
              </a:lnSpc>
            </a:pPr>
            <a:r>
              <a:rPr lang="en-US" sz="11500" spc="-200" dirty="0" smtClean="0">
                <a:solidFill>
                  <a:schemeClr val="tx2">
                    <a:lumMod val="50000"/>
                  </a:schemeClr>
                </a:solidFill>
                <a:latin typeface="Kalam Light" panose="02000000000000000000" pitchFamily="2" charset="0"/>
                <a:cs typeface="Kalam Light" panose="02000000000000000000" pitchFamily="2" charset="0"/>
              </a:rPr>
              <a:t>Answer sentence here</a:t>
            </a:r>
            <a:endParaRPr lang="en-US" sz="11500" spc="-200" dirty="0">
              <a:solidFill>
                <a:schemeClr val="tx2">
                  <a:lumMod val="50000"/>
                </a:schemeClr>
              </a:solidFill>
              <a:latin typeface="Kalam Light" panose="02000000000000000000" pitchFamily="2" charset="0"/>
              <a:cs typeface="Kalam Light" panose="02000000000000000000" pitchFamily="2" charset="0"/>
            </a:endParaRPr>
          </a:p>
        </p:txBody>
      </p:sp>
      <p:pic>
        <p:nvPicPr>
          <p:cNvPr id="7" name="magic circles (compiled).mp3">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21"/>
          <a:stretch>
            <a:fillRect/>
          </a:stretch>
        </p:blipFill>
        <p:spPr>
          <a:xfrm>
            <a:off x="1435249" y="8517886"/>
            <a:ext cx="487363" cy="487363"/>
          </a:xfrm>
          <a:prstGeom prst="rect">
            <a:avLst/>
          </a:prstGeom>
        </p:spPr>
      </p:pic>
      <p:pic>
        <p:nvPicPr>
          <p:cNvPr id="25" name="unrolling-scroll (spookymodem).mp3">
            <a:hlinkClick r:id="" action="ppaction://media"/>
          </p:cNvPr>
          <p:cNvPicPr>
            <a:picLocks noChangeAspect="1"/>
          </p:cNvPicPr>
          <p:nvPr>
            <a:audioFile r:link="rId16"/>
            <p:extLst>
              <p:ext uri="{DAA4B4D4-6D71-4841-9C94-3DE7FCFB9230}">
                <p14:media xmlns:p14="http://schemas.microsoft.com/office/powerpoint/2010/main" r:embed="rId15"/>
              </p:ext>
            </p:extLst>
          </p:nvPr>
        </p:nvPicPr>
        <p:blipFill>
          <a:blip r:embed="rId21"/>
          <a:stretch>
            <a:fillRect/>
          </a:stretch>
        </p:blipFill>
        <p:spPr>
          <a:xfrm>
            <a:off x="491310" y="8447555"/>
            <a:ext cx="487363" cy="487363"/>
          </a:xfrm>
          <a:prstGeom prst="rect">
            <a:avLst/>
          </a:prstGeom>
        </p:spPr>
      </p:pic>
      <p:pic>
        <p:nvPicPr>
          <p:cNvPr id="11" name="door open (compiled).mp3">
            <a:hlinkClick r:id="" action="ppaction://media"/>
          </p:cNvPr>
          <p:cNvPicPr>
            <a:picLocks noChangeAspect="1"/>
          </p:cNvPicPr>
          <p:nvPr>
            <a:audioFile r:link="rId18"/>
            <p:extLst>
              <p:ext uri="{DAA4B4D4-6D71-4841-9C94-3DE7FCFB9230}">
                <p14:media xmlns:p14="http://schemas.microsoft.com/office/powerpoint/2010/main" r:embed="rId17"/>
              </p:ext>
            </p:extLst>
          </p:nvPr>
        </p:nvPicPr>
        <p:blipFill>
          <a:blip r:embed="rId21"/>
          <a:stretch>
            <a:fillRect/>
          </a:stretch>
        </p:blipFill>
        <p:spPr>
          <a:xfrm>
            <a:off x="2385056" y="8506457"/>
            <a:ext cx="487363" cy="487363"/>
          </a:xfrm>
          <a:prstGeom prst="rect">
            <a:avLst/>
          </a:prstGeom>
        </p:spPr>
      </p:pic>
    </p:spTree>
    <p:extLst>
      <p:ext uri="{BB962C8B-B14F-4D97-AF65-F5344CB8AC3E}">
        <p14:creationId xmlns:p14="http://schemas.microsoft.com/office/powerpoint/2010/main" val="3018717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autoRev="1" fill="hold" nodeType="withEffect">
                                  <p:stCondLst>
                                    <p:cond delay="0"/>
                                  </p:stCondLst>
                                  <p:childTnLst>
                                    <p:animScale>
                                      <p:cBhvr>
                                        <p:cTn id="6" dur="2000" fill="hold"/>
                                        <p:tgtEl>
                                          <p:spTgt spid="8"/>
                                        </p:tgtEl>
                                      </p:cBhvr>
                                      <p:by x="150000" y="150000"/>
                                    </p:animScale>
                                  </p:childTnLst>
                                </p:cTn>
                              </p:par>
                              <p:par>
                                <p:cTn id="7" presetID="6" presetClass="emph" presetSubtype="0" repeatCount="indefinite" autoRev="1" fill="hold" nodeType="withEffect">
                                  <p:stCondLst>
                                    <p:cond delay="0"/>
                                  </p:stCondLst>
                                  <p:childTnLst>
                                    <p:animScale>
                                      <p:cBhvr>
                                        <p:cTn id="8" dur="2000" fill="hold"/>
                                        <p:tgtEl>
                                          <p:spTgt spid="9"/>
                                        </p:tgtEl>
                                      </p:cBhvr>
                                      <p:by x="150000" y="150000"/>
                                    </p:animScale>
                                  </p:childTnLst>
                                </p:cTn>
                              </p:par>
                              <p:par>
                                <p:cTn id="9" presetID="8" presetClass="emph" presetSubtype="0" repeatCount="indefinite" fill="hold" nodeType="withEffect">
                                  <p:stCondLst>
                                    <p:cond delay="0"/>
                                  </p:stCondLst>
                                  <p:childTnLst>
                                    <p:animRot by="21600000">
                                      <p:cBhvr>
                                        <p:cTn id="10" dur="4000" fill="hold"/>
                                        <p:tgtEl>
                                          <p:spTgt spid="6"/>
                                        </p:tgtEl>
                                        <p:attrNameLst>
                                          <p:attrName>r</p:attrName>
                                        </p:attrNameLst>
                                      </p:cBhvr>
                                    </p:animRot>
                                  </p:childTnLst>
                                </p:cTn>
                              </p:par>
                              <p:par>
                                <p:cTn id="11" presetID="8" presetClass="emph" presetSubtype="0" repeatCount="indefinite" fill="hold" nodeType="withEffect">
                                  <p:stCondLst>
                                    <p:cond delay="0"/>
                                  </p:stCondLst>
                                  <p:childTnLst>
                                    <p:animRot by="21600000">
                                      <p:cBhvr>
                                        <p:cTn id="12" dur="4000" fill="hold"/>
                                        <p:tgtEl>
                                          <p:spTgt spid="13"/>
                                        </p:tgtEl>
                                        <p:attrNameLst>
                                          <p:attrName>r</p:attrName>
                                        </p:attrNameLst>
                                      </p:cBhvr>
                                    </p:animRot>
                                  </p:childTnLst>
                                </p:cTn>
                              </p:par>
                              <p:par>
                                <p:cTn id="13" presetID="8" presetClass="emph" presetSubtype="0" repeatCount="indefinite" fill="hold" nodeType="withEffect">
                                  <p:stCondLst>
                                    <p:cond delay="0"/>
                                  </p:stCondLst>
                                  <p:childTnLst>
                                    <p:animRot by="21600000">
                                      <p:cBhvr>
                                        <p:cTn id="14" dur="4000" fill="hold"/>
                                        <p:tgtEl>
                                          <p:spTgt spid="14"/>
                                        </p:tgtEl>
                                        <p:attrNameLst>
                                          <p:attrName>r</p:attrName>
                                        </p:attrNameLst>
                                      </p:cBhvr>
                                    </p:animRot>
                                  </p:childTnLst>
                                </p:cTn>
                              </p:par>
                              <p:par>
                                <p:cTn id="15" presetID="8" presetClass="emph" presetSubtype="0" repeatCount="indefinite" fill="hold" nodeType="withEffect">
                                  <p:stCondLst>
                                    <p:cond delay="0"/>
                                  </p:stCondLst>
                                  <p:childTnLst>
                                    <p:animRot by="21600000">
                                      <p:cBhvr>
                                        <p:cTn id="16" dur="4000" fill="hold"/>
                                        <p:tgtEl>
                                          <p:spTgt spid="15"/>
                                        </p:tgtEl>
                                        <p:attrNameLst>
                                          <p:attrName>r</p:attrName>
                                        </p:attrNameLst>
                                      </p:cBhvr>
                                    </p:animRot>
                                  </p:childTnLst>
                                </p:cTn>
                              </p:par>
                              <p:par>
                                <p:cTn id="17" presetID="6" presetClass="emph" presetSubtype="0" repeatCount="indefinite" autoRev="1" fill="hold" nodeType="withEffect">
                                  <p:stCondLst>
                                    <p:cond delay="0"/>
                                  </p:stCondLst>
                                  <p:childTnLst>
                                    <p:animScale>
                                      <p:cBhvr>
                                        <p:cTn id="18" dur="1500" fill="hold"/>
                                        <p:tgtEl>
                                          <p:spTgt spid="5"/>
                                        </p:tgtEl>
                                      </p:cBhvr>
                                      <p:by x="110000" y="110000"/>
                                    </p:animScale>
                                  </p:childTnLst>
                                </p:cTn>
                              </p:par>
                              <p:par>
                                <p:cTn id="19" presetID="42" presetClass="path" presetSubtype="0" accel="50000" decel="50000" fill="hold" nodeType="withEffect">
                                  <p:stCondLst>
                                    <p:cond delay="0"/>
                                  </p:stCondLst>
                                  <p:childTnLst>
                                    <p:animMotion origin="layout" path="M 4.27083E-6 3.08642E-7 L -0.2551 0.00058 " pathEditMode="relative" rAng="0" ptsTypes="AA">
                                      <p:cBhvr>
                                        <p:cTn id="20" dur="500" fill="hold"/>
                                        <p:tgtEl>
                                          <p:spTgt spid="17"/>
                                        </p:tgtEl>
                                        <p:attrNameLst>
                                          <p:attrName>ppt_x</p:attrName>
                                          <p:attrName>ppt_y</p:attrName>
                                        </p:attrNameLst>
                                      </p:cBhvr>
                                      <p:rCtr x="-12760" y="19"/>
                                    </p:animMotion>
                                  </p:childTnLst>
                                </p:cTn>
                              </p:par>
                              <p:par>
                                <p:cTn id="21" presetID="42" presetClass="path" presetSubtype="0" accel="50000" decel="50000" fill="hold" nodeType="withEffect">
                                  <p:stCondLst>
                                    <p:cond delay="0"/>
                                  </p:stCondLst>
                                  <p:childTnLst>
                                    <p:animMotion origin="layout" path="M -2.43056E-7 3.08642E-7 L 0.2564 0.00039 " pathEditMode="relative" rAng="0" ptsTypes="AA">
                                      <p:cBhvr>
                                        <p:cTn id="22" dur="500" fill="hold"/>
                                        <p:tgtEl>
                                          <p:spTgt spid="18"/>
                                        </p:tgtEl>
                                        <p:attrNameLst>
                                          <p:attrName>ppt_x</p:attrName>
                                          <p:attrName>ppt_y</p:attrName>
                                        </p:attrNameLst>
                                      </p:cBhvr>
                                      <p:rCtr x="12815" y="19"/>
                                    </p:animMotion>
                                  </p:childTnLst>
                                </p:cTn>
                              </p:par>
                              <p:par>
                                <p:cTn id="23" presetID="1" presetClass="mediacall" presetSubtype="0" fill="hold" nodeType="withEffect">
                                  <p:stCondLst>
                                    <p:cond delay="0"/>
                                  </p:stCondLst>
                                  <p:childTnLst>
                                    <p:cmd type="call" cmd="playFrom(0.0)">
                                      <p:cBhvr>
                                        <p:cTn id="24" dur="653" fill="hold"/>
                                        <p:tgtEl>
                                          <p:spTgt spid="25"/>
                                        </p:tgtEl>
                                      </p:cBhvr>
                                    </p:cmd>
                                  </p:childTnLst>
                                </p:cTn>
                              </p:par>
                              <p:par>
                                <p:cTn id="25" presetID="16" presetClass="entr" presetSubtype="37"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arn(outVertical)">
                                      <p:cBhvr>
                                        <p:cTn id="27" dur="500"/>
                                        <p:tgtEl>
                                          <p:spTgt spid="12"/>
                                        </p:tgtEl>
                                      </p:cBhvr>
                                    </p:animEffect>
                                  </p:childTnLst>
                                </p:cTn>
                              </p:par>
                              <p:par>
                                <p:cTn id="28" presetID="16" presetClass="entr" presetSubtype="37" fill="hold" grpId="0"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barn(outVertical)">
                                      <p:cBhvr>
                                        <p:cTn id="30" dur="750"/>
                                        <p:tgtEl>
                                          <p:spTgt spid="20"/>
                                        </p:tgtEl>
                                      </p:cBhvr>
                                    </p:animEffect>
                                  </p:childTnLst>
                                </p:cTn>
                              </p:par>
                              <p:par>
                                <p:cTn id="31" presetID="10" presetClass="exit" presetSubtype="0" fill="hold" nodeType="withEffect">
                                  <p:stCondLst>
                                    <p:cond delay="500"/>
                                  </p:stCondLst>
                                  <p:childTnLst>
                                    <p:animEffect transition="out" filter="fade">
                                      <p:cBhvr>
                                        <p:cTn id="32" dur="500"/>
                                        <p:tgtEl>
                                          <p:spTgt spid="16"/>
                                        </p:tgtEl>
                                      </p:cBhvr>
                                    </p:animEffect>
                                    <p:set>
                                      <p:cBhvr>
                                        <p:cTn id="33" dur="1" fill="hold">
                                          <p:stCondLst>
                                            <p:cond delay="499"/>
                                          </p:stCondLst>
                                        </p:cTn>
                                        <p:tgtEl>
                                          <p:spTgt spid="16"/>
                                        </p:tgtEl>
                                        <p:attrNameLst>
                                          <p:attrName>style.visibility</p:attrName>
                                        </p:attrNameLst>
                                      </p:cBhvr>
                                      <p:to>
                                        <p:strVal val="hidden"/>
                                      </p:to>
                                    </p:set>
                                  </p:childTnLst>
                                </p:cTn>
                              </p:par>
                              <p:par>
                                <p:cTn id="34" presetID="10" presetClass="exit" presetSubtype="0" fill="hold" nodeType="withEffect">
                                  <p:stCondLst>
                                    <p:cond delay="500"/>
                                  </p:stCondLst>
                                  <p:childTnLst>
                                    <p:animEffect transition="out" filter="fade">
                                      <p:cBhvr>
                                        <p:cTn id="35" dur="500"/>
                                        <p:tgtEl>
                                          <p:spTgt spid="17"/>
                                        </p:tgtEl>
                                      </p:cBhvr>
                                    </p:animEffect>
                                    <p:set>
                                      <p:cBhvr>
                                        <p:cTn id="36" dur="1" fill="hold">
                                          <p:stCondLst>
                                            <p:cond delay="499"/>
                                          </p:stCondLst>
                                        </p:cTn>
                                        <p:tgtEl>
                                          <p:spTgt spid="17"/>
                                        </p:tgtEl>
                                        <p:attrNameLst>
                                          <p:attrName>style.visibility</p:attrName>
                                        </p:attrNameLst>
                                      </p:cBhvr>
                                      <p:to>
                                        <p:strVal val="hidden"/>
                                      </p:to>
                                    </p:set>
                                  </p:childTnLst>
                                </p:cTn>
                              </p:par>
                              <p:par>
                                <p:cTn id="37" presetID="10" presetClass="exit" presetSubtype="0" fill="hold" nodeType="withEffect">
                                  <p:stCondLst>
                                    <p:cond delay="500"/>
                                  </p:stCondLst>
                                  <p:childTnLst>
                                    <p:animEffect transition="out" filter="fade">
                                      <p:cBhvr>
                                        <p:cTn id="38" dur="500"/>
                                        <p:tgtEl>
                                          <p:spTgt spid="18"/>
                                        </p:tgtEl>
                                      </p:cBhvr>
                                    </p:animEffect>
                                    <p:set>
                                      <p:cBhvr>
                                        <p:cTn id="39" dur="1" fill="hold">
                                          <p:stCondLst>
                                            <p:cond delay="499"/>
                                          </p:stCondLst>
                                        </p:cTn>
                                        <p:tgtEl>
                                          <p:spTgt spid="18"/>
                                        </p:tgtEl>
                                        <p:attrNameLst>
                                          <p:attrName>style.visibility</p:attrName>
                                        </p:attrNameLst>
                                      </p:cBhvr>
                                      <p:to>
                                        <p:strVal val="hidden"/>
                                      </p:to>
                                    </p:set>
                                  </p:childTnLst>
                                </p:cTn>
                              </p:par>
                              <p:par>
                                <p:cTn id="40" presetID="10" presetClass="entr" presetSubtype="0" fill="hold" nodeType="withEffect">
                                  <p:stCondLst>
                                    <p:cond delay="75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2500"/>
                                        <p:tgtEl>
                                          <p:spTgt spid="21"/>
                                        </p:tgtEl>
                                      </p:cBhvr>
                                    </p:animEffect>
                                  </p:childTnLst>
                                </p:cTn>
                              </p:par>
                              <p:par>
                                <p:cTn id="43" presetID="10" presetClass="entr" presetSubtype="0" fill="hold" nodeType="withEffect">
                                  <p:stCondLst>
                                    <p:cond delay="75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2500"/>
                                        <p:tgtEl>
                                          <p:spTgt spid="22"/>
                                        </p:tgtEl>
                                      </p:cBhvr>
                                    </p:animEffect>
                                  </p:childTnLst>
                                </p:cTn>
                              </p:par>
                              <p:par>
                                <p:cTn id="46" presetID="10" presetClass="entr" presetSubtype="0" fill="hold" nodeType="withEffect">
                                  <p:stCondLst>
                                    <p:cond delay="75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2500"/>
                                        <p:tgtEl>
                                          <p:spTgt spid="23"/>
                                        </p:tgtEl>
                                      </p:cBhvr>
                                    </p:animEffect>
                                  </p:childTnLst>
                                </p:cTn>
                              </p:par>
                              <p:par>
                                <p:cTn id="49" presetID="10" presetClass="entr" presetSubtype="0" fill="hold" nodeType="withEffect">
                                  <p:stCondLst>
                                    <p:cond delay="75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2500"/>
                                        <p:tgtEl>
                                          <p:spTgt spid="24"/>
                                        </p:tgtEl>
                                      </p:cBhvr>
                                    </p:animEffect>
                                  </p:childTnLst>
                                </p:cTn>
                              </p:par>
                              <p:par>
                                <p:cTn id="52" presetID="10" presetClass="exit" presetSubtype="0" fill="hold" nodeType="withEffect">
                                  <p:stCondLst>
                                    <p:cond delay="3250"/>
                                  </p:stCondLst>
                                  <p:childTnLst>
                                    <p:animEffect transition="out" filter="fade">
                                      <p:cBhvr>
                                        <p:cTn id="53" dur="1000"/>
                                        <p:tgtEl>
                                          <p:spTgt spid="21"/>
                                        </p:tgtEl>
                                      </p:cBhvr>
                                    </p:animEffect>
                                    <p:set>
                                      <p:cBhvr>
                                        <p:cTn id="54" dur="1" fill="hold">
                                          <p:stCondLst>
                                            <p:cond delay="999"/>
                                          </p:stCondLst>
                                        </p:cTn>
                                        <p:tgtEl>
                                          <p:spTgt spid="21"/>
                                        </p:tgtEl>
                                        <p:attrNameLst>
                                          <p:attrName>style.visibility</p:attrName>
                                        </p:attrNameLst>
                                      </p:cBhvr>
                                      <p:to>
                                        <p:strVal val="hidden"/>
                                      </p:to>
                                    </p:set>
                                  </p:childTnLst>
                                </p:cTn>
                              </p:par>
                              <p:par>
                                <p:cTn id="55" presetID="10" presetClass="exit" presetSubtype="0" fill="hold" nodeType="withEffect">
                                  <p:stCondLst>
                                    <p:cond delay="3250"/>
                                  </p:stCondLst>
                                  <p:childTnLst>
                                    <p:animEffect transition="out" filter="fade">
                                      <p:cBhvr>
                                        <p:cTn id="56" dur="1000"/>
                                        <p:tgtEl>
                                          <p:spTgt spid="22"/>
                                        </p:tgtEl>
                                      </p:cBhvr>
                                    </p:animEffect>
                                    <p:set>
                                      <p:cBhvr>
                                        <p:cTn id="57" dur="1" fill="hold">
                                          <p:stCondLst>
                                            <p:cond delay="999"/>
                                          </p:stCondLst>
                                        </p:cTn>
                                        <p:tgtEl>
                                          <p:spTgt spid="22"/>
                                        </p:tgtEl>
                                        <p:attrNameLst>
                                          <p:attrName>style.visibility</p:attrName>
                                        </p:attrNameLst>
                                      </p:cBhvr>
                                      <p:to>
                                        <p:strVal val="hidden"/>
                                      </p:to>
                                    </p:set>
                                  </p:childTnLst>
                                </p:cTn>
                              </p:par>
                              <p:par>
                                <p:cTn id="58" presetID="10" presetClass="exit" presetSubtype="0" fill="hold" nodeType="withEffect">
                                  <p:stCondLst>
                                    <p:cond delay="3250"/>
                                  </p:stCondLst>
                                  <p:childTnLst>
                                    <p:animEffect transition="out" filter="fade">
                                      <p:cBhvr>
                                        <p:cTn id="59" dur="1000"/>
                                        <p:tgtEl>
                                          <p:spTgt spid="23"/>
                                        </p:tgtEl>
                                      </p:cBhvr>
                                    </p:animEffect>
                                    <p:set>
                                      <p:cBhvr>
                                        <p:cTn id="60" dur="1" fill="hold">
                                          <p:stCondLst>
                                            <p:cond delay="999"/>
                                          </p:stCondLst>
                                        </p:cTn>
                                        <p:tgtEl>
                                          <p:spTgt spid="23"/>
                                        </p:tgtEl>
                                        <p:attrNameLst>
                                          <p:attrName>style.visibility</p:attrName>
                                        </p:attrNameLst>
                                      </p:cBhvr>
                                      <p:to>
                                        <p:strVal val="hidden"/>
                                      </p:to>
                                    </p:set>
                                  </p:childTnLst>
                                </p:cTn>
                              </p:par>
                              <p:par>
                                <p:cTn id="61" presetID="10" presetClass="exit" presetSubtype="0" fill="hold" nodeType="withEffect">
                                  <p:stCondLst>
                                    <p:cond delay="3250"/>
                                  </p:stCondLst>
                                  <p:childTnLst>
                                    <p:animEffect transition="out" filter="fade">
                                      <p:cBhvr>
                                        <p:cTn id="62" dur="1000"/>
                                        <p:tgtEl>
                                          <p:spTgt spid="24"/>
                                        </p:tgtEl>
                                      </p:cBhvr>
                                    </p:animEffect>
                                    <p:set>
                                      <p:cBhvr>
                                        <p:cTn id="63" dur="1" fill="hold">
                                          <p:stCondLst>
                                            <p:cond delay="999"/>
                                          </p:stCondLst>
                                        </p:cTn>
                                        <p:tgtEl>
                                          <p:spTgt spid="24"/>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2" presetClass="exit" presetSubtype="4" fill="hold" nodeType="clickEffect">
                                  <p:stCondLst>
                                    <p:cond delay="0"/>
                                  </p:stCondLst>
                                  <p:childTnLst>
                                    <p:anim calcmode="lin" valueType="num">
                                      <p:cBhvr additive="base">
                                        <p:cTn id="67" dur="500"/>
                                        <p:tgtEl>
                                          <p:spTgt spid="12"/>
                                        </p:tgtEl>
                                        <p:attrNameLst>
                                          <p:attrName>ppt_x</p:attrName>
                                        </p:attrNameLst>
                                      </p:cBhvr>
                                      <p:tavLst>
                                        <p:tav tm="0">
                                          <p:val>
                                            <p:strVal val="ppt_x"/>
                                          </p:val>
                                        </p:tav>
                                        <p:tav tm="100000">
                                          <p:val>
                                            <p:strVal val="ppt_x"/>
                                          </p:val>
                                        </p:tav>
                                      </p:tavLst>
                                    </p:anim>
                                    <p:anim calcmode="lin" valueType="num">
                                      <p:cBhvr additive="base">
                                        <p:cTn id="68" dur="500"/>
                                        <p:tgtEl>
                                          <p:spTgt spid="12"/>
                                        </p:tgtEl>
                                        <p:attrNameLst>
                                          <p:attrName>ppt_y</p:attrName>
                                        </p:attrNameLst>
                                      </p:cBhvr>
                                      <p:tavLst>
                                        <p:tav tm="0">
                                          <p:val>
                                            <p:strVal val="ppt_y"/>
                                          </p:val>
                                        </p:tav>
                                        <p:tav tm="100000">
                                          <p:val>
                                            <p:strVal val="1+ppt_h/2"/>
                                          </p:val>
                                        </p:tav>
                                      </p:tavLst>
                                    </p:anim>
                                    <p:set>
                                      <p:cBhvr>
                                        <p:cTn id="69" dur="1" fill="hold">
                                          <p:stCondLst>
                                            <p:cond delay="499"/>
                                          </p:stCondLst>
                                        </p:cTn>
                                        <p:tgtEl>
                                          <p:spTgt spid="12"/>
                                        </p:tgtEl>
                                        <p:attrNameLst>
                                          <p:attrName>style.visibility</p:attrName>
                                        </p:attrNameLst>
                                      </p:cBhvr>
                                      <p:to>
                                        <p:strVal val="hidden"/>
                                      </p:to>
                                    </p:set>
                                  </p:childTnLst>
                                </p:cTn>
                              </p:par>
                              <p:par>
                                <p:cTn id="70" presetID="2" presetClass="exit" presetSubtype="4" fill="hold" grpId="1" nodeType="withEffect">
                                  <p:stCondLst>
                                    <p:cond delay="0"/>
                                  </p:stCondLst>
                                  <p:childTnLst>
                                    <p:anim calcmode="lin" valueType="num">
                                      <p:cBhvr additive="base">
                                        <p:cTn id="71" dur="500"/>
                                        <p:tgtEl>
                                          <p:spTgt spid="20"/>
                                        </p:tgtEl>
                                        <p:attrNameLst>
                                          <p:attrName>ppt_x</p:attrName>
                                        </p:attrNameLst>
                                      </p:cBhvr>
                                      <p:tavLst>
                                        <p:tav tm="0">
                                          <p:val>
                                            <p:strVal val="ppt_x"/>
                                          </p:val>
                                        </p:tav>
                                        <p:tav tm="100000">
                                          <p:val>
                                            <p:strVal val="ppt_x"/>
                                          </p:val>
                                        </p:tav>
                                      </p:tavLst>
                                    </p:anim>
                                    <p:anim calcmode="lin" valueType="num">
                                      <p:cBhvr additive="base">
                                        <p:cTn id="72" dur="500"/>
                                        <p:tgtEl>
                                          <p:spTgt spid="20"/>
                                        </p:tgtEl>
                                        <p:attrNameLst>
                                          <p:attrName>ppt_y</p:attrName>
                                        </p:attrNameLst>
                                      </p:cBhvr>
                                      <p:tavLst>
                                        <p:tav tm="0">
                                          <p:val>
                                            <p:strVal val="ppt_y"/>
                                          </p:val>
                                        </p:tav>
                                        <p:tav tm="100000">
                                          <p:val>
                                            <p:strVal val="1+ppt_h/2"/>
                                          </p:val>
                                        </p:tav>
                                      </p:tavLst>
                                    </p:anim>
                                    <p:set>
                                      <p:cBhvr>
                                        <p:cTn id="73" dur="1" fill="hold">
                                          <p:stCondLst>
                                            <p:cond delay="499"/>
                                          </p:stCondLst>
                                        </p:cTn>
                                        <p:tgtEl>
                                          <p:spTgt spid="20"/>
                                        </p:tgtEl>
                                        <p:attrNameLst>
                                          <p:attrName>style.visibility</p:attrName>
                                        </p:attrNameLst>
                                      </p:cBhvr>
                                      <p:to>
                                        <p:strVal val="hidden"/>
                                      </p:to>
                                    </p:set>
                                  </p:childTnLst>
                                </p:cTn>
                              </p:par>
                            </p:childTnLst>
                          </p:cTn>
                        </p:par>
                        <p:par>
                          <p:cTn id="74" fill="hold">
                            <p:stCondLst>
                              <p:cond delay="500"/>
                            </p:stCondLst>
                            <p:childTnLst>
                              <p:par>
                                <p:cTn id="75" presetID="10" presetClass="exit" presetSubtype="0" fill="hold" nodeType="afterEffect">
                                  <p:stCondLst>
                                    <p:cond delay="0"/>
                                  </p:stCondLst>
                                  <p:childTnLst>
                                    <p:animEffect transition="out" filter="fade">
                                      <p:cBhvr>
                                        <p:cTn id="76" dur="500"/>
                                        <p:tgtEl>
                                          <p:spTgt spid="6"/>
                                        </p:tgtEl>
                                      </p:cBhvr>
                                    </p:animEffect>
                                    <p:set>
                                      <p:cBhvr>
                                        <p:cTn id="77" dur="1" fill="hold">
                                          <p:stCondLst>
                                            <p:cond delay="499"/>
                                          </p:stCondLst>
                                        </p:cTn>
                                        <p:tgtEl>
                                          <p:spTgt spid="6"/>
                                        </p:tgtEl>
                                        <p:attrNameLst>
                                          <p:attrName>style.visibility</p:attrName>
                                        </p:attrNameLst>
                                      </p:cBhvr>
                                      <p:to>
                                        <p:strVal val="hidden"/>
                                      </p:to>
                                    </p:set>
                                  </p:childTnLst>
                                </p:cTn>
                              </p:par>
                              <p:par>
                                <p:cTn id="78" presetID="1" presetClass="mediacall" presetSubtype="0" fill="hold" nodeType="withEffect">
                                  <p:stCondLst>
                                    <p:cond delay="0"/>
                                  </p:stCondLst>
                                  <p:childTnLst>
                                    <p:cmd type="call" cmd="playFrom(0.0)">
                                      <p:cBhvr>
                                        <p:cTn id="79" dur="4649" fill="hold"/>
                                        <p:tgtEl>
                                          <p:spTgt spid="7"/>
                                        </p:tgtEl>
                                      </p:cBhvr>
                                    </p:cmd>
                                  </p:childTnLst>
                                </p:cTn>
                              </p:par>
                              <p:par>
                                <p:cTn id="80" presetID="10" presetClass="exit" presetSubtype="0" fill="hold" nodeType="withEffect">
                                  <p:stCondLst>
                                    <p:cond delay="750"/>
                                  </p:stCondLst>
                                  <p:childTnLst>
                                    <p:animEffect transition="out" filter="fade">
                                      <p:cBhvr>
                                        <p:cTn id="81" dur="500"/>
                                        <p:tgtEl>
                                          <p:spTgt spid="13"/>
                                        </p:tgtEl>
                                      </p:cBhvr>
                                    </p:animEffect>
                                    <p:set>
                                      <p:cBhvr>
                                        <p:cTn id="82" dur="1" fill="hold">
                                          <p:stCondLst>
                                            <p:cond delay="499"/>
                                          </p:stCondLst>
                                        </p:cTn>
                                        <p:tgtEl>
                                          <p:spTgt spid="13"/>
                                        </p:tgtEl>
                                        <p:attrNameLst>
                                          <p:attrName>style.visibility</p:attrName>
                                        </p:attrNameLst>
                                      </p:cBhvr>
                                      <p:to>
                                        <p:strVal val="hidden"/>
                                      </p:to>
                                    </p:set>
                                  </p:childTnLst>
                                </p:cTn>
                              </p:par>
                              <p:par>
                                <p:cTn id="83" presetID="10" presetClass="exit" presetSubtype="0" fill="hold" nodeType="withEffect">
                                  <p:stCondLst>
                                    <p:cond delay="1500"/>
                                  </p:stCondLst>
                                  <p:childTnLst>
                                    <p:animEffect transition="out" filter="fade">
                                      <p:cBhvr>
                                        <p:cTn id="84" dur="500"/>
                                        <p:tgtEl>
                                          <p:spTgt spid="14"/>
                                        </p:tgtEl>
                                      </p:cBhvr>
                                    </p:animEffect>
                                    <p:set>
                                      <p:cBhvr>
                                        <p:cTn id="85" dur="1" fill="hold">
                                          <p:stCondLst>
                                            <p:cond delay="499"/>
                                          </p:stCondLst>
                                        </p:cTn>
                                        <p:tgtEl>
                                          <p:spTgt spid="14"/>
                                        </p:tgtEl>
                                        <p:attrNameLst>
                                          <p:attrName>style.visibility</p:attrName>
                                        </p:attrNameLst>
                                      </p:cBhvr>
                                      <p:to>
                                        <p:strVal val="hidden"/>
                                      </p:to>
                                    </p:set>
                                  </p:childTnLst>
                                </p:cTn>
                              </p:par>
                              <p:par>
                                <p:cTn id="86" presetID="10" presetClass="exit" presetSubtype="0" fill="hold" nodeType="withEffect">
                                  <p:stCondLst>
                                    <p:cond delay="2250"/>
                                  </p:stCondLst>
                                  <p:childTnLst>
                                    <p:animEffect transition="out" filter="fade">
                                      <p:cBhvr>
                                        <p:cTn id="87" dur="500"/>
                                        <p:tgtEl>
                                          <p:spTgt spid="15"/>
                                        </p:tgtEl>
                                      </p:cBhvr>
                                    </p:animEffect>
                                    <p:set>
                                      <p:cBhvr>
                                        <p:cTn id="88" dur="1" fill="hold">
                                          <p:stCondLst>
                                            <p:cond delay="499"/>
                                          </p:stCondLst>
                                        </p:cTn>
                                        <p:tgtEl>
                                          <p:spTgt spid="15"/>
                                        </p:tgtEl>
                                        <p:attrNameLst>
                                          <p:attrName>style.visibility</p:attrName>
                                        </p:attrNameLst>
                                      </p:cBhvr>
                                      <p:to>
                                        <p:strVal val="hidden"/>
                                      </p:to>
                                    </p:set>
                                  </p:childTnLst>
                                </p:cTn>
                              </p:par>
                              <p:par>
                                <p:cTn id="89" presetID="10" presetClass="exit" presetSubtype="0" fill="hold" nodeType="withEffect">
                                  <p:stCondLst>
                                    <p:cond delay="3000"/>
                                  </p:stCondLst>
                                  <p:childTnLst>
                                    <p:animEffect transition="out" filter="fade">
                                      <p:cBhvr>
                                        <p:cTn id="90" dur="1000"/>
                                        <p:tgtEl>
                                          <p:spTgt spid="5"/>
                                        </p:tgtEl>
                                      </p:cBhvr>
                                    </p:animEffect>
                                    <p:set>
                                      <p:cBhvr>
                                        <p:cTn id="91" dur="1" fill="hold">
                                          <p:stCondLst>
                                            <p:cond delay="999"/>
                                          </p:stCondLst>
                                        </p:cTn>
                                        <p:tgtEl>
                                          <p:spTgt spid="5"/>
                                        </p:tgtEl>
                                        <p:attrNameLst>
                                          <p:attrName>style.visibility</p:attrName>
                                        </p:attrNameLst>
                                      </p:cBhvr>
                                      <p:to>
                                        <p:strVal val="hidden"/>
                                      </p:to>
                                    </p:set>
                                  </p:childTnLst>
                                </p:cTn>
                              </p:par>
                            </p:childTnLst>
                          </p:cTn>
                        </p:par>
                        <p:par>
                          <p:cTn id="92" fill="hold">
                            <p:stCondLst>
                              <p:cond delay="5149"/>
                            </p:stCondLst>
                            <p:childTnLst>
                              <p:par>
                                <p:cTn id="93" presetID="10" presetClass="exit" presetSubtype="0" fill="hold" nodeType="afterEffect">
                                  <p:stCondLst>
                                    <p:cond delay="500"/>
                                  </p:stCondLst>
                                  <p:childTnLst>
                                    <p:animEffect transition="out" filter="fade">
                                      <p:cBhvr>
                                        <p:cTn id="94" dur="100"/>
                                        <p:tgtEl>
                                          <p:spTgt spid="3"/>
                                        </p:tgtEl>
                                      </p:cBhvr>
                                    </p:animEffect>
                                    <p:set>
                                      <p:cBhvr>
                                        <p:cTn id="95" dur="1" fill="hold">
                                          <p:stCondLst>
                                            <p:cond delay="99"/>
                                          </p:stCondLst>
                                        </p:cTn>
                                        <p:tgtEl>
                                          <p:spTgt spid="3"/>
                                        </p:tgtEl>
                                        <p:attrNameLst>
                                          <p:attrName>style.visibility</p:attrName>
                                        </p:attrNameLst>
                                      </p:cBhvr>
                                      <p:to>
                                        <p:strVal val="hidden"/>
                                      </p:to>
                                    </p:set>
                                  </p:childTnLst>
                                </p:cTn>
                              </p:par>
                              <p:par>
                                <p:cTn id="96" presetID="10" presetClass="entr" presetSubtype="0" fill="hold" nodeType="withEffect">
                                  <p:stCondLst>
                                    <p:cond delay="500"/>
                                  </p:stCondLst>
                                  <p:childTnLst>
                                    <p:set>
                                      <p:cBhvr>
                                        <p:cTn id="97" dur="1" fill="hold">
                                          <p:stCondLst>
                                            <p:cond delay="0"/>
                                          </p:stCondLst>
                                        </p:cTn>
                                        <p:tgtEl>
                                          <p:spTgt spid="4"/>
                                        </p:tgtEl>
                                        <p:attrNameLst>
                                          <p:attrName>style.visibility</p:attrName>
                                        </p:attrNameLst>
                                      </p:cBhvr>
                                      <p:to>
                                        <p:strVal val="visible"/>
                                      </p:to>
                                    </p:set>
                                    <p:animEffect transition="in" filter="fade">
                                      <p:cBhvr>
                                        <p:cTn id="98" dur="100"/>
                                        <p:tgtEl>
                                          <p:spTgt spid="4"/>
                                        </p:tgtEl>
                                      </p:cBhvr>
                                    </p:animEffect>
                                  </p:childTnLst>
                                </p:cTn>
                              </p:par>
                              <p:par>
                                <p:cTn id="99" presetID="1" presetClass="mediacall" presetSubtype="0" fill="hold" nodeType="withEffect">
                                  <p:stCondLst>
                                    <p:cond delay="500"/>
                                  </p:stCondLst>
                                  <p:childTnLst>
                                    <p:cmd type="call" cmd="playFrom(0.0)">
                                      <p:cBhvr>
                                        <p:cTn id="100" dur="444" fill="hold"/>
                                        <p:tgtEl>
                                          <p:spTgt spid="11"/>
                                        </p:tgtEl>
                                      </p:cBhvr>
                                    </p:cmd>
                                  </p:childTnLst>
                                </p:cTn>
                              </p:par>
                              <p:par>
                                <p:cTn id="101" presetID="6" presetClass="emph" presetSubtype="0" fill="hold" nodeType="withEffect">
                                  <p:stCondLst>
                                    <p:cond delay="1500"/>
                                  </p:stCondLst>
                                  <p:childTnLst>
                                    <p:animScale>
                                      <p:cBhvr>
                                        <p:cTn id="102" dur="1000" fill="hold"/>
                                        <p:tgtEl>
                                          <p:spTgt spid="4"/>
                                        </p:tgtEl>
                                      </p:cBhvr>
                                      <p:by x="250000" y="250000"/>
                                    </p:animScale>
                                  </p:childTnLst>
                                </p:cTn>
                              </p:par>
                              <p:par>
                                <p:cTn id="103" presetID="6" presetClass="emph" presetSubtype="0" fill="hold" nodeType="withEffect">
                                  <p:stCondLst>
                                    <p:cond delay="1500"/>
                                  </p:stCondLst>
                                  <p:childTnLst>
                                    <p:animScale>
                                      <p:cBhvr>
                                        <p:cTn id="104" dur="1000" fill="hold"/>
                                        <p:tgtEl>
                                          <p:spTgt spid="2"/>
                                        </p:tgtEl>
                                      </p:cBhvr>
                                      <p:by x="250000" y="250000"/>
                                    </p:animScale>
                                  </p:childTnLst>
                                </p:cTn>
                              </p:par>
                              <p:par>
                                <p:cTn id="105" presetID="2" presetClass="exit" presetSubtype="8" fill="hold" nodeType="withEffect">
                                  <p:stCondLst>
                                    <p:cond delay="1500"/>
                                  </p:stCondLst>
                                  <p:childTnLst>
                                    <p:anim calcmode="lin" valueType="num">
                                      <p:cBhvr additive="base">
                                        <p:cTn id="106" dur="250"/>
                                        <p:tgtEl>
                                          <p:spTgt spid="8"/>
                                        </p:tgtEl>
                                        <p:attrNameLst>
                                          <p:attrName>ppt_x</p:attrName>
                                        </p:attrNameLst>
                                      </p:cBhvr>
                                      <p:tavLst>
                                        <p:tav tm="0">
                                          <p:val>
                                            <p:strVal val="ppt_x"/>
                                          </p:val>
                                        </p:tav>
                                        <p:tav tm="100000">
                                          <p:val>
                                            <p:strVal val="0-ppt_w/2"/>
                                          </p:val>
                                        </p:tav>
                                      </p:tavLst>
                                    </p:anim>
                                    <p:anim calcmode="lin" valueType="num">
                                      <p:cBhvr additive="base">
                                        <p:cTn id="107" dur="250"/>
                                        <p:tgtEl>
                                          <p:spTgt spid="8"/>
                                        </p:tgtEl>
                                        <p:attrNameLst>
                                          <p:attrName>ppt_y</p:attrName>
                                        </p:attrNameLst>
                                      </p:cBhvr>
                                      <p:tavLst>
                                        <p:tav tm="0">
                                          <p:val>
                                            <p:strVal val="ppt_y"/>
                                          </p:val>
                                        </p:tav>
                                        <p:tav tm="100000">
                                          <p:val>
                                            <p:strVal val="ppt_y"/>
                                          </p:val>
                                        </p:tav>
                                      </p:tavLst>
                                    </p:anim>
                                    <p:set>
                                      <p:cBhvr>
                                        <p:cTn id="108" dur="1" fill="hold">
                                          <p:stCondLst>
                                            <p:cond delay="249"/>
                                          </p:stCondLst>
                                        </p:cTn>
                                        <p:tgtEl>
                                          <p:spTgt spid="8"/>
                                        </p:tgtEl>
                                        <p:attrNameLst>
                                          <p:attrName>style.visibility</p:attrName>
                                        </p:attrNameLst>
                                      </p:cBhvr>
                                      <p:to>
                                        <p:strVal val="hidden"/>
                                      </p:to>
                                    </p:set>
                                  </p:childTnLst>
                                </p:cTn>
                              </p:par>
                              <p:par>
                                <p:cTn id="109" presetID="2" presetClass="exit" presetSubtype="2" fill="hold" nodeType="withEffect">
                                  <p:stCondLst>
                                    <p:cond delay="1500"/>
                                  </p:stCondLst>
                                  <p:childTnLst>
                                    <p:anim calcmode="lin" valueType="num">
                                      <p:cBhvr additive="base">
                                        <p:cTn id="110" dur="250"/>
                                        <p:tgtEl>
                                          <p:spTgt spid="9"/>
                                        </p:tgtEl>
                                        <p:attrNameLst>
                                          <p:attrName>ppt_x</p:attrName>
                                        </p:attrNameLst>
                                      </p:cBhvr>
                                      <p:tavLst>
                                        <p:tav tm="0">
                                          <p:val>
                                            <p:strVal val="ppt_x"/>
                                          </p:val>
                                        </p:tav>
                                        <p:tav tm="100000">
                                          <p:val>
                                            <p:strVal val="1+ppt_w/2"/>
                                          </p:val>
                                        </p:tav>
                                      </p:tavLst>
                                    </p:anim>
                                    <p:anim calcmode="lin" valueType="num">
                                      <p:cBhvr additive="base">
                                        <p:cTn id="111" dur="250"/>
                                        <p:tgtEl>
                                          <p:spTgt spid="9"/>
                                        </p:tgtEl>
                                        <p:attrNameLst>
                                          <p:attrName>ppt_y</p:attrName>
                                        </p:attrNameLst>
                                      </p:cBhvr>
                                      <p:tavLst>
                                        <p:tav tm="0">
                                          <p:val>
                                            <p:strVal val="ppt_y"/>
                                          </p:val>
                                        </p:tav>
                                        <p:tav tm="100000">
                                          <p:val>
                                            <p:strVal val="ppt_y"/>
                                          </p:val>
                                        </p:tav>
                                      </p:tavLst>
                                    </p:anim>
                                    <p:set>
                                      <p:cBhvr>
                                        <p:cTn id="112" dur="1" fill="hold">
                                          <p:stCondLst>
                                            <p:cond delay="249"/>
                                          </p:stCondLst>
                                        </p:cTn>
                                        <p:tgtEl>
                                          <p:spTgt spid="9"/>
                                        </p:tgtEl>
                                        <p:attrNameLst>
                                          <p:attrName>style.visibility</p:attrName>
                                        </p:attrNameLst>
                                      </p:cBhvr>
                                      <p:to>
                                        <p:strVal val="hidden"/>
                                      </p:to>
                                    </p:set>
                                  </p:childTnLst>
                                </p:cTn>
                              </p:par>
                              <p:par>
                                <p:cTn id="113" presetID="10" presetClass="exit" presetSubtype="0" fill="hold" nodeType="withEffect">
                                  <p:stCondLst>
                                    <p:cond delay="1500"/>
                                  </p:stCondLst>
                                  <p:childTnLst>
                                    <p:animEffect transition="out" filter="fade">
                                      <p:cBhvr>
                                        <p:cTn id="114" dur="1000"/>
                                        <p:tgtEl>
                                          <p:spTgt spid="2"/>
                                        </p:tgtEl>
                                      </p:cBhvr>
                                    </p:animEffect>
                                    <p:set>
                                      <p:cBhvr>
                                        <p:cTn id="115" dur="1" fill="hold">
                                          <p:stCondLst>
                                            <p:cond delay="999"/>
                                          </p:stCondLst>
                                        </p:cTn>
                                        <p:tgtEl>
                                          <p:spTgt spid="2"/>
                                        </p:tgtEl>
                                        <p:attrNameLst>
                                          <p:attrName>style.visibility</p:attrName>
                                        </p:attrNameLst>
                                      </p:cBhvr>
                                      <p:to>
                                        <p:strVal val="hidden"/>
                                      </p:to>
                                    </p:set>
                                  </p:childTnLst>
                                </p:cTn>
                              </p:par>
                              <p:par>
                                <p:cTn id="116" presetID="10" presetClass="exit" presetSubtype="0" fill="hold" nodeType="withEffect">
                                  <p:stCondLst>
                                    <p:cond delay="1750"/>
                                  </p:stCondLst>
                                  <p:childTnLst>
                                    <p:animEffect transition="out" filter="fade">
                                      <p:cBhvr>
                                        <p:cTn id="117" dur="1000"/>
                                        <p:tgtEl>
                                          <p:spTgt spid="4"/>
                                        </p:tgtEl>
                                      </p:cBhvr>
                                    </p:animEffect>
                                    <p:set>
                                      <p:cBhvr>
                                        <p:cTn id="118" dur="1" fill="hold">
                                          <p:stCondLst>
                                            <p:cond delay="999"/>
                                          </p:stCondLst>
                                        </p:cTn>
                                        <p:tgtEl>
                                          <p:spTgt spid="4"/>
                                        </p:tgtEl>
                                        <p:attrNameLst>
                                          <p:attrName>style.visibility</p:attrName>
                                        </p:attrNameLst>
                                      </p:cBhvr>
                                      <p:to>
                                        <p:strVal val="hidden"/>
                                      </p:to>
                                    </p:set>
                                  </p:childTnLst>
                                </p:cTn>
                              </p:par>
                              <p:par>
                                <p:cTn id="119" presetID="47" presetClass="entr" presetSubtype="0" fill="hold" nodeType="withEffect">
                                  <p:stCondLst>
                                    <p:cond delay="2250"/>
                                  </p:stCondLst>
                                  <p:childTnLst>
                                    <p:set>
                                      <p:cBhvr>
                                        <p:cTn id="120" dur="1" fill="hold">
                                          <p:stCondLst>
                                            <p:cond delay="0"/>
                                          </p:stCondLst>
                                        </p:cTn>
                                        <p:tgtEl>
                                          <p:spTgt spid="30"/>
                                        </p:tgtEl>
                                        <p:attrNameLst>
                                          <p:attrName>style.visibility</p:attrName>
                                        </p:attrNameLst>
                                      </p:cBhvr>
                                      <p:to>
                                        <p:strVal val="visible"/>
                                      </p:to>
                                    </p:set>
                                    <p:animEffect transition="in" filter="fade">
                                      <p:cBhvr>
                                        <p:cTn id="121" dur="1000"/>
                                        <p:tgtEl>
                                          <p:spTgt spid="30"/>
                                        </p:tgtEl>
                                      </p:cBhvr>
                                    </p:animEffect>
                                    <p:anim calcmode="lin" valueType="num">
                                      <p:cBhvr>
                                        <p:cTn id="122" dur="1000" fill="hold"/>
                                        <p:tgtEl>
                                          <p:spTgt spid="30"/>
                                        </p:tgtEl>
                                        <p:attrNameLst>
                                          <p:attrName>ppt_x</p:attrName>
                                        </p:attrNameLst>
                                      </p:cBhvr>
                                      <p:tavLst>
                                        <p:tav tm="0">
                                          <p:val>
                                            <p:strVal val="#ppt_x"/>
                                          </p:val>
                                        </p:tav>
                                        <p:tav tm="100000">
                                          <p:val>
                                            <p:strVal val="#ppt_x"/>
                                          </p:val>
                                        </p:tav>
                                      </p:tavLst>
                                    </p:anim>
                                    <p:anim calcmode="lin" valueType="num">
                                      <p:cBhvr>
                                        <p:cTn id="123" dur="1000" fill="hold"/>
                                        <p:tgtEl>
                                          <p:spTgt spid="30"/>
                                        </p:tgtEl>
                                        <p:attrNameLst>
                                          <p:attrName>ppt_y</p:attrName>
                                        </p:attrNameLst>
                                      </p:cBhvr>
                                      <p:tavLst>
                                        <p:tav tm="0">
                                          <p:val>
                                            <p:strVal val="#ppt_y-.1"/>
                                          </p:val>
                                        </p:tav>
                                        <p:tav tm="100000">
                                          <p:val>
                                            <p:strVal val="#ppt_y"/>
                                          </p:val>
                                        </p:tav>
                                      </p:tavLst>
                                    </p:anim>
                                  </p:childTnLst>
                                </p:cTn>
                              </p:par>
                              <p:par>
                                <p:cTn id="124" presetID="47" presetClass="entr" presetSubtype="0" fill="hold" nodeType="withEffect">
                                  <p:stCondLst>
                                    <p:cond delay="2250"/>
                                  </p:stCondLst>
                                  <p:childTnLst>
                                    <p:set>
                                      <p:cBhvr>
                                        <p:cTn id="125" dur="1" fill="hold">
                                          <p:stCondLst>
                                            <p:cond delay="0"/>
                                          </p:stCondLst>
                                        </p:cTn>
                                        <p:tgtEl>
                                          <p:spTgt spid="29"/>
                                        </p:tgtEl>
                                        <p:attrNameLst>
                                          <p:attrName>style.visibility</p:attrName>
                                        </p:attrNameLst>
                                      </p:cBhvr>
                                      <p:to>
                                        <p:strVal val="visible"/>
                                      </p:to>
                                    </p:set>
                                    <p:animEffect transition="in" filter="fade">
                                      <p:cBhvr>
                                        <p:cTn id="126" dur="1000"/>
                                        <p:tgtEl>
                                          <p:spTgt spid="29"/>
                                        </p:tgtEl>
                                      </p:cBhvr>
                                    </p:animEffect>
                                    <p:anim calcmode="lin" valueType="num">
                                      <p:cBhvr>
                                        <p:cTn id="127" dur="1000" fill="hold"/>
                                        <p:tgtEl>
                                          <p:spTgt spid="29"/>
                                        </p:tgtEl>
                                        <p:attrNameLst>
                                          <p:attrName>ppt_x</p:attrName>
                                        </p:attrNameLst>
                                      </p:cBhvr>
                                      <p:tavLst>
                                        <p:tav tm="0">
                                          <p:val>
                                            <p:strVal val="#ppt_x"/>
                                          </p:val>
                                        </p:tav>
                                        <p:tav tm="100000">
                                          <p:val>
                                            <p:strVal val="#ppt_x"/>
                                          </p:val>
                                        </p:tav>
                                      </p:tavLst>
                                    </p:anim>
                                    <p:anim calcmode="lin" valueType="num">
                                      <p:cBhvr>
                                        <p:cTn id="128" dur="1000" fill="hold"/>
                                        <p:tgtEl>
                                          <p:spTgt spid="29"/>
                                        </p:tgtEl>
                                        <p:attrNameLst>
                                          <p:attrName>ppt_y</p:attrName>
                                        </p:attrNameLst>
                                      </p:cBhvr>
                                      <p:tavLst>
                                        <p:tav tm="0">
                                          <p:val>
                                            <p:strVal val="#ppt_y-.1"/>
                                          </p:val>
                                        </p:tav>
                                        <p:tav tm="100000">
                                          <p:val>
                                            <p:strVal val="#ppt_y"/>
                                          </p:val>
                                        </p:tav>
                                      </p:tavLst>
                                    </p:anim>
                                  </p:childTnLst>
                                </p:cTn>
                              </p:par>
                              <p:par>
                                <p:cTn id="129" presetID="47" presetClass="entr" presetSubtype="0" fill="hold" nodeType="withEffect">
                                  <p:stCondLst>
                                    <p:cond delay="2250"/>
                                  </p:stCondLst>
                                  <p:childTnLst>
                                    <p:set>
                                      <p:cBhvr>
                                        <p:cTn id="130" dur="1" fill="hold">
                                          <p:stCondLst>
                                            <p:cond delay="0"/>
                                          </p:stCondLst>
                                        </p:cTn>
                                        <p:tgtEl>
                                          <p:spTgt spid="40"/>
                                        </p:tgtEl>
                                        <p:attrNameLst>
                                          <p:attrName>style.visibility</p:attrName>
                                        </p:attrNameLst>
                                      </p:cBhvr>
                                      <p:to>
                                        <p:strVal val="visible"/>
                                      </p:to>
                                    </p:set>
                                    <p:animEffect transition="in" filter="fade">
                                      <p:cBhvr>
                                        <p:cTn id="131" dur="1000"/>
                                        <p:tgtEl>
                                          <p:spTgt spid="40"/>
                                        </p:tgtEl>
                                      </p:cBhvr>
                                    </p:animEffect>
                                    <p:anim calcmode="lin" valueType="num">
                                      <p:cBhvr>
                                        <p:cTn id="132" dur="1000" fill="hold"/>
                                        <p:tgtEl>
                                          <p:spTgt spid="40"/>
                                        </p:tgtEl>
                                        <p:attrNameLst>
                                          <p:attrName>ppt_x</p:attrName>
                                        </p:attrNameLst>
                                      </p:cBhvr>
                                      <p:tavLst>
                                        <p:tav tm="0">
                                          <p:val>
                                            <p:strVal val="#ppt_x"/>
                                          </p:val>
                                        </p:tav>
                                        <p:tav tm="100000">
                                          <p:val>
                                            <p:strVal val="#ppt_x"/>
                                          </p:val>
                                        </p:tav>
                                      </p:tavLst>
                                    </p:anim>
                                    <p:anim calcmode="lin" valueType="num">
                                      <p:cBhvr>
                                        <p:cTn id="133" dur="1000" fill="hold"/>
                                        <p:tgtEl>
                                          <p:spTgt spid="40"/>
                                        </p:tgtEl>
                                        <p:attrNameLst>
                                          <p:attrName>ppt_y</p:attrName>
                                        </p:attrNameLst>
                                      </p:cBhvr>
                                      <p:tavLst>
                                        <p:tav tm="0">
                                          <p:val>
                                            <p:strVal val="#ppt_y-.1"/>
                                          </p:val>
                                        </p:tav>
                                        <p:tav tm="100000">
                                          <p:val>
                                            <p:strVal val="#ppt_y"/>
                                          </p:val>
                                        </p:tav>
                                      </p:tavLst>
                                    </p:anim>
                                  </p:childTnLst>
                                </p:cTn>
                              </p:par>
                              <p:par>
                                <p:cTn id="134" presetID="47" presetClass="entr" presetSubtype="0" fill="hold" nodeType="withEffect">
                                  <p:stCondLst>
                                    <p:cond delay="2250"/>
                                  </p:stCondLst>
                                  <p:childTnLst>
                                    <p:set>
                                      <p:cBhvr>
                                        <p:cTn id="135" dur="1" fill="hold">
                                          <p:stCondLst>
                                            <p:cond delay="0"/>
                                          </p:stCondLst>
                                        </p:cTn>
                                        <p:tgtEl>
                                          <p:spTgt spid="39"/>
                                        </p:tgtEl>
                                        <p:attrNameLst>
                                          <p:attrName>style.visibility</p:attrName>
                                        </p:attrNameLst>
                                      </p:cBhvr>
                                      <p:to>
                                        <p:strVal val="visible"/>
                                      </p:to>
                                    </p:set>
                                    <p:animEffect transition="in" filter="fade">
                                      <p:cBhvr>
                                        <p:cTn id="136" dur="1000"/>
                                        <p:tgtEl>
                                          <p:spTgt spid="39"/>
                                        </p:tgtEl>
                                      </p:cBhvr>
                                    </p:animEffect>
                                    <p:anim calcmode="lin" valueType="num">
                                      <p:cBhvr>
                                        <p:cTn id="137" dur="1000" fill="hold"/>
                                        <p:tgtEl>
                                          <p:spTgt spid="39"/>
                                        </p:tgtEl>
                                        <p:attrNameLst>
                                          <p:attrName>ppt_x</p:attrName>
                                        </p:attrNameLst>
                                      </p:cBhvr>
                                      <p:tavLst>
                                        <p:tav tm="0">
                                          <p:val>
                                            <p:strVal val="#ppt_x"/>
                                          </p:val>
                                        </p:tav>
                                        <p:tav tm="100000">
                                          <p:val>
                                            <p:strVal val="#ppt_x"/>
                                          </p:val>
                                        </p:tav>
                                      </p:tavLst>
                                    </p:anim>
                                    <p:anim calcmode="lin" valueType="num">
                                      <p:cBhvr>
                                        <p:cTn id="138" dur="1000" fill="hold"/>
                                        <p:tgtEl>
                                          <p:spTgt spid="39"/>
                                        </p:tgtEl>
                                        <p:attrNameLst>
                                          <p:attrName>ppt_y</p:attrName>
                                        </p:attrNameLst>
                                      </p:cBhvr>
                                      <p:tavLst>
                                        <p:tav tm="0">
                                          <p:val>
                                            <p:strVal val="#ppt_y-.1"/>
                                          </p:val>
                                        </p:tav>
                                        <p:tav tm="100000">
                                          <p:val>
                                            <p:strVal val="#ppt_y"/>
                                          </p:val>
                                        </p:tav>
                                      </p:tavLst>
                                    </p:anim>
                                  </p:childTnLst>
                                </p:cTn>
                              </p:par>
                              <p:par>
                                <p:cTn id="139" presetID="47" presetClass="entr" presetSubtype="0" fill="hold" nodeType="withEffect">
                                  <p:stCondLst>
                                    <p:cond delay="2250"/>
                                  </p:stCondLst>
                                  <p:childTnLst>
                                    <p:set>
                                      <p:cBhvr>
                                        <p:cTn id="140" dur="1" fill="hold">
                                          <p:stCondLst>
                                            <p:cond delay="0"/>
                                          </p:stCondLst>
                                        </p:cTn>
                                        <p:tgtEl>
                                          <p:spTgt spid="51"/>
                                        </p:tgtEl>
                                        <p:attrNameLst>
                                          <p:attrName>style.visibility</p:attrName>
                                        </p:attrNameLst>
                                      </p:cBhvr>
                                      <p:to>
                                        <p:strVal val="visible"/>
                                      </p:to>
                                    </p:set>
                                    <p:animEffect transition="in" filter="fade">
                                      <p:cBhvr>
                                        <p:cTn id="141" dur="1000"/>
                                        <p:tgtEl>
                                          <p:spTgt spid="51"/>
                                        </p:tgtEl>
                                      </p:cBhvr>
                                    </p:animEffect>
                                    <p:anim calcmode="lin" valueType="num">
                                      <p:cBhvr>
                                        <p:cTn id="142" dur="1000" fill="hold"/>
                                        <p:tgtEl>
                                          <p:spTgt spid="51"/>
                                        </p:tgtEl>
                                        <p:attrNameLst>
                                          <p:attrName>ppt_x</p:attrName>
                                        </p:attrNameLst>
                                      </p:cBhvr>
                                      <p:tavLst>
                                        <p:tav tm="0">
                                          <p:val>
                                            <p:strVal val="#ppt_x"/>
                                          </p:val>
                                        </p:tav>
                                        <p:tav tm="100000">
                                          <p:val>
                                            <p:strVal val="#ppt_x"/>
                                          </p:val>
                                        </p:tav>
                                      </p:tavLst>
                                    </p:anim>
                                    <p:anim calcmode="lin" valueType="num">
                                      <p:cBhvr>
                                        <p:cTn id="143" dur="1000" fill="hold"/>
                                        <p:tgtEl>
                                          <p:spTgt spid="51"/>
                                        </p:tgtEl>
                                        <p:attrNameLst>
                                          <p:attrName>ppt_y</p:attrName>
                                        </p:attrNameLst>
                                      </p:cBhvr>
                                      <p:tavLst>
                                        <p:tav tm="0">
                                          <p:val>
                                            <p:strVal val="#ppt_y-.1"/>
                                          </p:val>
                                        </p:tav>
                                        <p:tav tm="100000">
                                          <p:val>
                                            <p:strVal val="#ppt_y"/>
                                          </p:val>
                                        </p:tav>
                                      </p:tavLst>
                                    </p:anim>
                                  </p:childTnLst>
                                </p:cTn>
                              </p:par>
                              <p:par>
                                <p:cTn id="144" presetID="47" presetClass="entr" presetSubtype="0" fill="hold" nodeType="withEffect">
                                  <p:stCondLst>
                                    <p:cond delay="2250"/>
                                  </p:stCondLst>
                                  <p:childTnLst>
                                    <p:set>
                                      <p:cBhvr>
                                        <p:cTn id="145" dur="1" fill="hold">
                                          <p:stCondLst>
                                            <p:cond delay="0"/>
                                          </p:stCondLst>
                                        </p:cTn>
                                        <p:tgtEl>
                                          <p:spTgt spid="50"/>
                                        </p:tgtEl>
                                        <p:attrNameLst>
                                          <p:attrName>style.visibility</p:attrName>
                                        </p:attrNameLst>
                                      </p:cBhvr>
                                      <p:to>
                                        <p:strVal val="visible"/>
                                      </p:to>
                                    </p:set>
                                    <p:animEffect transition="in" filter="fade">
                                      <p:cBhvr>
                                        <p:cTn id="146" dur="1000"/>
                                        <p:tgtEl>
                                          <p:spTgt spid="50"/>
                                        </p:tgtEl>
                                      </p:cBhvr>
                                    </p:animEffect>
                                    <p:anim calcmode="lin" valueType="num">
                                      <p:cBhvr>
                                        <p:cTn id="147" dur="1000" fill="hold"/>
                                        <p:tgtEl>
                                          <p:spTgt spid="50"/>
                                        </p:tgtEl>
                                        <p:attrNameLst>
                                          <p:attrName>ppt_x</p:attrName>
                                        </p:attrNameLst>
                                      </p:cBhvr>
                                      <p:tavLst>
                                        <p:tav tm="0">
                                          <p:val>
                                            <p:strVal val="#ppt_x"/>
                                          </p:val>
                                        </p:tav>
                                        <p:tav tm="100000">
                                          <p:val>
                                            <p:strVal val="#ppt_x"/>
                                          </p:val>
                                        </p:tav>
                                      </p:tavLst>
                                    </p:anim>
                                    <p:anim calcmode="lin" valueType="num">
                                      <p:cBhvr>
                                        <p:cTn id="148" dur="1000" fill="hold"/>
                                        <p:tgtEl>
                                          <p:spTgt spid="50"/>
                                        </p:tgtEl>
                                        <p:attrNameLst>
                                          <p:attrName>ppt_y</p:attrName>
                                        </p:attrNameLst>
                                      </p:cBhvr>
                                      <p:tavLst>
                                        <p:tav tm="0">
                                          <p:val>
                                            <p:strVal val="#ppt_y-.1"/>
                                          </p:val>
                                        </p:tav>
                                        <p:tav tm="100000">
                                          <p:val>
                                            <p:strVal val="#ppt_y"/>
                                          </p:val>
                                        </p:tav>
                                      </p:tavLst>
                                    </p:anim>
                                  </p:childTnLst>
                                </p:cTn>
                              </p:par>
                            </p:childTnLst>
                          </p:cTn>
                        </p:par>
                        <p:par>
                          <p:cTn id="149" fill="hold">
                            <p:stCondLst>
                              <p:cond delay="8399"/>
                            </p:stCondLst>
                            <p:childTnLst>
                              <p:par>
                                <p:cTn id="150" presetID="10" presetClass="entr" presetSubtype="0" fill="hold" nodeType="afterEffect">
                                  <p:stCondLst>
                                    <p:cond delay="0"/>
                                  </p:stCondLst>
                                  <p:childTnLst>
                                    <p:set>
                                      <p:cBhvr>
                                        <p:cTn id="151" dur="1" fill="hold">
                                          <p:stCondLst>
                                            <p:cond delay="0"/>
                                          </p:stCondLst>
                                        </p:cTn>
                                        <p:tgtEl>
                                          <p:spTgt spid="31"/>
                                        </p:tgtEl>
                                        <p:attrNameLst>
                                          <p:attrName>style.visibility</p:attrName>
                                        </p:attrNameLst>
                                      </p:cBhvr>
                                      <p:to>
                                        <p:strVal val="visible"/>
                                      </p:to>
                                    </p:set>
                                    <p:animEffect transition="in" filter="fade">
                                      <p:cBhvr>
                                        <p:cTn id="152" dur="500"/>
                                        <p:tgtEl>
                                          <p:spTgt spid="31"/>
                                        </p:tgtEl>
                                      </p:cBhvr>
                                    </p:animEffect>
                                  </p:childTnLst>
                                </p:cTn>
                              </p:par>
                              <p:par>
                                <p:cTn id="153" presetID="10" presetClass="entr" presetSubtype="0" fill="hold" nodeType="withEffect">
                                  <p:stCondLst>
                                    <p:cond delay="0"/>
                                  </p:stCondLst>
                                  <p:childTnLst>
                                    <p:set>
                                      <p:cBhvr>
                                        <p:cTn id="154" dur="1" fill="hold">
                                          <p:stCondLst>
                                            <p:cond delay="0"/>
                                          </p:stCondLst>
                                        </p:cTn>
                                        <p:tgtEl>
                                          <p:spTgt spid="41"/>
                                        </p:tgtEl>
                                        <p:attrNameLst>
                                          <p:attrName>style.visibility</p:attrName>
                                        </p:attrNameLst>
                                      </p:cBhvr>
                                      <p:to>
                                        <p:strVal val="visible"/>
                                      </p:to>
                                    </p:set>
                                    <p:animEffect transition="in" filter="fade">
                                      <p:cBhvr>
                                        <p:cTn id="155" dur="500"/>
                                        <p:tgtEl>
                                          <p:spTgt spid="41"/>
                                        </p:tgtEl>
                                      </p:cBhvr>
                                    </p:animEffect>
                                  </p:childTnLst>
                                </p:cTn>
                              </p:par>
                              <p:par>
                                <p:cTn id="156" presetID="10" presetClass="entr" presetSubtype="0" fill="hold" nodeType="withEffect">
                                  <p:stCondLst>
                                    <p:cond delay="0"/>
                                  </p:stCondLst>
                                  <p:childTnLst>
                                    <p:set>
                                      <p:cBhvr>
                                        <p:cTn id="157" dur="1" fill="hold">
                                          <p:stCondLst>
                                            <p:cond delay="0"/>
                                          </p:stCondLst>
                                        </p:cTn>
                                        <p:tgtEl>
                                          <p:spTgt spid="52"/>
                                        </p:tgtEl>
                                        <p:attrNameLst>
                                          <p:attrName>style.visibility</p:attrName>
                                        </p:attrNameLst>
                                      </p:cBhvr>
                                      <p:to>
                                        <p:strVal val="visible"/>
                                      </p:to>
                                    </p:set>
                                    <p:animEffect transition="in" filter="fade">
                                      <p:cBhvr>
                                        <p:cTn id="15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9" fill="hold" display="0">
                  <p:stCondLst>
                    <p:cond delay="indefinite"/>
                  </p:stCondLst>
                  <p:endCondLst>
                    <p:cond evt="onStopAudio" delay="0">
                      <p:tgtEl>
                        <p:sldTgt/>
                      </p:tgtEl>
                    </p:cond>
                  </p:endCondLst>
                </p:cTn>
                <p:tgtEl>
                  <p:spTgt spid="7"/>
                </p:tgtEl>
              </p:cMediaNode>
            </p:audio>
            <p:audio>
              <p:cMediaNode vol="80000">
                <p:cTn id="160" fill="hold" display="0">
                  <p:stCondLst>
                    <p:cond delay="indefinite"/>
                  </p:stCondLst>
                  <p:endCondLst>
                    <p:cond evt="onStopAudio" delay="0">
                      <p:tgtEl>
                        <p:sldTgt/>
                      </p:tgtEl>
                    </p:cond>
                  </p:endCondLst>
                </p:cTn>
                <p:tgtEl>
                  <p:spTgt spid="25"/>
                </p:tgtEl>
              </p:cMediaNode>
            </p:audio>
            <p:audio>
              <p:cMediaNode vol="80000">
                <p:cTn id="161" fill="hold" display="0">
                  <p:stCondLst>
                    <p:cond delay="indefinite"/>
                  </p:stCondLst>
                  <p:endCondLst>
                    <p:cond evt="onStopAudio" delay="0">
                      <p:tgtEl>
                        <p:sldTgt/>
                      </p:tgtEl>
                    </p:cond>
                  </p:endCondLst>
                </p:cTn>
                <p:tgtEl>
                  <p:spTgt spid="11"/>
                </p:tgtEl>
              </p:cMediaNode>
            </p:audio>
            <p:seq concurrent="1" nextAc="seek">
              <p:cTn id="162" restart="whenNotActive" fill="hold" evtFilter="cancelBubble" nodeType="interactiveSeq">
                <p:stCondLst>
                  <p:cond evt="onClick" delay="0">
                    <p:tgtEl>
                      <p:spTgt spid="30"/>
                    </p:tgtEl>
                  </p:cond>
                </p:stCondLst>
                <p:endSync evt="end" delay="0">
                  <p:rtn val="all"/>
                </p:endSync>
                <p:childTnLst>
                  <p:par>
                    <p:cTn id="163" fill="hold">
                      <p:stCondLst>
                        <p:cond delay="0"/>
                      </p:stCondLst>
                      <p:childTnLst>
                        <p:par>
                          <p:cTn id="164" fill="hold">
                            <p:stCondLst>
                              <p:cond delay="0"/>
                            </p:stCondLst>
                            <p:childTnLst>
                              <p:par>
                                <p:cTn id="165" presetID="10" presetClass="exit" presetSubtype="0" fill="hold" nodeType="clickEffect">
                                  <p:stCondLst>
                                    <p:cond delay="0"/>
                                  </p:stCondLst>
                                  <p:childTnLst>
                                    <p:animEffect transition="out" filter="fade">
                                      <p:cBhvr>
                                        <p:cTn id="166" dur="10"/>
                                        <p:tgtEl>
                                          <p:spTgt spid="30"/>
                                        </p:tgtEl>
                                      </p:cBhvr>
                                    </p:animEffect>
                                    <p:set>
                                      <p:cBhvr>
                                        <p:cTn id="167" dur="1" fill="hold">
                                          <p:stCondLst>
                                            <p:cond delay="9"/>
                                          </p:stCondLst>
                                        </p:cTn>
                                        <p:tgtEl>
                                          <p:spTgt spid="30"/>
                                        </p:tgtEl>
                                        <p:attrNameLst>
                                          <p:attrName>style.visibility</p:attrName>
                                        </p:attrNameLst>
                                      </p:cBhvr>
                                      <p:to>
                                        <p:strVal val="hidden"/>
                                      </p:to>
                                    </p:set>
                                  </p:childTnLst>
                                </p:cTn>
                              </p:par>
                              <p:par>
                                <p:cTn id="168" presetID="1" presetClass="mediacall" presetSubtype="0" fill="hold" nodeType="withEffect">
                                  <p:stCondLst>
                                    <p:cond delay="0"/>
                                  </p:stCondLst>
                                  <p:childTnLst>
                                    <p:cmd type="call" cmd="playFrom(0.0)">
                                      <p:cBhvr>
                                        <p:cTn id="169" dur="576" fill="hold"/>
                                        <p:tgtEl>
                                          <p:spTgt spid="26"/>
                                        </p:tgtEl>
                                      </p:cBhvr>
                                    </p:cmd>
                                  </p:childTnLst>
                                </p:cTn>
                              </p:par>
                              <p:par>
                                <p:cTn id="170" presetID="10" presetClass="entr" presetSubtype="0" fill="hold" nodeType="withEffect">
                                  <p:stCondLst>
                                    <p:cond delay="0"/>
                                  </p:stCondLst>
                                  <p:childTnLst>
                                    <p:set>
                                      <p:cBhvr>
                                        <p:cTn id="171" dur="1" fill="hold">
                                          <p:stCondLst>
                                            <p:cond delay="0"/>
                                          </p:stCondLst>
                                        </p:cTn>
                                        <p:tgtEl>
                                          <p:spTgt spid="32"/>
                                        </p:tgtEl>
                                        <p:attrNameLst>
                                          <p:attrName>style.visibility</p:attrName>
                                        </p:attrNameLst>
                                      </p:cBhvr>
                                      <p:to>
                                        <p:strVal val="visible"/>
                                      </p:to>
                                    </p:set>
                                    <p:animEffect transition="in" filter="fade">
                                      <p:cBhvr>
                                        <p:cTn id="172" dur="10"/>
                                        <p:tgtEl>
                                          <p:spTgt spid="32"/>
                                        </p:tgtEl>
                                      </p:cBhvr>
                                    </p:animEffect>
                                  </p:childTnLst>
                                </p:cTn>
                              </p:par>
                              <p:par>
                                <p:cTn id="173" presetID="10" presetClass="exit" presetSubtype="0" fill="hold" nodeType="withEffect">
                                  <p:stCondLst>
                                    <p:cond delay="0"/>
                                  </p:stCondLst>
                                  <p:childTnLst>
                                    <p:animEffect transition="out" filter="fade">
                                      <p:cBhvr>
                                        <p:cTn id="174" dur="500"/>
                                        <p:tgtEl>
                                          <p:spTgt spid="31"/>
                                        </p:tgtEl>
                                      </p:cBhvr>
                                    </p:animEffect>
                                    <p:set>
                                      <p:cBhvr>
                                        <p:cTn id="175" dur="1" fill="hold">
                                          <p:stCondLst>
                                            <p:cond delay="499"/>
                                          </p:stCondLst>
                                        </p:cTn>
                                        <p:tgtEl>
                                          <p:spTgt spid="31"/>
                                        </p:tgtEl>
                                        <p:attrNameLst>
                                          <p:attrName>style.visibility</p:attrName>
                                        </p:attrNameLst>
                                      </p:cBhvr>
                                      <p:to>
                                        <p:strVal val="hidden"/>
                                      </p:to>
                                    </p:set>
                                  </p:childTnLst>
                                </p:cTn>
                              </p:par>
                            </p:childTnLst>
                          </p:cTn>
                        </p:par>
                        <p:par>
                          <p:cTn id="176" fill="hold">
                            <p:stCondLst>
                              <p:cond delay="576"/>
                            </p:stCondLst>
                            <p:childTnLst>
                              <p:par>
                                <p:cTn id="177" presetID="1" presetClass="mediacall" presetSubtype="0" fill="hold" nodeType="afterEffect">
                                  <p:stCondLst>
                                    <p:cond delay="0"/>
                                  </p:stCondLst>
                                  <p:childTnLst>
                                    <p:cmd type="call" cmd="playFrom(0.0)">
                                      <p:cBhvr>
                                        <p:cTn id="178" dur="287" fill="hold"/>
                                        <p:tgtEl>
                                          <p:spTgt spid="38"/>
                                        </p:tgtEl>
                                      </p:cBhvr>
                                    </p:cmd>
                                  </p:childTnLst>
                                </p:cTn>
                              </p:par>
                              <p:par>
                                <p:cTn id="179" presetID="31" presetClass="entr" presetSubtype="0" fill="hold" nodeType="withEffect">
                                  <p:stCondLst>
                                    <p:cond delay="0"/>
                                  </p:stCondLst>
                                  <p:childTnLst>
                                    <p:set>
                                      <p:cBhvr>
                                        <p:cTn id="180" dur="1" fill="hold">
                                          <p:stCondLst>
                                            <p:cond delay="0"/>
                                          </p:stCondLst>
                                        </p:cTn>
                                        <p:tgtEl>
                                          <p:spTgt spid="33"/>
                                        </p:tgtEl>
                                        <p:attrNameLst>
                                          <p:attrName>style.visibility</p:attrName>
                                        </p:attrNameLst>
                                      </p:cBhvr>
                                      <p:to>
                                        <p:strVal val="visible"/>
                                      </p:to>
                                    </p:set>
                                    <p:anim calcmode="lin" valueType="num">
                                      <p:cBhvr>
                                        <p:cTn id="181" dur="500" fill="hold"/>
                                        <p:tgtEl>
                                          <p:spTgt spid="33"/>
                                        </p:tgtEl>
                                        <p:attrNameLst>
                                          <p:attrName>ppt_w</p:attrName>
                                        </p:attrNameLst>
                                      </p:cBhvr>
                                      <p:tavLst>
                                        <p:tav tm="0">
                                          <p:val>
                                            <p:fltVal val="0"/>
                                          </p:val>
                                        </p:tav>
                                        <p:tav tm="100000">
                                          <p:val>
                                            <p:strVal val="#ppt_w"/>
                                          </p:val>
                                        </p:tav>
                                      </p:tavLst>
                                    </p:anim>
                                    <p:anim calcmode="lin" valueType="num">
                                      <p:cBhvr>
                                        <p:cTn id="182" dur="500" fill="hold"/>
                                        <p:tgtEl>
                                          <p:spTgt spid="33"/>
                                        </p:tgtEl>
                                        <p:attrNameLst>
                                          <p:attrName>ppt_h</p:attrName>
                                        </p:attrNameLst>
                                      </p:cBhvr>
                                      <p:tavLst>
                                        <p:tav tm="0">
                                          <p:val>
                                            <p:fltVal val="0"/>
                                          </p:val>
                                        </p:tav>
                                        <p:tav tm="100000">
                                          <p:val>
                                            <p:strVal val="#ppt_h"/>
                                          </p:val>
                                        </p:tav>
                                      </p:tavLst>
                                    </p:anim>
                                    <p:anim calcmode="lin" valueType="num">
                                      <p:cBhvr>
                                        <p:cTn id="183" dur="500" fill="hold"/>
                                        <p:tgtEl>
                                          <p:spTgt spid="33"/>
                                        </p:tgtEl>
                                        <p:attrNameLst>
                                          <p:attrName>style.rotation</p:attrName>
                                        </p:attrNameLst>
                                      </p:cBhvr>
                                      <p:tavLst>
                                        <p:tav tm="0">
                                          <p:val>
                                            <p:fltVal val="90"/>
                                          </p:val>
                                        </p:tav>
                                        <p:tav tm="100000">
                                          <p:val>
                                            <p:fltVal val="0"/>
                                          </p:val>
                                        </p:tav>
                                      </p:tavLst>
                                    </p:anim>
                                    <p:animEffect transition="in" filter="fade">
                                      <p:cBhvr>
                                        <p:cTn id="184" dur="500"/>
                                        <p:tgtEl>
                                          <p:spTgt spid="33"/>
                                        </p:tgtEl>
                                      </p:cBhvr>
                                    </p:animEffect>
                                  </p:childTnLst>
                                </p:cTn>
                              </p:par>
                              <p:par>
                                <p:cTn id="185" presetID="42" presetClass="path" presetSubtype="0" accel="50000" decel="50000" fill="hold" nodeType="withEffect">
                                  <p:stCondLst>
                                    <p:cond delay="0"/>
                                  </p:stCondLst>
                                  <p:childTnLst>
                                    <p:animMotion origin="layout" path="M -2.39583E-6 3.08642E-7 L -2.39583E-6 0.1738 " pathEditMode="relative" rAng="0" ptsTypes="AA">
                                      <p:cBhvr>
                                        <p:cTn id="186" dur="500" spd="-100000" fill="hold"/>
                                        <p:tgtEl>
                                          <p:spTgt spid="33"/>
                                        </p:tgtEl>
                                        <p:attrNameLst>
                                          <p:attrName>ppt_x</p:attrName>
                                          <p:attrName>ppt_y</p:attrName>
                                        </p:attrNameLst>
                                      </p:cBhvr>
                                      <p:rCtr x="0" y="8681"/>
                                    </p:animMotion>
                                  </p:childTnLst>
                                </p:cTn>
                              </p:par>
                            </p:childTnLst>
                          </p:cTn>
                        </p:par>
                        <p:par>
                          <p:cTn id="187" fill="hold">
                            <p:stCondLst>
                              <p:cond delay="1076"/>
                            </p:stCondLst>
                            <p:childTnLst>
                              <p:par>
                                <p:cTn id="188" presetID="2" presetClass="exit" presetSubtype="4" fill="hold" nodeType="afterEffect">
                                  <p:stCondLst>
                                    <p:cond delay="0"/>
                                  </p:stCondLst>
                                  <p:childTnLst>
                                    <p:anim calcmode="lin" valueType="num">
                                      <p:cBhvr additive="base">
                                        <p:cTn id="189" dur="500"/>
                                        <p:tgtEl>
                                          <p:spTgt spid="29"/>
                                        </p:tgtEl>
                                        <p:attrNameLst>
                                          <p:attrName>ppt_x</p:attrName>
                                        </p:attrNameLst>
                                      </p:cBhvr>
                                      <p:tavLst>
                                        <p:tav tm="0">
                                          <p:val>
                                            <p:strVal val="ppt_x"/>
                                          </p:val>
                                        </p:tav>
                                        <p:tav tm="100000">
                                          <p:val>
                                            <p:strVal val="ppt_x"/>
                                          </p:val>
                                        </p:tav>
                                      </p:tavLst>
                                    </p:anim>
                                    <p:anim calcmode="lin" valueType="num">
                                      <p:cBhvr additive="base">
                                        <p:cTn id="190" dur="500"/>
                                        <p:tgtEl>
                                          <p:spTgt spid="29"/>
                                        </p:tgtEl>
                                        <p:attrNameLst>
                                          <p:attrName>ppt_y</p:attrName>
                                        </p:attrNameLst>
                                      </p:cBhvr>
                                      <p:tavLst>
                                        <p:tav tm="0">
                                          <p:val>
                                            <p:strVal val="ppt_y"/>
                                          </p:val>
                                        </p:tav>
                                        <p:tav tm="100000">
                                          <p:val>
                                            <p:strVal val="1+ppt_h/2"/>
                                          </p:val>
                                        </p:tav>
                                      </p:tavLst>
                                    </p:anim>
                                    <p:set>
                                      <p:cBhvr>
                                        <p:cTn id="191" dur="1" fill="hold">
                                          <p:stCondLst>
                                            <p:cond delay="499"/>
                                          </p:stCondLst>
                                        </p:cTn>
                                        <p:tgtEl>
                                          <p:spTgt spid="29"/>
                                        </p:tgtEl>
                                        <p:attrNameLst>
                                          <p:attrName>style.visibility</p:attrName>
                                        </p:attrNameLst>
                                      </p:cBhvr>
                                      <p:to>
                                        <p:strVal val="hidden"/>
                                      </p:to>
                                    </p:set>
                                  </p:childTnLst>
                                </p:cTn>
                              </p:par>
                              <p:par>
                                <p:cTn id="192" presetID="2" presetClass="exit" presetSubtype="4" fill="hold" nodeType="withEffect">
                                  <p:stCondLst>
                                    <p:cond delay="0"/>
                                  </p:stCondLst>
                                  <p:childTnLst>
                                    <p:anim calcmode="lin" valueType="num">
                                      <p:cBhvr additive="base">
                                        <p:cTn id="193" dur="750"/>
                                        <p:tgtEl>
                                          <p:spTgt spid="32"/>
                                        </p:tgtEl>
                                        <p:attrNameLst>
                                          <p:attrName>ppt_x</p:attrName>
                                        </p:attrNameLst>
                                      </p:cBhvr>
                                      <p:tavLst>
                                        <p:tav tm="0">
                                          <p:val>
                                            <p:strVal val="ppt_x"/>
                                          </p:val>
                                        </p:tav>
                                        <p:tav tm="100000">
                                          <p:val>
                                            <p:strVal val="ppt_x"/>
                                          </p:val>
                                        </p:tav>
                                      </p:tavLst>
                                    </p:anim>
                                    <p:anim calcmode="lin" valueType="num">
                                      <p:cBhvr additive="base">
                                        <p:cTn id="194" dur="750"/>
                                        <p:tgtEl>
                                          <p:spTgt spid="32"/>
                                        </p:tgtEl>
                                        <p:attrNameLst>
                                          <p:attrName>ppt_y</p:attrName>
                                        </p:attrNameLst>
                                      </p:cBhvr>
                                      <p:tavLst>
                                        <p:tav tm="0">
                                          <p:val>
                                            <p:strVal val="ppt_y"/>
                                          </p:val>
                                        </p:tav>
                                        <p:tav tm="100000">
                                          <p:val>
                                            <p:strVal val="1+ppt_h/2"/>
                                          </p:val>
                                        </p:tav>
                                      </p:tavLst>
                                    </p:anim>
                                    <p:set>
                                      <p:cBhvr>
                                        <p:cTn id="195" dur="1" fill="hold">
                                          <p:stCondLst>
                                            <p:cond delay="749"/>
                                          </p:stCondLst>
                                        </p:cTn>
                                        <p:tgtEl>
                                          <p:spTgt spid="32"/>
                                        </p:tgtEl>
                                        <p:attrNameLst>
                                          <p:attrName>style.visibility</p:attrName>
                                        </p:attrNameLst>
                                      </p:cBhvr>
                                      <p:to>
                                        <p:strVal val="hidden"/>
                                      </p:to>
                                    </p:set>
                                  </p:childTnLst>
                                </p:cTn>
                              </p:par>
                            </p:childTnLst>
                          </p:cTn>
                        </p:par>
                        <p:par>
                          <p:cTn id="196" fill="hold">
                            <p:stCondLst>
                              <p:cond delay="1826"/>
                            </p:stCondLst>
                            <p:childTnLst>
                              <p:par>
                                <p:cTn id="197" presetID="10" presetClass="entr" presetSubtype="0" fill="hold" nodeType="afterEffect">
                                  <p:stCondLst>
                                    <p:cond delay="0"/>
                                  </p:stCondLst>
                                  <p:childTnLst>
                                    <p:set>
                                      <p:cBhvr>
                                        <p:cTn id="198" dur="1" fill="hold">
                                          <p:stCondLst>
                                            <p:cond delay="0"/>
                                          </p:stCondLst>
                                        </p:cTn>
                                        <p:tgtEl>
                                          <p:spTgt spid="34"/>
                                        </p:tgtEl>
                                        <p:attrNameLst>
                                          <p:attrName>style.visibility</p:attrName>
                                        </p:attrNameLst>
                                      </p:cBhvr>
                                      <p:to>
                                        <p:strVal val="visible"/>
                                      </p:to>
                                    </p:set>
                                    <p:animEffect transition="in" filter="fade">
                                      <p:cBhvr>
                                        <p:cTn id="199" dur="1000"/>
                                        <p:tgtEl>
                                          <p:spTgt spid="34"/>
                                        </p:tgtEl>
                                      </p:cBhvr>
                                    </p:animEffect>
                                  </p:childTnLst>
                                </p:cTn>
                              </p:par>
                              <p:par>
                                <p:cTn id="200" presetID="1" presetClass="mediacall" presetSubtype="0" fill="hold" nodeType="withEffect">
                                  <p:stCondLst>
                                    <p:cond delay="0"/>
                                  </p:stCondLst>
                                  <p:childTnLst>
                                    <p:cmd type="call" cmd="playFrom(0.0)">
                                      <p:cBhvr>
                                        <p:cTn id="201" dur="3082" fill="hold"/>
                                        <p:tgtEl>
                                          <p:spTgt spid="28"/>
                                        </p:tgtEl>
                                      </p:cBhvr>
                                    </p:cmd>
                                  </p:childTnLst>
                                </p:cTn>
                              </p:par>
                            </p:childTnLst>
                          </p:cTn>
                        </p:par>
                        <p:par>
                          <p:cTn id="202" fill="hold">
                            <p:stCondLst>
                              <p:cond delay="4908"/>
                            </p:stCondLst>
                            <p:childTnLst>
                              <p:par>
                                <p:cTn id="203" presetID="31" presetClass="exit" presetSubtype="0" fill="hold" nodeType="afterEffect">
                                  <p:stCondLst>
                                    <p:cond delay="1000"/>
                                  </p:stCondLst>
                                  <p:childTnLst>
                                    <p:anim calcmode="lin" valueType="num">
                                      <p:cBhvr>
                                        <p:cTn id="204" dur="500"/>
                                        <p:tgtEl>
                                          <p:spTgt spid="33"/>
                                        </p:tgtEl>
                                        <p:attrNameLst>
                                          <p:attrName>ppt_w</p:attrName>
                                        </p:attrNameLst>
                                      </p:cBhvr>
                                      <p:tavLst>
                                        <p:tav tm="0">
                                          <p:val>
                                            <p:strVal val="ppt_w"/>
                                          </p:val>
                                        </p:tav>
                                        <p:tav tm="100000">
                                          <p:val>
                                            <p:fltVal val="0"/>
                                          </p:val>
                                        </p:tav>
                                      </p:tavLst>
                                    </p:anim>
                                    <p:anim calcmode="lin" valueType="num">
                                      <p:cBhvr>
                                        <p:cTn id="205" dur="500"/>
                                        <p:tgtEl>
                                          <p:spTgt spid="33"/>
                                        </p:tgtEl>
                                        <p:attrNameLst>
                                          <p:attrName>ppt_h</p:attrName>
                                        </p:attrNameLst>
                                      </p:cBhvr>
                                      <p:tavLst>
                                        <p:tav tm="0">
                                          <p:val>
                                            <p:strVal val="ppt_h"/>
                                          </p:val>
                                        </p:tav>
                                        <p:tav tm="100000">
                                          <p:val>
                                            <p:fltVal val="0"/>
                                          </p:val>
                                        </p:tav>
                                      </p:tavLst>
                                    </p:anim>
                                    <p:anim calcmode="lin" valueType="num">
                                      <p:cBhvr>
                                        <p:cTn id="206" dur="500"/>
                                        <p:tgtEl>
                                          <p:spTgt spid="33"/>
                                        </p:tgtEl>
                                        <p:attrNameLst>
                                          <p:attrName>style.rotation</p:attrName>
                                        </p:attrNameLst>
                                      </p:cBhvr>
                                      <p:tavLst>
                                        <p:tav tm="0">
                                          <p:val>
                                            <p:fltVal val="0"/>
                                          </p:val>
                                        </p:tav>
                                        <p:tav tm="100000">
                                          <p:val>
                                            <p:fltVal val="90"/>
                                          </p:val>
                                        </p:tav>
                                      </p:tavLst>
                                    </p:anim>
                                    <p:animEffect transition="out" filter="fade">
                                      <p:cBhvr>
                                        <p:cTn id="207" dur="500"/>
                                        <p:tgtEl>
                                          <p:spTgt spid="33"/>
                                        </p:tgtEl>
                                      </p:cBhvr>
                                    </p:animEffect>
                                    <p:set>
                                      <p:cBhvr>
                                        <p:cTn id="208" dur="1" fill="hold">
                                          <p:stCondLst>
                                            <p:cond delay="499"/>
                                          </p:stCondLst>
                                        </p:cTn>
                                        <p:tgtEl>
                                          <p:spTgt spid="33"/>
                                        </p:tgtEl>
                                        <p:attrNameLst>
                                          <p:attrName>style.visibility</p:attrName>
                                        </p:attrNameLst>
                                      </p:cBhvr>
                                      <p:to>
                                        <p:strVal val="hidden"/>
                                      </p:to>
                                    </p:set>
                                  </p:childTnLst>
                                </p:cTn>
                              </p:par>
                            </p:childTnLst>
                          </p:cTn>
                        </p:par>
                      </p:childTnLst>
                    </p:cTn>
                  </p:par>
                </p:childTnLst>
              </p:cTn>
              <p:nextCondLst>
                <p:cond evt="onClick" delay="0">
                  <p:tgtEl>
                    <p:spTgt spid="30"/>
                  </p:tgtEl>
                </p:cond>
              </p:nextCondLst>
            </p:seq>
            <p:seq concurrent="1" nextAc="seek">
              <p:cTn id="209" restart="whenNotActive" fill="hold" evtFilter="cancelBubble" nodeType="interactiveSeq">
                <p:stCondLst>
                  <p:cond evt="onClick" delay="0">
                    <p:tgtEl>
                      <p:spTgt spid="40"/>
                    </p:tgtEl>
                  </p:cond>
                </p:stCondLst>
                <p:endSync evt="end" delay="0">
                  <p:rtn val="all"/>
                </p:endSync>
                <p:childTnLst>
                  <p:par>
                    <p:cTn id="210" fill="hold">
                      <p:stCondLst>
                        <p:cond delay="0"/>
                      </p:stCondLst>
                      <p:childTnLst>
                        <p:par>
                          <p:cTn id="211" fill="hold">
                            <p:stCondLst>
                              <p:cond delay="0"/>
                            </p:stCondLst>
                            <p:childTnLst>
                              <p:par>
                                <p:cTn id="212" presetID="10" presetClass="exit" presetSubtype="0" fill="hold" nodeType="clickEffect">
                                  <p:stCondLst>
                                    <p:cond delay="0"/>
                                  </p:stCondLst>
                                  <p:childTnLst>
                                    <p:animEffect transition="out" filter="fade">
                                      <p:cBhvr>
                                        <p:cTn id="213" dur="10"/>
                                        <p:tgtEl>
                                          <p:spTgt spid="40"/>
                                        </p:tgtEl>
                                      </p:cBhvr>
                                    </p:animEffect>
                                    <p:set>
                                      <p:cBhvr>
                                        <p:cTn id="214" dur="1" fill="hold">
                                          <p:stCondLst>
                                            <p:cond delay="9"/>
                                          </p:stCondLst>
                                        </p:cTn>
                                        <p:tgtEl>
                                          <p:spTgt spid="40"/>
                                        </p:tgtEl>
                                        <p:attrNameLst>
                                          <p:attrName>style.visibility</p:attrName>
                                        </p:attrNameLst>
                                      </p:cBhvr>
                                      <p:to>
                                        <p:strVal val="hidden"/>
                                      </p:to>
                                    </p:set>
                                  </p:childTnLst>
                                </p:cTn>
                              </p:par>
                              <p:par>
                                <p:cTn id="215" presetID="1" presetClass="mediacall" presetSubtype="0" fill="hold" nodeType="withEffect">
                                  <p:stCondLst>
                                    <p:cond delay="0"/>
                                  </p:stCondLst>
                                  <p:childTnLst>
                                    <p:cmd type="call" cmd="playFrom(0.0)">
                                      <p:cBhvr>
                                        <p:cTn id="216" dur="576" fill="hold"/>
                                        <p:tgtEl>
                                          <p:spTgt spid="26"/>
                                        </p:tgtEl>
                                      </p:cBhvr>
                                    </p:cmd>
                                  </p:childTnLst>
                                </p:cTn>
                              </p:par>
                              <p:par>
                                <p:cTn id="217" presetID="10" presetClass="entr" presetSubtype="0" fill="hold" nodeType="withEffect">
                                  <p:stCondLst>
                                    <p:cond delay="0"/>
                                  </p:stCondLst>
                                  <p:childTnLst>
                                    <p:set>
                                      <p:cBhvr>
                                        <p:cTn id="218" dur="1" fill="hold">
                                          <p:stCondLst>
                                            <p:cond delay="0"/>
                                          </p:stCondLst>
                                        </p:cTn>
                                        <p:tgtEl>
                                          <p:spTgt spid="42"/>
                                        </p:tgtEl>
                                        <p:attrNameLst>
                                          <p:attrName>style.visibility</p:attrName>
                                        </p:attrNameLst>
                                      </p:cBhvr>
                                      <p:to>
                                        <p:strVal val="visible"/>
                                      </p:to>
                                    </p:set>
                                    <p:animEffect transition="in" filter="fade">
                                      <p:cBhvr>
                                        <p:cTn id="219" dur="10"/>
                                        <p:tgtEl>
                                          <p:spTgt spid="42"/>
                                        </p:tgtEl>
                                      </p:cBhvr>
                                    </p:animEffect>
                                  </p:childTnLst>
                                </p:cTn>
                              </p:par>
                              <p:par>
                                <p:cTn id="220" presetID="10" presetClass="exit" presetSubtype="0" fill="hold" nodeType="withEffect">
                                  <p:stCondLst>
                                    <p:cond delay="0"/>
                                  </p:stCondLst>
                                  <p:childTnLst>
                                    <p:animEffect transition="out" filter="fade">
                                      <p:cBhvr>
                                        <p:cTn id="221" dur="500"/>
                                        <p:tgtEl>
                                          <p:spTgt spid="41"/>
                                        </p:tgtEl>
                                      </p:cBhvr>
                                    </p:animEffect>
                                    <p:set>
                                      <p:cBhvr>
                                        <p:cTn id="222" dur="1" fill="hold">
                                          <p:stCondLst>
                                            <p:cond delay="499"/>
                                          </p:stCondLst>
                                        </p:cTn>
                                        <p:tgtEl>
                                          <p:spTgt spid="41"/>
                                        </p:tgtEl>
                                        <p:attrNameLst>
                                          <p:attrName>style.visibility</p:attrName>
                                        </p:attrNameLst>
                                      </p:cBhvr>
                                      <p:to>
                                        <p:strVal val="hidden"/>
                                      </p:to>
                                    </p:set>
                                  </p:childTnLst>
                                </p:cTn>
                              </p:par>
                            </p:childTnLst>
                          </p:cTn>
                        </p:par>
                        <p:par>
                          <p:cTn id="223" fill="hold">
                            <p:stCondLst>
                              <p:cond delay="576"/>
                            </p:stCondLst>
                            <p:childTnLst>
                              <p:par>
                                <p:cTn id="224" presetID="1" presetClass="mediacall" presetSubtype="0" fill="hold" nodeType="afterEffect">
                                  <p:stCondLst>
                                    <p:cond delay="0"/>
                                  </p:stCondLst>
                                  <p:childTnLst>
                                    <p:cmd type="call" cmd="playFrom(0.0)">
                                      <p:cBhvr>
                                        <p:cTn id="225" dur="783" fill="hold"/>
                                        <p:tgtEl>
                                          <p:spTgt spid="49"/>
                                        </p:tgtEl>
                                      </p:cBhvr>
                                    </p:cmd>
                                  </p:childTnLst>
                                </p:cTn>
                              </p:par>
                              <p:par>
                                <p:cTn id="226" presetID="31" presetClass="entr" presetSubtype="0" fill="hold" nodeType="withEffect">
                                  <p:stCondLst>
                                    <p:cond delay="0"/>
                                  </p:stCondLst>
                                  <p:childTnLst>
                                    <p:set>
                                      <p:cBhvr>
                                        <p:cTn id="227" dur="1" fill="hold">
                                          <p:stCondLst>
                                            <p:cond delay="0"/>
                                          </p:stCondLst>
                                        </p:cTn>
                                        <p:tgtEl>
                                          <p:spTgt spid="43"/>
                                        </p:tgtEl>
                                        <p:attrNameLst>
                                          <p:attrName>style.visibility</p:attrName>
                                        </p:attrNameLst>
                                      </p:cBhvr>
                                      <p:to>
                                        <p:strVal val="visible"/>
                                      </p:to>
                                    </p:set>
                                    <p:anim calcmode="lin" valueType="num">
                                      <p:cBhvr>
                                        <p:cTn id="228" dur="500" fill="hold"/>
                                        <p:tgtEl>
                                          <p:spTgt spid="43"/>
                                        </p:tgtEl>
                                        <p:attrNameLst>
                                          <p:attrName>ppt_w</p:attrName>
                                        </p:attrNameLst>
                                      </p:cBhvr>
                                      <p:tavLst>
                                        <p:tav tm="0">
                                          <p:val>
                                            <p:fltVal val="0"/>
                                          </p:val>
                                        </p:tav>
                                        <p:tav tm="100000">
                                          <p:val>
                                            <p:strVal val="#ppt_w"/>
                                          </p:val>
                                        </p:tav>
                                      </p:tavLst>
                                    </p:anim>
                                    <p:anim calcmode="lin" valueType="num">
                                      <p:cBhvr>
                                        <p:cTn id="229" dur="500" fill="hold"/>
                                        <p:tgtEl>
                                          <p:spTgt spid="43"/>
                                        </p:tgtEl>
                                        <p:attrNameLst>
                                          <p:attrName>ppt_h</p:attrName>
                                        </p:attrNameLst>
                                      </p:cBhvr>
                                      <p:tavLst>
                                        <p:tav tm="0">
                                          <p:val>
                                            <p:fltVal val="0"/>
                                          </p:val>
                                        </p:tav>
                                        <p:tav tm="100000">
                                          <p:val>
                                            <p:strVal val="#ppt_h"/>
                                          </p:val>
                                        </p:tav>
                                      </p:tavLst>
                                    </p:anim>
                                    <p:anim calcmode="lin" valueType="num">
                                      <p:cBhvr>
                                        <p:cTn id="230" dur="500" fill="hold"/>
                                        <p:tgtEl>
                                          <p:spTgt spid="43"/>
                                        </p:tgtEl>
                                        <p:attrNameLst>
                                          <p:attrName>style.rotation</p:attrName>
                                        </p:attrNameLst>
                                      </p:cBhvr>
                                      <p:tavLst>
                                        <p:tav tm="0">
                                          <p:val>
                                            <p:fltVal val="90"/>
                                          </p:val>
                                        </p:tav>
                                        <p:tav tm="100000">
                                          <p:val>
                                            <p:fltVal val="0"/>
                                          </p:val>
                                        </p:tav>
                                      </p:tavLst>
                                    </p:anim>
                                    <p:animEffect transition="in" filter="fade">
                                      <p:cBhvr>
                                        <p:cTn id="231" dur="500"/>
                                        <p:tgtEl>
                                          <p:spTgt spid="43"/>
                                        </p:tgtEl>
                                      </p:cBhvr>
                                    </p:animEffect>
                                  </p:childTnLst>
                                </p:cTn>
                              </p:par>
                              <p:par>
                                <p:cTn id="232" presetID="37" presetClass="path" presetSubtype="0" accel="50000" decel="50000" fill="hold" nodeType="withEffect">
                                  <p:stCondLst>
                                    <p:cond delay="0"/>
                                  </p:stCondLst>
                                  <p:childTnLst>
                                    <p:animMotion origin="layout" path="M 0.07812 0.22146 L 0.07617 0.14121 C 0.07552 0.12308 0.07129 0.10263 0.06402 0.08295 C 0.05588 0.06154 0.04687 0.04707 0.03765 0.03916 L -0.00358 0.00367 " pathEditMode="relative" rAng="-7411653" ptsTypes="FffFF">
                                      <p:cBhvr>
                                        <p:cTn id="233" dur="500" fill="hold"/>
                                        <p:tgtEl>
                                          <p:spTgt spid="43"/>
                                        </p:tgtEl>
                                        <p:attrNameLst>
                                          <p:attrName>ppt_x</p:attrName>
                                          <p:attrName>ppt_y</p:attrName>
                                        </p:attrNameLst>
                                      </p:cBhvr>
                                      <p:rCtr x="-2778" y="-12423"/>
                                    </p:animMotion>
                                  </p:childTnLst>
                                </p:cTn>
                              </p:par>
                              <p:par>
                                <p:cTn id="234" presetID="31" presetClass="entr" presetSubtype="0" fill="hold" nodeType="withEffect">
                                  <p:stCondLst>
                                    <p:cond delay="500"/>
                                  </p:stCondLst>
                                  <p:childTnLst>
                                    <p:set>
                                      <p:cBhvr>
                                        <p:cTn id="235" dur="1" fill="hold">
                                          <p:stCondLst>
                                            <p:cond delay="0"/>
                                          </p:stCondLst>
                                        </p:cTn>
                                        <p:tgtEl>
                                          <p:spTgt spid="44"/>
                                        </p:tgtEl>
                                        <p:attrNameLst>
                                          <p:attrName>style.visibility</p:attrName>
                                        </p:attrNameLst>
                                      </p:cBhvr>
                                      <p:to>
                                        <p:strVal val="visible"/>
                                      </p:to>
                                    </p:set>
                                    <p:anim calcmode="lin" valueType="num">
                                      <p:cBhvr>
                                        <p:cTn id="236" dur="500" fill="hold"/>
                                        <p:tgtEl>
                                          <p:spTgt spid="44"/>
                                        </p:tgtEl>
                                        <p:attrNameLst>
                                          <p:attrName>ppt_w</p:attrName>
                                        </p:attrNameLst>
                                      </p:cBhvr>
                                      <p:tavLst>
                                        <p:tav tm="0">
                                          <p:val>
                                            <p:fltVal val="0"/>
                                          </p:val>
                                        </p:tav>
                                        <p:tav tm="100000">
                                          <p:val>
                                            <p:strVal val="#ppt_w"/>
                                          </p:val>
                                        </p:tav>
                                      </p:tavLst>
                                    </p:anim>
                                    <p:anim calcmode="lin" valueType="num">
                                      <p:cBhvr>
                                        <p:cTn id="237" dur="500" fill="hold"/>
                                        <p:tgtEl>
                                          <p:spTgt spid="44"/>
                                        </p:tgtEl>
                                        <p:attrNameLst>
                                          <p:attrName>ppt_h</p:attrName>
                                        </p:attrNameLst>
                                      </p:cBhvr>
                                      <p:tavLst>
                                        <p:tav tm="0">
                                          <p:val>
                                            <p:fltVal val="0"/>
                                          </p:val>
                                        </p:tav>
                                        <p:tav tm="100000">
                                          <p:val>
                                            <p:strVal val="#ppt_h"/>
                                          </p:val>
                                        </p:tav>
                                      </p:tavLst>
                                    </p:anim>
                                    <p:anim calcmode="lin" valueType="num">
                                      <p:cBhvr>
                                        <p:cTn id="238" dur="500" fill="hold"/>
                                        <p:tgtEl>
                                          <p:spTgt spid="44"/>
                                        </p:tgtEl>
                                        <p:attrNameLst>
                                          <p:attrName>style.rotation</p:attrName>
                                        </p:attrNameLst>
                                      </p:cBhvr>
                                      <p:tavLst>
                                        <p:tav tm="0">
                                          <p:val>
                                            <p:fltVal val="90"/>
                                          </p:val>
                                        </p:tav>
                                        <p:tav tm="100000">
                                          <p:val>
                                            <p:fltVal val="0"/>
                                          </p:val>
                                        </p:tav>
                                      </p:tavLst>
                                    </p:anim>
                                    <p:animEffect transition="in" filter="fade">
                                      <p:cBhvr>
                                        <p:cTn id="239" dur="500"/>
                                        <p:tgtEl>
                                          <p:spTgt spid="44"/>
                                        </p:tgtEl>
                                      </p:cBhvr>
                                    </p:animEffect>
                                  </p:childTnLst>
                                </p:cTn>
                              </p:par>
                              <p:par>
                                <p:cTn id="240" presetID="37" presetClass="path" presetSubtype="0" accel="50000" decel="50000" fill="hold" nodeType="withEffect">
                                  <p:stCondLst>
                                    <p:cond delay="500"/>
                                  </p:stCondLst>
                                  <p:childTnLst>
                                    <p:animMotion origin="layout" path="M -0.0727 0.22203 L -0.07107 0.1468 C -0.07053 0.12943 -0.06619 0.11034 -0.06011 0.09028 C -0.05219 0.06983 -0.04459 0.05497 -0.03602 0.04649 L 0.00131 0.0081 " pathEditMode="relative" rAng="-25098745" ptsTypes="FffFF">
                                      <p:cBhvr>
                                        <p:cTn id="241" dur="500" fill="hold"/>
                                        <p:tgtEl>
                                          <p:spTgt spid="44"/>
                                        </p:tgtEl>
                                        <p:attrNameLst>
                                          <p:attrName>ppt_x</p:attrName>
                                          <p:attrName>ppt_y</p:attrName>
                                        </p:attrNameLst>
                                      </p:cBhvr>
                                      <p:rCtr x="2507" y="-11998"/>
                                    </p:animMotion>
                                  </p:childTnLst>
                                </p:cTn>
                              </p:par>
                            </p:childTnLst>
                          </p:cTn>
                        </p:par>
                        <p:par>
                          <p:cTn id="242" fill="hold">
                            <p:stCondLst>
                              <p:cond delay="1576"/>
                            </p:stCondLst>
                            <p:childTnLst>
                              <p:par>
                                <p:cTn id="243" presetID="2" presetClass="exit" presetSubtype="4" fill="hold" nodeType="afterEffect">
                                  <p:stCondLst>
                                    <p:cond delay="0"/>
                                  </p:stCondLst>
                                  <p:childTnLst>
                                    <p:anim calcmode="lin" valueType="num">
                                      <p:cBhvr additive="base">
                                        <p:cTn id="244" dur="500"/>
                                        <p:tgtEl>
                                          <p:spTgt spid="39"/>
                                        </p:tgtEl>
                                        <p:attrNameLst>
                                          <p:attrName>ppt_x</p:attrName>
                                        </p:attrNameLst>
                                      </p:cBhvr>
                                      <p:tavLst>
                                        <p:tav tm="0">
                                          <p:val>
                                            <p:strVal val="ppt_x"/>
                                          </p:val>
                                        </p:tav>
                                        <p:tav tm="100000">
                                          <p:val>
                                            <p:strVal val="ppt_x"/>
                                          </p:val>
                                        </p:tav>
                                      </p:tavLst>
                                    </p:anim>
                                    <p:anim calcmode="lin" valueType="num">
                                      <p:cBhvr additive="base">
                                        <p:cTn id="245" dur="500"/>
                                        <p:tgtEl>
                                          <p:spTgt spid="39"/>
                                        </p:tgtEl>
                                        <p:attrNameLst>
                                          <p:attrName>ppt_y</p:attrName>
                                        </p:attrNameLst>
                                      </p:cBhvr>
                                      <p:tavLst>
                                        <p:tav tm="0">
                                          <p:val>
                                            <p:strVal val="ppt_y"/>
                                          </p:val>
                                        </p:tav>
                                        <p:tav tm="100000">
                                          <p:val>
                                            <p:strVal val="1+ppt_h/2"/>
                                          </p:val>
                                        </p:tav>
                                      </p:tavLst>
                                    </p:anim>
                                    <p:set>
                                      <p:cBhvr>
                                        <p:cTn id="246" dur="1" fill="hold">
                                          <p:stCondLst>
                                            <p:cond delay="499"/>
                                          </p:stCondLst>
                                        </p:cTn>
                                        <p:tgtEl>
                                          <p:spTgt spid="39"/>
                                        </p:tgtEl>
                                        <p:attrNameLst>
                                          <p:attrName>style.visibility</p:attrName>
                                        </p:attrNameLst>
                                      </p:cBhvr>
                                      <p:to>
                                        <p:strVal val="hidden"/>
                                      </p:to>
                                    </p:set>
                                  </p:childTnLst>
                                </p:cTn>
                              </p:par>
                              <p:par>
                                <p:cTn id="247" presetID="2" presetClass="exit" presetSubtype="4" fill="hold" nodeType="withEffect">
                                  <p:stCondLst>
                                    <p:cond delay="0"/>
                                  </p:stCondLst>
                                  <p:childTnLst>
                                    <p:anim calcmode="lin" valueType="num">
                                      <p:cBhvr additive="base">
                                        <p:cTn id="248" dur="750"/>
                                        <p:tgtEl>
                                          <p:spTgt spid="42"/>
                                        </p:tgtEl>
                                        <p:attrNameLst>
                                          <p:attrName>ppt_x</p:attrName>
                                        </p:attrNameLst>
                                      </p:cBhvr>
                                      <p:tavLst>
                                        <p:tav tm="0">
                                          <p:val>
                                            <p:strVal val="ppt_x"/>
                                          </p:val>
                                        </p:tav>
                                        <p:tav tm="100000">
                                          <p:val>
                                            <p:strVal val="ppt_x"/>
                                          </p:val>
                                        </p:tav>
                                      </p:tavLst>
                                    </p:anim>
                                    <p:anim calcmode="lin" valueType="num">
                                      <p:cBhvr additive="base">
                                        <p:cTn id="249" dur="750"/>
                                        <p:tgtEl>
                                          <p:spTgt spid="42"/>
                                        </p:tgtEl>
                                        <p:attrNameLst>
                                          <p:attrName>ppt_y</p:attrName>
                                        </p:attrNameLst>
                                      </p:cBhvr>
                                      <p:tavLst>
                                        <p:tav tm="0">
                                          <p:val>
                                            <p:strVal val="ppt_y"/>
                                          </p:val>
                                        </p:tav>
                                        <p:tav tm="100000">
                                          <p:val>
                                            <p:strVal val="1+ppt_h/2"/>
                                          </p:val>
                                        </p:tav>
                                      </p:tavLst>
                                    </p:anim>
                                    <p:set>
                                      <p:cBhvr>
                                        <p:cTn id="250" dur="1" fill="hold">
                                          <p:stCondLst>
                                            <p:cond delay="749"/>
                                          </p:stCondLst>
                                        </p:cTn>
                                        <p:tgtEl>
                                          <p:spTgt spid="42"/>
                                        </p:tgtEl>
                                        <p:attrNameLst>
                                          <p:attrName>style.visibility</p:attrName>
                                        </p:attrNameLst>
                                      </p:cBhvr>
                                      <p:to>
                                        <p:strVal val="hidden"/>
                                      </p:to>
                                    </p:set>
                                  </p:childTnLst>
                                </p:cTn>
                              </p:par>
                            </p:childTnLst>
                          </p:cTn>
                        </p:par>
                        <p:par>
                          <p:cTn id="251" fill="hold">
                            <p:stCondLst>
                              <p:cond delay="2326"/>
                            </p:stCondLst>
                            <p:childTnLst>
                              <p:par>
                                <p:cTn id="252" presetID="10" presetClass="entr" presetSubtype="0" fill="hold" nodeType="afterEffect">
                                  <p:stCondLst>
                                    <p:cond delay="0"/>
                                  </p:stCondLst>
                                  <p:childTnLst>
                                    <p:set>
                                      <p:cBhvr>
                                        <p:cTn id="253" dur="1" fill="hold">
                                          <p:stCondLst>
                                            <p:cond delay="0"/>
                                          </p:stCondLst>
                                        </p:cTn>
                                        <p:tgtEl>
                                          <p:spTgt spid="45"/>
                                        </p:tgtEl>
                                        <p:attrNameLst>
                                          <p:attrName>style.visibility</p:attrName>
                                        </p:attrNameLst>
                                      </p:cBhvr>
                                      <p:to>
                                        <p:strVal val="visible"/>
                                      </p:to>
                                    </p:set>
                                    <p:animEffect transition="in" filter="fade">
                                      <p:cBhvr>
                                        <p:cTn id="254" dur="1000"/>
                                        <p:tgtEl>
                                          <p:spTgt spid="45"/>
                                        </p:tgtEl>
                                      </p:cBhvr>
                                    </p:animEffect>
                                  </p:childTnLst>
                                </p:cTn>
                              </p:par>
                              <p:par>
                                <p:cTn id="255" presetID="1" presetClass="mediacall" presetSubtype="0" fill="hold" nodeType="withEffect">
                                  <p:stCondLst>
                                    <p:cond delay="0"/>
                                  </p:stCondLst>
                                  <p:childTnLst>
                                    <p:cmd type="call" cmd="playFrom(0.0)">
                                      <p:cBhvr>
                                        <p:cTn id="256" dur="3600" fill="hold"/>
                                        <p:tgtEl>
                                          <p:spTgt spid="27"/>
                                        </p:tgtEl>
                                      </p:cBhvr>
                                    </p:cmd>
                                  </p:childTnLst>
                                </p:cTn>
                              </p:par>
                            </p:childTnLst>
                          </p:cTn>
                        </p:par>
                        <p:par>
                          <p:cTn id="257" fill="hold">
                            <p:stCondLst>
                              <p:cond delay="5926"/>
                            </p:stCondLst>
                            <p:childTnLst>
                              <p:par>
                                <p:cTn id="258" presetID="31" presetClass="exit" presetSubtype="0" fill="hold" nodeType="afterEffect">
                                  <p:stCondLst>
                                    <p:cond delay="1000"/>
                                  </p:stCondLst>
                                  <p:childTnLst>
                                    <p:anim calcmode="lin" valueType="num">
                                      <p:cBhvr>
                                        <p:cTn id="259" dur="500"/>
                                        <p:tgtEl>
                                          <p:spTgt spid="43"/>
                                        </p:tgtEl>
                                        <p:attrNameLst>
                                          <p:attrName>ppt_w</p:attrName>
                                        </p:attrNameLst>
                                      </p:cBhvr>
                                      <p:tavLst>
                                        <p:tav tm="0">
                                          <p:val>
                                            <p:strVal val="ppt_w"/>
                                          </p:val>
                                        </p:tav>
                                        <p:tav tm="100000">
                                          <p:val>
                                            <p:fltVal val="0"/>
                                          </p:val>
                                        </p:tav>
                                      </p:tavLst>
                                    </p:anim>
                                    <p:anim calcmode="lin" valueType="num">
                                      <p:cBhvr>
                                        <p:cTn id="260" dur="500"/>
                                        <p:tgtEl>
                                          <p:spTgt spid="43"/>
                                        </p:tgtEl>
                                        <p:attrNameLst>
                                          <p:attrName>ppt_h</p:attrName>
                                        </p:attrNameLst>
                                      </p:cBhvr>
                                      <p:tavLst>
                                        <p:tav tm="0">
                                          <p:val>
                                            <p:strVal val="ppt_h"/>
                                          </p:val>
                                        </p:tav>
                                        <p:tav tm="100000">
                                          <p:val>
                                            <p:fltVal val="0"/>
                                          </p:val>
                                        </p:tav>
                                      </p:tavLst>
                                    </p:anim>
                                    <p:anim calcmode="lin" valueType="num">
                                      <p:cBhvr>
                                        <p:cTn id="261" dur="500"/>
                                        <p:tgtEl>
                                          <p:spTgt spid="43"/>
                                        </p:tgtEl>
                                        <p:attrNameLst>
                                          <p:attrName>style.rotation</p:attrName>
                                        </p:attrNameLst>
                                      </p:cBhvr>
                                      <p:tavLst>
                                        <p:tav tm="0">
                                          <p:val>
                                            <p:fltVal val="0"/>
                                          </p:val>
                                        </p:tav>
                                        <p:tav tm="100000">
                                          <p:val>
                                            <p:fltVal val="90"/>
                                          </p:val>
                                        </p:tav>
                                      </p:tavLst>
                                    </p:anim>
                                    <p:animEffect transition="out" filter="fade">
                                      <p:cBhvr>
                                        <p:cTn id="262" dur="500"/>
                                        <p:tgtEl>
                                          <p:spTgt spid="43"/>
                                        </p:tgtEl>
                                      </p:cBhvr>
                                    </p:animEffect>
                                    <p:set>
                                      <p:cBhvr>
                                        <p:cTn id="263" dur="1" fill="hold">
                                          <p:stCondLst>
                                            <p:cond delay="499"/>
                                          </p:stCondLst>
                                        </p:cTn>
                                        <p:tgtEl>
                                          <p:spTgt spid="43"/>
                                        </p:tgtEl>
                                        <p:attrNameLst>
                                          <p:attrName>style.visibility</p:attrName>
                                        </p:attrNameLst>
                                      </p:cBhvr>
                                      <p:to>
                                        <p:strVal val="hidden"/>
                                      </p:to>
                                    </p:set>
                                  </p:childTnLst>
                                </p:cTn>
                              </p:par>
                              <p:par>
                                <p:cTn id="264" presetID="31" presetClass="exit" presetSubtype="0" fill="hold" nodeType="withEffect">
                                  <p:stCondLst>
                                    <p:cond delay="1000"/>
                                  </p:stCondLst>
                                  <p:childTnLst>
                                    <p:anim calcmode="lin" valueType="num">
                                      <p:cBhvr>
                                        <p:cTn id="265" dur="500"/>
                                        <p:tgtEl>
                                          <p:spTgt spid="44"/>
                                        </p:tgtEl>
                                        <p:attrNameLst>
                                          <p:attrName>ppt_w</p:attrName>
                                        </p:attrNameLst>
                                      </p:cBhvr>
                                      <p:tavLst>
                                        <p:tav tm="0">
                                          <p:val>
                                            <p:strVal val="ppt_w"/>
                                          </p:val>
                                        </p:tav>
                                        <p:tav tm="100000">
                                          <p:val>
                                            <p:fltVal val="0"/>
                                          </p:val>
                                        </p:tav>
                                      </p:tavLst>
                                    </p:anim>
                                    <p:anim calcmode="lin" valueType="num">
                                      <p:cBhvr>
                                        <p:cTn id="266" dur="500"/>
                                        <p:tgtEl>
                                          <p:spTgt spid="44"/>
                                        </p:tgtEl>
                                        <p:attrNameLst>
                                          <p:attrName>ppt_h</p:attrName>
                                        </p:attrNameLst>
                                      </p:cBhvr>
                                      <p:tavLst>
                                        <p:tav tm="0">
                                          <p:val>
                                            <p:strVal val="ppt_h"/>
                                          </p:val>
                                        </p:tav>
                                        <p:tav tm="100000">
                                          <p:val>
                                            <p:fltVal val="0"/>
                                          </p:val>
                                        </p:tav>
                                      </p:tavLst>
                                    </p:anim>
                                    <p:anim calcmode="lin" valueType="num">
                                      <p:cBhvr>
                                        <p:cTn id="267" dur="500"/>
                                        <p:tgtEl>
                                          <p:spTgt spid="44"/>
                                        </p:tgtEl>
                                        <p:attrNameLst>
                                          <p:attrName>style.rotation</p:attrName>
                                        </p:attrNameLst>
                                      </p:cBhvr>
                                      <p:tavLst>
                                        <p:tav tm="0">
                                          <p:val>
                                            <p:fltVal val="0"/>
                                          </p:val>
                                        </p:tav>
                                        <p:tav tm="100000">
                                          <p:val>
                                            <p:fltVal val="90"/>
                                          </p:val>
                                        </p:tav>
                                      </p:tavLst>
                                    </p:anim>
                                    <p:animEffect transition="out" filter="fade">
                                      <p:cBhvr>
                                        <p:cTn id="268" dur="500"/>
                                        <p:tgtEl>
                                          <p:spTgt spid="44"/>
                                        </p:tgtEl>
                                      </p:cBhvr>
                                    </p:animEffect>
                                    <p:set>
                                      <p:cBhvr>
                                        <p:cTn id="269" dur="1" fill="hold">
                                          <p:stCondLst>
                                            <p:cond delay="499"/>
                                          </p:stCondLst>
                                        </p:cTn>
                                        <p:tgtEl>
                                          <p:spTgt spid="44"/>
                                        </p:tgtEl>
                                        <p:attrNameLst>
                                          <p:attrName>style.visibility</p:attrName>
                                        </p:attrNameLst>
                                      </p:cBhvr>
                                      <p:to>
                                        <p:strVal val="hidden"/>
                                      </p:to>
                                    </p:set>
                                  </p:childTnLst>
                                </p:cTn>
                              </p:par>
                            </p:childTnLst>
                          </p:cTn>
                        </p:par>
                      </p:childTnLst>
                    </p:cTn>
                  </p:par>
                </p:childTnLst>
              </p:cTn>
              <p:nextCondLst>
                <p:cond evt="onClick" delay="0">
                  <p:tgtEl>
                    <p:spTgt spid="40"/>
                  </p:tgtEl>
                </p:cond>
              </p:nextCondLst>
            </p:seq>
            <p:seq concurrent="1" nextAc="seek">
              <p:cTn id="270" restart="whenNotActive" fill="hold" evtFilter="cancelBubble" nodeType="interactiveSeq">
                <p:stCondLst>
                  <p:cond evt="onClick" delay="0">
                    <p:tgtEl>
                      <p:spTgt spid="51"/>
                    </p:tgtEl>
                  </p:cond>
                </p:stCondLst>
                <p:endSync evt="end" delay="0">
                  <p:rtn val="all"/>
                </p:endSync>
                <p:childTnLst>
                  <p:par>
                    <p:cTn id="271" fill="hold">
                      <p:stCondLst>
                        <p:cond delay="0"/>
                      </p:stCondLst>
                      <p:childTnLst>
                        <p:par>
                          <p:cTn id="272" fill="hold">
                            <p:stCondLst>
                              <p:cond delay="0"/>
                            </p:stCondLst>
                            <p:childTnLst>
                              <p:par>
                                <p:cTn id="273" presetID="10" presetClass="exit" presetSubtype="0" fill="hold" nodeType="clickEffect">
                                  <p:stCondLst>
                                    <p:cond delay="0"/>
                                  </p:stCondLst>
                                  <p:childTnLst>
                                    <p:animEffect transition="out" filter="fade">
                                      <p:cBhvr>
                                        <p:cTn id="274" dur="10"/>
                                        <p:tgtEl>
                                          <p:spTgt spid="51"/>
                                        </p:tgtEl>
                                      </p:cBhvr>
                                    </p:animEffect>
                                    <p:set>
                                      <p:cBhvr>
                                        <p:cTn id="275" dur="1" fill="hold">
                                          <p:stCondLst>
                                            <p:cond delay="9"/>
                                          </p:stCondLst>
                                        </p:cTn>
                                        <p:tgtEl>
                                          <p:spTgt spid="51"/>
                                        </p:tgtEl>
                                        <p:attrNameLst>
                                          <p:attrName>style.visibility</p:attrName>
                                        </p:attrNameLst>
                                      </p:cBhvr>
                                      <p:to>
                                        <p:strVal val="hidden"/>
                                      </p:to>
                                    </p:set>
                                  </p:childTnLst>
                                </p:cTn>
                              </p:par>
                              <p:par>
                                <p:cTn id="276" presetID="1" presetClass="mediacall" presetSubtype="0" fill="hold" nodeType="withEffect">
                                  <p:stCondLst>
                                    <p:cond delay="0"/>
                                  </p:stCondLst>
                                  <p:childTnLst>
                                    <p:cmd type="call" cmd="playFrom(0.0)">
                                      <p:cBhvr>
                                        <p:cTn id="277" dur="576" fill="hold"/>
                                        <p:tgtEl>
                                          <p:spTgt spid="26"/>
                                        </p:tgtEl>
                                      </p:cBhvr>
                                    </p:cmd>
                                  </p:childTnLst>
                                </p:cTn>
                              </p:par>
                              <p:par>
                                <p:cTn id="278" presetID="10" presetClass="entr" presetSubtype="0" fill="hold" nodeType="withEffect">
                                  <p:stCondLst>
                                    <p:cond delay="0"/>
                                  </p:stCondLst>
                                  <p:childTnLst>
                                    <p:set>
                                      <p:cBhvr>
                                        <p:cTn id="279" dur="1" fill="hold">
                                          <p:stCondLst>
                                            <p:cond delay="0"/>
                                          </p:stCondLst>
                                        </p:cTn>
                                        <p:tgtEl>
                                          <p:spTgt spid="53"/>
                                        </p:tgtEl>
                                        <p:attrNameLst>
                                          <p:attrName>style.visibility</p:attrName>
                                        </p:attrNameLst>
                                      </p:cBhvr>
                                      <p:to>
                                        <p:strVal val="visible"/>
                                      </p:to>
                                    </p:set>
                                    <p:animEffect transition="in" filter="fade">
                                      <p:cBhvr>
                                        <p:cTn id="280" dur="10"/>
                                        <p:tgtEl>
                                          <p:spTgt spid="53"/>
                                        </p:tgtEl>
                                      </p:cBhvr>
                                    </p:animEffect>
                                  </p:childTnLst>
                                </p:cTn>
                              </p:par>
                              <p:par>
                                <p:cTn id="281" presetID="10" presetClass="exit" presetSubtype="0" fill="hold" nodeType="withEffect">
                                  <p:stCondLst>
                                    <p:cond delay="0"/>
                                  </p:stCondLst>
                                  <p:childTnLst>
                                    <p:animEffect transition="out" filter="fade">
                                      <p:cBhvr>
                                        <p:cTn id="282" dur="500"/>
                                        <p:tgtEl>
                                          <p:spTgt spid="52"/>
                                        </p:tgtEl>
                                      </p:cBhvr>
                                    </p:animEffect>
                                    <p:set>
                                      <p:cBhvr>
                                        <p:cTn id="283" dur="1" fill="hold">
                                          <p:stCondLst>
                                            <p:cond delay="499"/>
                                          </p:stCondLst>
                                        </p:cTn>
                                        <p:tgtEl>
                                          <p:spTgt spid="52"/>
                                        </p:tgtEl>
                                        <p:attrNameLst>
                                          <p:attrName>style.visibility</p:attrName>
                                        </p:attrNameLst>
                                      </p:cBhvr>
                                      <p:to>
                                        <p:strVal val="hidden"/>
                                      </p:to>
                                    </p:set>
                                  </p:childTnLst>
                                </p:cTn>
                              </p:par>
                            </p:childTnLst>
                          </p:cTn>
                        </p:par>
                        <p:par>
                          <p:cTn id="284" fill="hold">
                            <p:stCondLst>
                              <p:cond delay="576"/>
                            </p:stCondLst>
                            <p:childTnLst>
                              <p:par>
                                <p:cTn id="285" presetID="1" presetClass="mediacall" presetSubtype="0" fill="hold" nodeType="afterEffect">
                                  <p:stCondLst>
                                    <p:cond delay="0"/>
                                  </p:stCondLst>
                                  <p:childTnLst>
                                    <p:cmd type="call" cmd="playFrom(0.0)">
                                      <p:cBhvr>
                                        <p:cTn id="286" dur="2298" fill="hold"/>
                                        <p:tgtEl>
                                          <p:spTgt spid="63"/>
                                        </p:tgtEl>
                                      </p:cBhvr>
                                    </p:cmd>
                                  </p:childTnLst>
                                </p:cTn>
                              </p:par>
                              <p:par>
                                <p:cTn id="287" presetID="31" presetClass="entr" presetSubtype="0" fill="hold" nodeType="withEffect">
                                  <p:stCondLst>
                                    <p:cond delay="0"/>
                                  </p:stCondLst>
                                  <p:childTnLst>
                                    <p:set>
                                      <p:cBhvr>
                                        <p:cTn id="288" dur="1" fill="hold">
                                          <p:stCondLst>
                                            <p:cond delay="0"/>
                                          </p:stCondLst>
                                        </p:cTn>
                                        <p:tgtEl>
                                          <p:spTgt spid="56"/>
                                        </p:tgtEl>
                                        <p:attrNameLst>
                                          <p:attrName>style.visibility</p:attrName>
                                        </p:attrNameLst>
                                      </p:cBhvr>
                                      <p:to>
                                        <p:strVal val="visible"/>
                                      </p:to>
                                    </p:set>
                                    <p:anim calcmode="lin" valueType="num">
                                      <p:cBhvr>
                                        <p:cTn id="289" dur="500" fill="hold"/>
                                        <p:tgtEl>
                                          <p:spTgt spid="56"/>
                                        </p:tgtEl>
                                        <p:attrNameLst>
                                          <p:attrName>ppt_w</p:attrName>
                                        </p:attrNameLst>
                                      </p:cBhvr>
                                      <p:tavLst>
                                        <p:tav tm="0">
                                          <p:val>
                                            <p:fltVal val="0"/>
                                          </p:val>
                                        </p:tav>
                                        <p:tav tm="100000">
                                          <p:val>
                                            <p:strVal val="#ppt_w"/>
                                          </p:val>
                                        </p:tav>
                                      </p:tavLst>
                                    </p:anim>
                                    <p:anim calcmode="lin" valueType="num">
                                      <p:cBhvr>
                                        <p:cTn id="290" dur="500" fill="hold"/>
                                        <p:tgtEl>
                                          <p:spTgt spid="56"/>
                                        </p:tgtEl>
                                        <p:attrNameLst>
                                          <p:attrName>ppt_h</p:attrName>
                                        </p:attrNameLst>
                                      </p:cBhvr>
                                      <p:tavLst>
                                        <p:tav tm="0">
                                          <p:val>
                                            <p:fltVal val="0"/>
                                          </p:val>
                                        </p:tav>
                                        <p:tav tm="100000">
                                          <p:val>
                                            <p:strVal val="#ppt_h"/>
                                          </p:val>
                                        </p:tav>
                                      </p:tavLst>
                                    </p:anim>
                                    <p:anim calcmode="lin" valueType="num">
                                      <p:cBhvr>
                                        <p:cTn id="291" dur="500" fill="hold"/>
                                        <p:tgtEl>
                                          <p:spTgt spid="56"/>
                                        </p:tgtEl>
                                        <p:attrNameLst>
                                          <p:attrName>style.rotation</p:attrName>
                                        </p:attrNameLst>
                                      </p:cBhvr>
                                      <p:tavLst>
                                        <p:tav tm="0">
                                          <p:val>
                                            <p:fltVal val="90"/>
                                          </p:val>
                                        </p:tav>
                                        <p:tav tm="100000">
                                          <p:val>
                                            <p:fltVal val="0"/>
                                          </p:val>
                                        </p:tav>
                                      </p:tavLst>
                                    </p:anim>
                                    <p:animEffect transition="in" filter="fade">
                                      <p:cBhvr>
                                        <p:cTn id="292" dur="500"/>
                                        <p:tgtEl>
                                          <p:spTgt spid="56"/>
                                        </p:tgtEl>
                                      </p:cBhvr>
                                    </p:animEffect>
                                  </p:childTnLst>
                                </p:cTn>
                              </p:par>
                              <p:par>
                                <p:cTn id="293" presetID="37" presetClass="path" presetSubtype="0" accel="50000" decel="50000" fill="hold" nodeType="withEffect">
                                  <p:stCondLst>
                                    <p:cond delay="0"/>
                                  </p:stCondLst>
                                  <p:childTnLst>
                                    <p:animMotion origin="layout" path="M 0.09874 0.02507 L 0.07574 -0.02142 C 0.07086 -0.03164 0.06294 -0.03858 0.05415 -0.0409 C 0.04427 -0.04321 0.03603 -0.04032 0.02973 -0.0328 L -1.18056E-6 4.50617E-6 " pathEditMode="relative" rAng="11292292" ptsTypes="FffFF">
                                      <p:cBhvr>
                                        <p:cTn id="294" dur="500" fill="hold"/>
                                        <p:tgtEl>
                                          <p:spTgt spid="56"/>
                                        </p:tgtEl>
                                        <p:attrNameLst>
                                          <p:attrName>ppt_x</p:attrName>
                                          <p:attrName>ppt_y</p:attrName>
                                        </p:attrNameLst>
                                      </p:cBhvr>
                                      <p:rCtr x="-4720" y="-3916"/>
                                    </p:animMotion>
                                  </p:childTnLst>
                                </p:cTn>
                              </p:par>
                              <p:par>
                                <p:cTn id="295" presetID="31" presetClass="entr" presetSubtype="0" fill="hold" nodeType="withEffect">
                                  <p:stCondLst>
                                    <p:cond delay="500"/>
                                  </p:stCondLst>
                                  <p:childTnLst>
                                    <p:set>
                                      <p:cBhvr>
                                        <p:cTn id="296" dur="1" fill="hold">
                                          <p:stCondLst>
                                            <p:cond delay="0"/>
                                          </p:stCondLst>
                                        </p:cTn>
                                        <p:tgtEl>
                                          <p:spTgt spid="55"/>
                                        </p:tgtEl>
                                        <p:attrNameLst>
                                          <p:attrName>style.visibility</p:attrName>
                                        </p:attrNameLst>
                                      </p:cBhvr>
                                      <p:to>
                                        <p:strVal val="visible"/>
                                      </p:to>
                                    </p:set>
                                    <p:anim calcmode="lin" valueType="num">
                                      <p:cBhvr>
                                        <p:cTn id="297" dur="500" fill="hold"/>
                                        <p:tgtEl>
                                          <p:spTgt spid="55"/>
                                        </p:tgtEl>
                                        <p:attrNameLst>
                                          <p:attrName>ppt_w</p:attrName>
                                        </p:attrNameLst>
                                      </p:cBhvr>
                                      <p:tavLst>
                                        <p:tav tm="0">
                                          <p:val>
                                            <p:fltVal val="0"/>
                                          </p:val>
                                        </p:tav>
                                        <p:tav tm="100000">
                                          <p:val>
                                            <p:strVal val="#ppt_w"/>
                                          </p:val>
                                        </p:tav>
                                      </p:tavLst>
                                    </p:anim>
                                    <p:anim calcmode="lin" valueType="num">
                                      <p:cBhvr>
                                        <p:cTn id="298" dur="500" fill="hold"/>
                                        <p:tgtEl>
                                          <p:spTgt spid="55"/>
                                        </p:tgtEl>
                                        <p:attrNameLst>
                                          <p:attrName>ppt_h</p:attrName>
                                        </p:attrNameLst>
                                      </p:cBhvr>
                                      <p:tavLst>
                                        <p:tav tm="0">
                                          <p:val>
                                            <p:fltVal val="0"/>
                                          </p:val>
                                        </p:tav>
                                        <p:tav tm="100000">
                                          <p:val>
                                            <p:strVal val="#ppt_h"/>
                                          </p:val>
                                        </p:tav>
                                      </p:tavLst>
                                    </p:anim>
                                    <p:anim calcmode="lin" valueType="num">
                                      <p:cBhvr>
                                        <p:cTn id="299" dur="500" fill="hold"/>
                                        <p:tgtEl>
                                          <p:spTgt spid="55"/>
                                        </p:tgtEl>
                                        <p:attrNameLst>
                                          <p:attrName>style.rotation</p:attrName>
                                        </p:attrNameLst>
                                      </p:cBhvr>
                                      <p:tavLst>
                                        <p:tav tm="0">
                                          <p:val>
                                            <p:fltVal val="90"/>
                                          </p:val>
                                        </p:tav>
                                        <p:tav tm="100000">
                                          <p:val>
                                            <p:fltVal val="0"/>
                                          </p:val>
                                        </p:tav>
                                      </p:tavLst>
                                    </p:anim>
                                    <p:animEffect transition="in" filter="fade">
                                      <p:cBhvr>
                                        <p:cTn id="300" dur="500"/>
                                        <p:tgtEl>
                                          <p:spTgt spid="55"/>
                                        </p:tgtEl>
                                      </p:cBhvr>
                                    </p:animEffect>
                                  </p:childTnLst>
                                </p:cTn>
                              </p:par>
                              <p:par>
                                <p:cTn id="301" presetID="37" presetClass="path" presetSubtype="0" accel="50000" decel="50000" fill="hold" nodeType="withEffect">
                                  <p:stCondLst>
                                    <p:cond delay="500"/>
                                  </p:stCondLst>
                                  <p:childTnLst>
                                    <p:animMotion origin="layout" path="M 0.07845 0.20929 L 0.07498 0.13406 C 0.074 0.11709 0.06966 0.0976 0.06272 0.0787 C 0.05491 0.05806 0.04644 0.04398 0.03798 0.03607 L -2.29167E-6 3.39506E-6 " pathEditMode="relative" rAng="-7411653" ptsTypes="FffFF">
                                      <p:cBhvr>
                                        <p:cTn id="302" dur="500" fill="hold"/>
                                        <p:tgtEl>
                                          <p:spTgt spid="55"/>
                                        </p:tgtEl>
                                        <p:attrNameLst>
                                          <p:attrName>ppt_x</p:attrName>
                                          <p:attrName>ppt_y</p:attrName>
                                        </p:attrNameLst>
                                      </p:cBhvr>
                                      <p:rCtr x="-2778" y="-11806"/>
                                    </p:animMotion>
                                  </p:childTnLst>
                                </p:cTn>
                              </p:par>
                              <p:par>
                                <p:cTn id="303" presetID="31" presetClass="entr" presetSubtype="0" fill="hold" nodeType="withEffect">
                                  <p:stCondLst>
                                    <p:cond delay="1000"/>
                                  </p:stCondLst>
                                  <p:childTnLst>
                                    <p:set>
                                      <p:cBhvr>
                                        <p:cTn id="304" dur="1" fill="hold">
                                          <p:stCondLst>
                                            <p:cond delay="0"/>
                                          </p:stCondLst>
                                        </p:cTn>
                                        <p:tgtEl>
                                          <p:spTgt spid="54"/>
                                        </p:tgtEl>
                                        <p:attrNameLst>
                                          <p:attrName>style.visibility</p:attrName>
                                        </p:attrNameLst>
                                      </p:cBhvr>
                                      <p:to>
                                        <p:strVal val="visible"/>
                                      </p:to>
                                    </p:set>
                                    <p:anim calcmode="lin" valueType="num">
                                      <p:cBhvr>
                                        <p:cTn id="305" dur="500" fill="hold"/>
                                        <p:tgtEl>
                                          <p:spTgt spid="54"/>
                                        </p:tgtEl>
                                        <p:attrNameLst>
                                          <p:attrName>ppt_w</p:attrName>
                                        </p:attrNameLst>
                                      </p:cBhvr>
                                      <p:tavLst>
                                        <p:tav tm="0">
                                          <p:val>
                                            <p:fltVal val="0"/>
                                          </p:val>
                                        </p:tav>
                                        <p:tav tm="100000">
                                          <p:val>
                                            <p:strVal val="#ppt_w"/>
                                          </p:val>
                                        </p:tav>
                                      </p:tavLst>
                                    </p:anim>
                                    <p:anim calcmode="lin" valueType="num">
                                      <p:cBhvr>
                                        <p:cTn id="306" dur="500" fill="hold"/>
                                        <p:tgtEl>
                                          <p:spTgt spid="54"/>
                                        </p:tgtEl>
                                        <p:attrNameLst>
                                          <p:attrName>ppt_h</p:attrName>
                                        </p:attrNameLst>
                                      </p:cBhvr>
                                      <p:tavLst>
                                        <p:tav tm="0">
                                          <p:val>
                                            <p:fltVal val="0"/>
                                          </p:val>
                                        </p:tav>
                                        <p:tav tm="100000">
                                          <p:val>
                                            <p:strVal val="#ppt_h"/>
                                          </p:val>
                                        </p:tav>
                                      </p:tavLst>
                                    </p:anim>
                                    <p:anim calcmode="lin" valueType="num">
                                      <p:cBhvr>
                                        <p:cTn id="307" dur="500" fill="hold"/>
                                        <p:tgtEl>
                                          <p:spTgt spid="54"/>
                                        </p:tgtEl>
                                        <p:attrNameLst>
                                          <p:attrName>style.rotation</p:attrName>
                                        </p:attrNameLst>
                                      </p:cBhvr>
                                      <p:tavLst>
                                        <p:tav tm="0">
                                          <p:val>
                                            <p:fltVal val="90"/>
                                          </p:val>
                                        </p:tav>
                                        <p:tav tm="100000">
                                          <p:val>
                                            <p:fltVal val="0"/>
                                          </p:val>
                                        </p:tav>
                                      </p:tavLst>
                                    </p:anim>
                                    <p:animEffect transition="in" filter="fade">
                                      <p:cBhvr>
                                        <p:cTn id="308" dur="500"/>
                                        <p:tgtEl>
                                          <p:spTgt spid="54"/>
                                        </p:tgtEl>
                                      </p:cBhvr>
                                    </p:animEffect>
                                  </p:childTnLst>
                                </p:cTn>
                              </p:par>
                              <p:par>
                                <p:cTn id="309" presetID="42" presetClass="path" presetSubtype="0" accel="50000" decel="50000" fill="hold" nodeType="withEffect">
                                  <p:stCondLst>
                                    <p:cond delay="1000"/>
                                  </p:stCondLst>
                                  <p:childTnLst>
                                    <p:animMotion origin="layout" path="M 1.07639E-6 -4.07407E-6 L 0.00076 0.29283 " pathEditMode="relative" rAng="0" ptsTypes="AA">
                                      <p:cBhvr>
                                        <p:cTn id="310" dur="500" spd="-100000" fill="hold"/>
                                        <p:tgtEl>
                                          <p:spTgt spid="54"/>
                                        </p:tgtEl>
                                        <p:attrNameLst>
                                          <p:attrName>ppt_x</p:attrName>
                                          <p:attrName>ppt_y</p:attrName>
                                        </p:attrNameLst>
                                      </p:cBhvr>
                                      <p:rCtr x="33" y="14641"/>
                                    </p:animMotion>
                                  </p:childTnLst>
                                </p:cTn>
                              </p:par>
                              <p:par>
                                <p:cTn id="311" presetID="31" presetClass="entr" presetSubtype="0" fill="hold" nodeType="withEffect">
                                  <p:stCondLst>
                                    <p:cond delay="1500"/>
                                  </p:stCondLst>
                                  <p:childTnLst>
                                    <p:set>
                                      <p:cBhvr>
                                        <p:cTn id="312" dur="1" fill="hold">
                                          <p:stCondLst>
                                            <p:cond delay="0"/>
                                          </p:stCondLst>
                                        </p:cTn>
                                        <p:tgtEl>
                                          <p:spTgt spid="57"/>
                                        </p:tgtEl>
                                        <p:attrNameLst>
                                          <p:attrName>style.visibility</p:attrName>
                                        </p:attrNameLst>
                                      </p:cBhvr>
                                      <p:to>
                                        <p:strVal val="visible"/>
                                      </p:to>
                                    </p:set>
                                    <p:anim calcmode="lin" valueType="num">
                                      <p:cBhvr>
                                        <p:cTn id="313" dur="500" fill="hold"/>
                                        <p:tgtEl>
                                          <p:spTgt spid="57"/>
                                        </p:tgtEl>
                                        <p:attrNameLst>
                                          <p:attrName>ppt_w</p:attrName>
                                        </p:attrNameLst>
                                      </p:cBhvr>
                                      <p:tavLst>
                                        <p:tav tm="0">
                                          <p:val>
                                            <p:fltVal val="0"/>
                                          </p:val>
                                        </p:tav>
                                        <p:tav tm="100000">
                                          <p:val>
                                            <p:strVal val="#ppt_w"/>
                                          </p:val>
                                        </p:tav>
                                      </p:tavLst>
                                    </p:anim>
                                    <p:anim calcmode="lin" valueType="num">
                                      <p:cBhvr>
                                        <p:cTn id="314" dur="500" fill="hold"/>
                                        <p:tgtEl>
                                          <p:spTgt spid="57"/>
                                        </p:tgtEl>
                                        <p:attrNameLst>
                                          <p:attrName>ppt_h</p:attrName>
                                        </p:attrNameLst>
                                      </p:cBhvr>
                                      <p:tavLst>
                                        <p:tav tm="0">
                                          <p:val>
                                            <p:fltVal val="0"/>
                                          </p:val>
                                        </p:tav>
                                        <p:tav tm="100000">
                                          <p:val>
                                            <p:strVal val="#ppt_h"/>
                                          </p:val>
                                        </p:tav>
                                      </p:tavLst>
                                    </p:anim>
                                    <p:anim calcmode="lin" valueType="num">
                                      <p:cBhvr>
                                        <p:cTn id="315" dur="500" fill="hold"/>
                                        <p:tgtEl>
                                          <p:spTgt spid="57"/>
                                        </p:tgtEl>
                                        <p:attrNameLst>
                                          <p:attrName>style.rotation</p:attrName>
                                        </p:attrNameLst>
                                      </p:cBhvr>
                                      <p:tavLst>
                                        <p:tav tm="0">
                                          <p:val>
                                            <p:fltVal val="90"/>
                                          </p:val>
                                        </p:tav>
                                        <p:tav tm="100000">
                                          <p:val>
                                            <p:fltVal val="0"/>
                                          </p:val>
                                        </p:tav>
                                      </p:tavLst>
                                    </p:anim>
                                    <p:animEffect transition="in" filter="fade">
                                      <p:cBhvr>
                                        <p:cTn id="316" dur="500"/>
                                        <p:tgtEl>
                                          <p:spTgt spid="57"/>
                                        </p:tgtEl>
                                      </p:cBhvr>
                                    </p:animEffect>
                                  </p:childTnLst>
                                </p:cTn>
                              </p:par>
                              <p:par>
                                <p:cTn id="317" presetID="37" presetClass="path" presetSubtype="0" accel="50000" decel="50000" fill="hold" nodeType="withEffect">
                                  <p:stCondLst>
                                    <p:cond delay="1500"/>
                                  </p:stCondLst>
                                  <p:childTnLst>
                                    <p:animMotion origin="layout" path="M -0.0727 0.22203 L -0.07107 0.1468 C -0.07053 0.12943 -0.06619 0.11034 -0.06011 0.09028 C -0.05219 0.06983 -0.04459 0.05497 -0.03602 0.04649 L 0.00131 0.0081 " pathEditMode="relative" rAng="-25098745" ptsTypes="FffFF">
                                      <p:cBhvr>
                                        <p:cTn id="318" dur="500" fill="hold"/>
                                        <p:tgtEl>
                                          <p:spTgt spid="57"/>
                                        </p:tgtEl>
                                        <p:attrNameLst>
                                          <p:attrName>ppt_x</p:attrName>
                                          <p:attrName>ppt_y</p:attrName>
                                        </p:attrNameLst>
                                      </p:cBhvr>
                                      <p:rCtr x="2507" y="-11998"/>
                                    </p:animMotion>
                                  </p:childTnLst>
                                </p:cTn>
                              </p:par>
                              <p:par>
                                <p:cTn id="319" presetID="31" presetClass="entr" presetSubtype="0" fill="hold" nodeType="withEffect">
                                  <p:stCondLst>
                                    <p:cond delay="2000"/>
                                  </p:stCondLst>
                                  <p:childTnLst>
                                    <p:set>
                                      <p:cBhvr>
                                        <p:cTn id="320" dur="1" fill="hold">
                                          <p:stCondLst>
                                            <p:cond delay="0"/>
                                          </p:stCondLst>
                                        </p:cTn>
                                        <p:tgtEl>
                                          <p:spTgt spid="58"/>
                                        </p:tgtEl>
                                        <p:attrNameLst>
                                          <p:attrName>style.visibility</p:attrName>
                                        </p:attrNameLst>
                                      </p:cBhvr>
                                      <p:to>
                                        <p:strVal val="visible"/>
                                      </p:to>
                                    </p:set>
                                    <p:anim calcmode="lin" valueType="num">
                                      <p:cBhvr>
                                        <p:cTn id="321" dur="500" fill="hold"/>
                                        <p:tgtEl>
                                          <p:spTgt spid="58"/>
                                        </p:tgtEl>
                                        <p:attrNameLst>
                                          <p:attrName>ppt_w</p:attrName>
                                        </p:attrNameLst>
                                      </p:cBhvr>
                                      <p:tavLst>
                                        <p:tav tm="0">
                                          <p:val>
                                            <p:fltVal val="0"/>
                                          </p:val>
                                        </p:tav>
                                        <p:tav tm="100000">
                                          <p:val>
                                            <p:strVal val="#ppt_w"/>
                                          </p:val>
                                        </p:tav>
                                      </p:tavLst>
                                    </p:anim>
                                    <p:anim calcmode="lin" valueType="num">
                                      <p:cBhvr>
                                        <p:cTn id="322" dur="500" fill="hold"/>
                                        <p:tgtEl>
                                          <p:spTgt spid="58"/>
                                        </p:tgtEl>
                                        <p:attrNameLst>
                                          <p:attrName>ppt_h</p:attrName>
                                        </p:attrNameLst>
                                      </p:cBhvr>
                                      <p:tavLst>
                                        <p:tav tm="0">
                                          <p:val>
                                            <p:fltVal val="0"/>
                                          </p:val>
                                        </p:tav>
                                        <p:tav tm="100000">
                                          <p:val>
                                            <p:strVal val="#ppt_h"/>
                                          </p:val>
                                        </p:tav>
                                      </p:tavLst>
                                    </p:anim>
                                    <p:anim calcmode="lin" valueType="num">
                                      <p:cBhvr>
                                        <p:cTn id="323" dur="500" fill="hold"/>
                                        <p:tgtEl>
                                          <p:spTgt spid="58"/>
                                        </p:tgtEl>
                                        <p:attrNameLst>
                                          <p:attrName>style.rotation</p:attrName>
                                        </p:attrNameLst>
                                      </p:cBhvr>
                                      <p:tavLst>
                                        <p:tav tm="0">
                                          <p:val>
                                            <p:fltVal val="90"/>
                                          </p:val>
                                        </p:tav>
                                        <p:tav tm="100000">
                                          <p:val>
                                            <p:fltVal val="0"/>
                                          </p:val>
                                        </p:tav>
                                      </p:tavLst>
                                    </p:anim>
                                    <p:animEffect transition="in" filter="fade">
                                      <p:cBhvr>
                                        <p:cTn id="324" dur="500"/>
                                        <p:tgtEl>
                                          <p:spTgt spid="58"/>
                                        </p:tgtEl>
                                      </p:cBhvr>
                                    </p:animEffect>
                                  </p:childTnLst>
                                </p:cTn>
                              </p:par>
                              <p:par>
                                <p:cTn id="325" presetID="37" presetClass="path" presetSubtype="0" accel="50000" decel="50000" fill="hold" nodeType="withEffect">
                                  <p:stCondLst>
                                    <p:cond delay="2000"/>
                                  </p:stCondLst>
                                  <p:childTnLst>
                                    <p:animMotion origin="layout" path="M -4.93056E-6 -3.58025E-6 L -0.01963 -0.0189 C -0.02408 -0.02276 -0.03005 -0.02469 -0.03624 -0.02353 C -0.0434 -0.02199 -0.04871 -0.01851 -0.05284 -0.01273 L -0.07042 0.01216 " pathEditMode="relative" rAng="10468116" ptsTypes="FffFF">
                                      <p:cBhvr>
                                        <p:cTn id="326" dur="500" spd="-100000" fill="hold"/>
                                        <p:tgtEl>
                                          <p:spTgt spid="58"/>
                                        </p:tgtEl>
                                        <p:attrNameLst>
                                          <p:attrName>ppt_x</p:attrName>
                                          <p:attrName>ppt_y</p:attrName>
                                        </p:attrNameLst>
                                      </p:cBhvr>
                                      <p:rCtr x="-3602" y="-868"/>
                                    </p:animMotion>
                                  </p:childTnLst>
                                </p:cTn>
                              </p:par>
                            </p:childTnLst>
                          </p:cTn>
                        </p:par>
                        <p:par>
                          <p:cTn id="327" fill="hold">
                            <p:stCondLst>
                              <p:cond delay="3076"/>
                            </p:stCondLst>
                            <p:childTnLst>
                              <p:par>
                                <p:cTn id="328" presetID="2" presetClass="exit" presetSubtype="4" fill="hold" nodeType="afterEffect">
                                  <p:stCondLst>
                                    <p:cond delay="0"/>
                                  </p:stCondLst>
                                  <p:childTnLst>
                                    <p:anim calcmode="lin" valueType="num">
                                      <p:cBhvr additive="base">
                                        <p:cTn id="329" dur="500"/>
                                        <p:tgtEl>
                                          <p:spTgt spid="50"/>
                                        </p:tgtEl>
                                        <p:attrNameLst>
                                          <p:attrName>ppt_x</p:attrName>
                                        </p:attrNameLst>
                                      </p:cBhvr>
                                      <p:tavLst>
                                        <p:tav tm="0">
                                          <p:val>
                                            <p:strVal val="ppt_x"/>
                                          </p:val>
                                        </p:tav>
                                        <p:tav tm="100000">
                                          <p:val>
                                            <p:strVal val="ppt_x"/>
                                          </p:val>
                                        </p:tav>
                                      </p:tavLst>
                                    </p:anim>
                                    <p:anim calcmode="lin" valueType="num">
                                      <p:cBhvr additive="base">
                                        <p:cTn id="330" dur="500"/>
                                        <p:tgtEl>
                                          <p:spTgt spid="50"/>
                                        </p:tgtEl>
                                        <p:attrNameLst>
                                          <p:attrName>ppt_y</p:attrName>
                                        </p:attrNameLst>
                                      </p:cBhvr>
                                      <p:tavLst>
                                        <p:tav tm="0">
                                          <p:val>
                                            <p:strVal val="ppt_y"/>
                                          </p:val>
                                        </p:tav>
                                        <p:tav tm="100000">
                                          <p:val>
                                            <p:strVal val="1+ppt_h/2"/>
                                          </p:val>
                                        </p:tav>
                                      </p:tavLst>
                                    </p:anim>
                                    <p:set>
                                      <p:cBhvr>
                                        <p:cTn id="331" dur="1" fill="hold">
                                          <p:stCondLst>
                                            <p:cond delay="499"/>
                                          </p:stCondLst>
                                        </p:cTn>
                                        <p:tgtEl>
                                          <p:spTgt spid="50"/>
                                        </p:tgtEl>
                                        <p:attrNameLst>
                                          <p:attrName>style.visibility</p:attrName>
                                        </p:attrNameLst>
                                      </p:cBhvr>
                                      <p:to>
                                        <p:strVal val="hidden"/>
                                      </p:to>
                                    </p:set>
                                  </p:childTnLst>
                                </p:cTn>
                              </p:par>
                              <p:par>
                                <p:cTn id="332" presetID="2" presetClass="exit" presetSubtype="4" fill="hold" nodeType="withEffect">
                                  <p:stCondLst>
                                    <p:cond delay="0"/>
                                  </p:stCondLst>
                                  <p:childTnLst>
                                    <p:anim calcmode="lin" valueType="num">
                                      <p:cBhvr additive="base">
                                        <p:cTn id="333" dur="750"/>
                                        <p:tgtEl>
                                          <p:spTgt spid="53"/>
                                        </p:tgtEl>
                                        <p:attrNameLst>
                                          <p:attrName>ppt_x</p:attrName>
                                        </p:attrNameLst>
                                      </p:cBhvr>
                                      <p:tavLst>
                                        <p:tav tm="0">
                                          <p:val>
                                            <p:strVal val="ppt_x"/>
                                          </p:val>
                                        </p:tav>
                                        <p:tav tm="100000">
                                          <p:val>
                                            <p:strVal val="ppt_x"/>
                                          </p:val>
                                        </p:tav>
                                      </p:tavLst>
                                    </p:anim>
                                    <p:anim calcmode="lin" valueType="num">
                                      <p:cBhvr additive="base">
                                        <p:cTn id="334" dur="750"/>
                                        <p:tgtEl>
                                          <p:spTgt spid="53"/>
                                        </p:tgtEl>
                                        <p:attrNameLst>
                                          <p:attrName>ppt_y</p:attrName>
                                        </p:attrNameLst>
                                      </p:cBhvr>
                                      <p:tavLst>
                                        <p:tav tm="0">
                                          <p:val>
                                            <p:strVal val="ppt_y"/>
                                          </p:val>
                                        </p:tav>
                                        <p:tav tm="100000">
                                          <p:val>
                                            <p:strVal val="1+ppt_h/2"/>
                                          </p:val>
                                        </p:tav>
                                      </p:tavLst>
                                    </p:anim>
                                    <p:set>
                                      <p:cBhvr>
                                        <p:cTn id="335" dur="1" fill="hold">
                                          <p:stCondLst>
                                            <p:cond delay="749"/>
                                          </p:stCondLst>
                                        </p:cTn>
                                        <p:tgtEl>
                                          <p:spTgt spid="53"/>
                                        </p:tgtEl>
                                        <p:attrNameLst>
                                          <p:attrName>style.visibility</p:attrName>
                                        </p:attrNameLst>
                                      </p:cBhvr>
                                      <p:to>
                                        <p:strVal val="hidden"/>
                                      </p:to>
                                    </p:set>
                                  </p:childTnLst>
                                </p:cTn>
                              </p:par>
                            </p:childTnLst>
                          </p:cTn>
                        </p:par>
                        <p:par>
                          <p:cTn id="336" fill="hold">
                            <p:stCondLst>
                              <p:cond delay="3826"/>
                            </p:stCondLst>
                            <p:childTnLst>
                              <p:par>
                                <p:cTn id="337" presetID="10" presetClass="entr" presetSubtype="0" fill="hold" nodeType="afterEffect">
                                  <p:stCondLst>
                                    <p:cond delay="0"/>
                                  </p:stCondLst>
                                  <p:childTnLst>
                                    <p:set>
                                      <p:cBhvr>
                                        <p:cTn id="338" dur="1" fill="hold">
                                          <p:stCondLst>
                                            <p:cond delay="0"/>
                                          </p:stCondLst>
                                        </p:cTn>
                                        <p:tgtEl>
                                          <p:spTgt spid="59"/>
                                        </p:tgtEl>
                                        <p:attrNameLst>
                                          <p:attrName>style.visibility</p:attrName>
                                        </p:attrNameLst>
                                      </p:cBhvr>
                                      <p:to>
                                        <p:strVal val="visible"/>
                                      </p:to>
                                    </p:set>
                                    <p:animEffect transition="in" filter="fade">
                                      <p:cBhvr>
                                        <p:cTn id="339" dur="1000"/>
                                        <p:tgtEl>
                                          <p:spTgt spid="59"/>
                                        </p:tgtEl>
                                      </p:cBhvr>
                                    </p:animEffect>
                                  </p:childTnLst>
                                </p:cTn>
                              </p:par>
                              <p:par>
                                <p:cTn id="340" presetID="1" presetClass="mediacall" presetSubtype="0" fill="hold" nodeType="withEffect">
                                  <p:stCondLst>
                                    <p:cond delay="0"/>
                                  </p:stCondLst>
                                  <p:childTnLst>
                                    <p:cmd type="call" cmd="playFrom(0.0)">
                                      <p:cBhvr>
                                        <p:cTn id="341" dur="3600" fill="hold"/>
                                        <p:tgtEl>
                                          <p:spTgt spid="27"/>
                                        </p:tgtEl>
                                      </p:cBhvr>
                                    </p:cmd>
                                  </p:childTnLst>
                                </p:cTn>
                              </p:par>
                            </p:childTnLst>
                          </p:cTn>
                        </p:par>
                        <p:par>
                          <p:cTn id="342" fill="hold">
                            <p:stCondLst>
                              <p:cond delay="7426"/>
                            </p:stCondLst>
                            <p:childTnLst>
                              <p:par>
                                <p:cTn id="343" presetID="31" presetClass="exit" presetSubtype="0" fill="hold" nodeType="afterEffect">
                                  <p:stCondLst>
                                    <p:cond delay="1000"/>
                                  </p:stCondLst>
                                  <p:childTnLst>
                                    <p:anim calcmode="lin" valueType="num">
                                      <p:cBhvr>
                                        <p:cTn id="344" dur="500"/>
                                        <p:tgtEl>
                                          <p:spTgt spid="56"/>
                                        </p:tgtEl>
                                        <p:attrNameLst>
                                          <p:attrName>ppt_w</p:attrName>
                                        </p:attrNameLst>
                                      </p:cBhvr>
                                      <p:tavLst>
                                        <p:tav tm="0">
                                          <p:val>
                                            <p:strVal val="ppt_w"/>
                                          </p:val>
                                        </p:tav>
                                        <p:tav tm="100000">
                                          <p:val>
                                            <p:fltVal val="0"/>
                                          </p:val>
                                        </p:tav>
                                      </p:tavLst>
                                    </p:anim>
                                    <p:anim calcmode="lin" valueType="num">
                                      <p:cBhvr>
                                        <p:cTn id="345" dur="500"/>
                                        <p:tgtEl>
                                          <p:spTgt spid="56"/>
                                        </p:tgtEl>
                                        <p:attrNameLst>
                                          <p:attrName>ppt_h</p:attrName>
                                        </p:attrNameLst>
                                      </p:cBhvr>
                                      <p:tavLst>
                                        <p:tav tm="0">
                                          <p:val>
                                            <p:strVal val="ppt_h"/>
                                          </p:val>
                                        </p:tav>
                                        <p:tav tm="100000">
                                          <p:val>
                                            <p:fltVal val="0"/>
                                          </p:val>
                                        </p:tav>
                                      </p:tavLst>
                                    </p:anim>
                                    <p:anim calcmode="lin" valueType="num">
                                      <p:cBhvr>
                                        <p:cTn id="346" dur="500"/>
                                        <p:tgtEl>
                                          <p:spTgt spid="56"/>
                                        </p:tgtEl>
                                        <p:attrNameLst>
                                          <p:attrName>style.rotation</p:attrName>
                                        </p:attrNameLst>
                                      </p:cBhvr>
                                      <p:tavLst>
                                        <p:tav tm="0">
                                          <p:val>
                                            <p:fltVal val="0"/>
                                          </p:val>
                                        </p:tav>
                                        <p:tav tm="100000">
                                          <p:val>
                                            <p:fltVal val="90"/>
                                          </p:val>
                                        </p:tav>
                                      </p:tavLst>
                                    </p:anim>
                                    <p:animEffect transition="out" filter="fade">
                                      <p:cBhvr>
                                        <p:cTn id="347" dur="500"/>
                                        <p:tgtEl>
                                          <p:spTgt spid="56"/>
                                        </p:tgtEl>
                                      </p:cBhvr>
                                    </p:animEffect>
                                    <p:set>
                                      <p:cBhvr>
                                        <p:cTn id="348" dur="1" fill="hold">
                                          <p:stCondLst>
                                            <p:cond delay="499"/>
                                          </p:stCondLst>
                                        </p:cTn>
                                        <p:tgtEl>
                                          <p:spTgt spid="56"/>
                                        </p:tgtEl>
                                        <p:attrNameLst>
                                          <p:attrName>style.visibility</p:attrName>
                                        </p:attrNameLst>
                                      </p:cBhvr>
                                      <p:to>
                                        <p:strVal val="hidden"/>
                                      </p:to>
                                    </p:set>
                                  </p:childTnLst>
                                </p:cTn>
                              </p:par>
                              <p:par>
                                <p:cTn id="349" presetID="31" presetClass="exit" presetSubtype="0" fill="hold" nodeType="withEffect">
                                  <p:stCondLst>
                                    <p:cond delay="1000"/>
                                  </p:stCondLst>
                                  <p:childTnLst>
                                    <p:anim calcmode="lin" valueType="num">
                                      <p:cBhvr>
                                        <p:cTn id="350" dur="500"/>
                                        <p:tgtEl>
                                          <p:spTgt spid="55"/>
                                        </p:tgtEl>
                                        <p:attrNameLst>
                                          <p:attrName>ppt_w</p:attrName>
                                        </p:attrNameLst>
                                      </p:cBhvr>
                                      <p:tavLst>
                                        <p:tav tm="0">
                                          <p:val>
                                            <p:strVal val="ppt_w"/>
                                          </p:val>
                                        </p:tav>
                                        <p:tav tm="100000">
                                          <p:val>
                                            <p:fltVal val="0"/>
                                          </p:val>
                                        </p:tav>
                                      </p:tavLst>
                                    </p:anim>
                                    <p:anim calcmode="lin" valueType="num">
                                      <p:cBhvr>
                                        <p:cTn id="351" dur="500"/>
                                        <p:tgtEl>
                                          <p:spTgt spid="55"/>
                                        </p:tgtEl>
                                        <p:attrNameLst>
                                          <p:attrName>ppt_h</p:attrName>
                                        </p:attrNameLst>
                                      </p:cBhvr>
                                      <p:tavLst>
                                        <p:tav tm="0">
                                          <p:val>
                                            <p:strVal val="ppt_h"/>
                                          </p:val>
                                        </p:tav>
                                        <p:tav tm="100000">
                                          <p:val>
                                            <p:fltVal val="0"/>
                                          </p:val>
                                        </p:tav>
                                      </p:tavLst>
                                    </p:anim>
                                    <p:anim calcmode="lin" valueType="num">
                                      <p:cBhvr>
                                        <p:cTn id="352" dur="500"/>
                                        <p:tgtEl>
                                          <p:spTgt spid="55"/>
                                        </p:tgtEl>
                                        <p:attrNameLst>
                                          <p:attrName>style.rotation</p:attrName>
                                        </p:attrNameLst>
                                      </p:cBhvr>
                                      <p:tavLst>
                                        <p:tav tm="0">
                                          <p:val>
                                            <p:fltVal val="0"/>
                                          </p:val>
                                        </p:tav>
                                        <p:tav tm="100000">
                                          <p:val>
                                            <p:fltVal val="90"/>
                                          </p:val>
                                        </p:tav>
                                      </p:tavLst>
                                    </p:anim>
                                    <p:animEffect transition="out" filter="fade">
                                      <p:cBhvr>
                                        <p:cTn id="353" dur="500"/>
                                        <p:tgtEl>
                                          <p:spTgt spid="55"/>
                                        </p:tgtEl>
                                      </p:cBhvr>
                                    </p:animEffect>
                                    <p:set>
                                      <p:cBhvr>
                                        <p:cTn id="354" dur="1" fill="hold">
                                          <p:stCondLst>
                                            <p:cond delay="499"/>
                                          </p:stCondLst>
                                        </p:cTn>
                                        <p:tgtEl>
                                          <p:spTgt spid="55"/>
                                        </p:tgtEl>
                                        <p:attrNameLst>
                                          <p:attrName>style.visibility</p:attrName>
                                        </p:attrNameLst>
                                      </p:cBhvr>
                                      <p:to>
                                        <p:strVal val="hidden"/>
                                      </p:to>
                                    </p:set>
                                  </p:childTnLst>
                                </p:cTn>
                              </p:par>
                              <p:par>
                                <p:cTn id="355" presetID="31" presetClass="exit" presetSubtype="0" fill="hold" nodeType="withEffect">
                                  <p:stCondLst>
                                    <p:cond delay="1000"/>
                                  </p:stCondLst>
                                  <p:childTnLst>
                                    <p:anim calcmode="lin" valueType="num">
                                      <p:cBhvr>
                                        <p:cTn id="356" dur="500"/>
                                        <p:tgtEl>
                                          <p:spTgt spid="54"/>
                                        </p:tgtEl>
                                        <p:attrNameLst>
                                          <p:attrName>ppt_w</p:attrName>
                                        </p:attrNameLst>
                                      </p:cBhvr>
                                      <p:tavLst>
                                        <p:tav tm="0">
                                          <p:val>
                                            <p:strVal val="ppt_w"/>
                                          </p:val>
                                        </p:tav>
                                        <p:tav tm="100000">
                                          <p:val>
                                            <p:fltVal val="0"/>
                                          </p:val>
                                        </p:tav>
                                      </p:tavLst>
                                    </p:anim>
                                    <p:anim calcmode="lin" valueType="num">
                                      <p:cBhvr>
                                        <p:cTn id="357" dur="500"/>
                                        <p:tgtEl>
                                          <p:spTgt spid="54"/>
                                        </p:tgtEl>
                                        <p:attrNameLst>
                                          <p:attrName>ppt_h</p:attrName>
                                        </p:attrNameLst>
                                      </p:cBhvr>
                                      <p:tavLst>
                                        <p:tav tm="0">
                                          <p:val>
                                            <p:strVal val="ppt_h"/>
                                          </p:val>
                                        </p:tav>
                                        <p:tav tm="100000">
                                          <p:val>
                                            <p:fltVal val="0"/>
                                          </p:val>
                                        </p:tav>
                                      </p:tavLst>
                                    </p:anim>
                                    <p:anim calcmode="lin" valueType="num">
                                      <p:cBhvr>
                                        <p:cTn id="358" dur="500"/>
                                        <p:tgtEl>
                                          <p:spTgt spid="54"/>
                                        </p:tgtEl>
                                        <p:attrNameLst>
                                          <p:attrName>style.rotation</p:attrName>
                                        </p:attrNameLst>
                                      </p:cBhvr>
                                      <p:tavLst>
                                        <p:tav tm="0">
                                          <p:val>
                                            <p:fltVal val="0"/>
                                          </p:val>
                                        </p:tav>
                                        <p:tav tm="100000">
                                          <p:val>
                                            <p:fltVal val="90"/>
                                          </p:val>
                                        </p:tav>
                                      </p:tavLst>
                                    </p:anim>
                                    <p:animEffect transition="out" filter="fade">
                                      <p:cBhvr>
                                        <p:cTn id="359" dur="500"/>
                                        <p:tgtEl>
                                          <p:spTgt spid="54"/>
                                        </p:tgtEl>
                                      </p:cBhvr>
                                    </p:animEffect>
                                    <p:set>
                                      <p:cBhvr>
                                        <p:cTn id="360" dur="1" fill="hold">
                                          <p:stCondLst>
                                            <p:cond delay="499"/>
                                          </p:stCondLst>
                                        </p:cTn>
                                        <p:tgtEl>
                                          <p:spTgt spid="54"/>
                                        </p:tgtEl>
                                        <p:attrNameLst>
                                          <p:attrName>style.visibility</p:attrName>
                                        </p:attrNameLst>
                                      </p:cBhvr>
                                      <p:to>
                                        <p:strVal val="hidden"/>
                                      </p:to>
                                    </p:set>
                                  </p:childTnLst>
                                </p:cTn>
                              </p:par>
                              <p:par>
                                <p:cTn id="361" presetID="31" presetClass="exit" presetSubtype="0" fill="hold" nodeType="withEffect">
                                  <p:stCondLst>
                                    <p:cond delay="1000"/>
                                  </p:stCondLst>
                                  <p:childTnLst>
                                    <p:anim calcmode="lin" valueType="num">
                                      <p:cBhvr>
                                        <p:cTn id="362" dur="500"/>
                                        <p:tgtEl>
                                          <p:spTgt spid="57"/>
                                        </p:tgtEl>
                                        <p:attrNameLst>
                                          <p:attrName>ppt_w</p:attrName>
                                        </p:attrNameLst>
                                      </p:cBhvr>
                                      <p:tavLst>
                                        <p:tav tm="0">
                                          <p:val>
                                            <p:strVal val="ppt_w"/>
                                          </p:val>
                                        </p:tav>
                                        <p:tav tm="100000">
                                          <p:val>
                                            <p:fltVal val="0"/>
                                          </p:val>
                                        </p:tav>
                                      </p:tavLst>
                                    </p:anim>
                                    <p:anim calcmode="lin" valueType="num">
                                      <p:cBhvr>
                                        <p:cTn id="363" dur="500"/>
                                        <p:tgtEl>
                                          <p:spTgt spid="57"/>
                                        </p:tgtEl>
                                        <p:attrNameLst>
                                          <p:attrName>ppt_h</p:attrName>
                                        </p:attrNameLst>
                                      </p:cBhvr>
                                      <p:tavLst>
                                        <p:tav tm="0">
                                          <p:val>
                                            <p:strVal val="ppt_h"/>
                                          </p:val>
                                        </p:tav>
                                        <p:tav tm="100000">
                                          <p:val>
                                            <p:fltVal val="0"/>
                                          </p:val>
                                        </p:tav>
                                      </p:tavLst>
                                    </p:anim>
                                    <p:anim calcmode="lin" valueType="num">
                                      <p:cBhvr>
                                        <p:cTn id="364" dur="500"/>
                                        <p:tgtEl>
                                          <p:spTgt spid="57"/>
                                        </p:tgtEl>
                                        <p:attrNameLst>
                                          <p:attrName>style.rotation</p:attrName>
                                        </p:attrNameLst>
                                      </p:cBhvr>
                                      <p:tavLst>
                                        <p:tav tm="0">
                                          <p:val>
                                            <p:fltVal val="0"/>
                                          </p:val>
                                        </p:tav>
                                        <p:tav tm="100000">
                                          <p:val>
                                            <p:fltVal val="90"/>
                                          </p:val>
                                        </p:tav>
                                      </p:tavLst>
                                    </p:anim>
                                    <p:animEffect transition="out" filter="fade">
                                      <p:cBhvr>
                                        <p:cTn id="365" dur="500"/>
                                        <p:tgtEl>
                                          <p:spTgt spid="57"/>
                                        </p:tgtEl>
                                      </p:cBhvr>
                                    </p:animEffect>
                                    <p:set>
                                      <p:cBhvr>
                                        <p:cTn id="366" dur="1" fill="hold">
                                          <p:stCondLst>
                                            <p:cond delay="499"/>
                                          </p:stCondLst>
                                        </p:cTn>
                                        <p:tgtEl>
                                          <p:spTgt spid="57"/>
                                        </p:tgtEl>
                                        <p:attrNameLst>
                                          <p:attrName>style.visibility</p:attrName>
                                        </p:attrNameLst>
                                      </p:cBhvr>
                                      <p:to>
                                        <p:strVal val="hidden"/>
                                      </p:to>
                                    </p:set>
                                  </p:childTnLst>
                                </p:cTn>
                              </p:par>
                              <p:par>
                                <p:cTn id="367" presetID="31" presetClass="exit" presetSubtype="0" fill="hold" nodeType="withEffect">
                                  <p:stCondLst>
                                    <p:cond delay="1000"/>
                                  </p:stCondLst>
                                  <p:childTnLst>
                                    <p:anim calcmode="lin" valueType="num">
                                      <p:cBhvr>
                                        <p:cTn id="368" dur="500"/>
                                        <p:tgtEl>
                                          <p:spTgt spid="58"/>
                                        </p:tgtEl>
                                        <p:attrNameLst>
                                          <p:attrName>ppt_w</p:attrName>
                                        </p:attrNameLst>
                                      </p:cBhvr>
                                      <p:tavLst>
                                        <p:tav tm="0">
                                          <p:val>
                                            <p:strVal val="ppt_w"/>
                                          </p:val>
                                        </p:tav>
                                        <p:tav tm="100000">
                                          <p:val>
                                            <p:fltVal val="0"/>
                                          </p:val>
                                        </p:tav>
                                      </p:tavLst>
                                    </p:anim>
                                    <p:anim calcmode="lin" valueType="num">
                                      <p:cBhvr>
                                        <p:cTn id="369" dur="500"/>
                                        <p:tgtEl>
                                          <p:spTgt spid="58"/>
                                        </p:tgtEl>
                                        <p:attrNameLst>
                                          <p:attrName>ppt_h</p:attrName>
                                        </p:attrNameLst>
                                      </p:cBhvr>
                                      <p:tavLst>
                                        <p:tav tm="0">
                                          <p:val>
                                            <p:strVal val="ppt_h"/>
                                          </p:val>
                                        </p:tav>
                                        <p:tav tm="100000">
                                          <p:val>
                                            <p:fltVal val="0"/>
                                          </p:val>
                                        </p:tav>
                                      </p:tavLst>
                                    </p:anim>
                                    <p:anim calcmode="lin" valueType="num">
                                      <p:cBhvr>
                                        <p:cTn id="370" dur="500"/>
                                        <p:tgtEl>
                                          <p:spTgt spid="58"/>
                                        </p:tgtEl>
                                        <p:attrNameLst>
                                          <p:attrName>style.rotation</p:attrName>
                                        </p:attrNameLst>
                                      </p:cBhvr>
                                      <p:tavLst>
                                        <p:tav tm="0">
                                          <p:val>
                                            <p:fltVal val="0"/>
                                          </p:val>
                                        </p:tav>
                                        <p:tav tm="100000">
                                          <p:val>
                                            <p:fltVal val="90"/>
                                          </p:val>
                                        </p:tav>
                                      </p:tavLst>
                                    </p:anim>
                                    <p:animEffect transition="out" filter="fade">
                                      <p:cBhvr>
                                        <p:cTn id="371" dur="500"/>
                                        <p:tgtEl>
                                          <p:spTgt spid="58"/>
                                        </p:tgtEl>
                                      </p:cBhvr>
                                    </p:animEffect>
                                    <p:set>
                                      <p:cBhvr>
                                        <p:cTn id="372" dur="1" fill="hold">
                                          <p:stCondLst>
                                            <p:cond delay="499"/>
                                          </p:stCondLst>
                                        </p:cTn>
                                        <p:tgtEl>
                                          <p:spTgt spid="58"/>
                                        </p:tgtEl>
                                        <p:attrNameLst>
                                          <p:attrName>style.visibility</p:attrName>
                                        </p:attrNameLst>
                                      </p:cBhvr>
                                      <p:to>
                                        <p:strVal val="hidden"/>
                                      </p:to>
                                    </p:set>
                                  </p:childTnLst>
                                </p:cTn>
                              </p:par>
                            </p:childTnLst>
                          </p:cTn>
                        </p:par>
                      </p:childTnLst>
                    </p:cTn>
                  </p:par>
                </p:childTnLst>
              </p:cTn>
              <p:nextCondLst>
                <p:cond evt="onClick" delay="0">
                  <p:tgtEl>
                    <p:spTgt spid="51"/>
                  </p:tgtEl>
                </p:cond>
              </p:nextCondLst>
            </p:seq>
            <p:audio>
              <p:cMediaNode vol="80000">
                <p:cTn id="373" fill="hold" display="0">
                  <p:stCondLst>
                    <p:cond delay="indefinite"/>
                  </p:stCondLst>
                  <p:endCondLst>
                    <p:cond evt="onStopAudio" delay="0">
                      <p:tgtEl>
                        <p:sldTgt/>
                      </p:tgtEl>
                    </p:cond>
                  </p:endCondLst>
                </p:cTn>
                <p:tgtEl>
                  <p:spTgt spid="26"/>
                </p:tgtEl>
              </p:cMediaNode>
            </p:audio>
            <p:audio>
              <p:cMediaNode vol="54545">
                <p:cTn id="374" fill="hold" display="0">
                  <p:stCondLst>
                    <p:cond delay="indefinite"/>
                  </p:stCondLst>
                  <p:endCondLst>
                    <p:cond evt="onStopAudio" delay="0">
                      <p:tgtEl>
                        <p:sldTgt/>
                      </p:tgtEl>
                    </p:cond>
                  </p:endCondLst>
                </p:cTn>
                <p:tgtEl>
                  <p:spTgt spid="27"/>
                </p:tgtEl>
              </p:cMediaNode>
            </p:audio>
            <p:audio>
              <p:cMediaNode vol="80000">
                <p:cTn id="375" fill="hold" display="0">
                  <p:stCondLst>
                    <p:cond delay="indefinite"/>
                  </p:stCondLst>
                  <p:endCondLst>
                    <p:cond evt="onStopAudio" delay="0">
                      <p:tgtEl>
                        <p:sldTgt/>
                      </p:tgtEl>
                    </p:cond>
                  </p:endCondLst>
                </p:cTn>
                <p:tgtEl>
                  <p:spTgt spid="28"/>
                </p:tgtEl>
              </p:cMediaNode>
            </p:audio>
            <p:audio>
              <p:cMediaNode vol="80000">
                <p:cTn id="376" fill="hold" display="0">
                  <p:stCondLst>
                    <p:cond delay="indefinite"/>
                  </p:stCondLst>
                  <p:endCondLst>
                    <p:cond evt="onStopAudio" delay="0">
                      <p:tgtEl>
                        <p:sldTgt/>
                      </p:tgtEl>
                    </p:cond>
                  </p:endCondLst>
                </p:cTn>
                <p:tgtEl>
                  <p:spTgt spid="38"/>
                </p:tgtEl>
              </p:cMediaNode>
            </p:audio>
            <p:audio>
              <p:cMediaNode vol="80000">
                <p:cTn id="377" fill="hold" display="0">
                  <p:stCondLst>
                    <p:cond delay="indefinite"/>
                  </p:stCondLst>
                  <p:endCondLst>
                    <p:cond evt="onStopAudio" delay="0">
                      <p:tgtEl>
                        <p:sldTgt/>
                      </p:tgtEl>
                    </p:cond>
                  </p:endCondLst>
                </p:cTn>
                <p:tgtEl>
                  <p:spTgt spid="49"/>
                </p:tgtEl>
              </p:cMediaNode>
            </p:audio>
            <p:audio>
              <p:cMediaNode vol="80000">
                <p:cTn id="378" fill="hold" display="0">
                  <p:stCondLst>
                    <p:cond delay="indefinite"/>
                  </p:stCondLst>
                  <p:endCondLst>
                    <p:cond evt="onStopAudio" delay="0">
                      <p:tgtEl>
                        <p:sldTgt/>
                      </p:tgtEl>
                    </p:cond>
                  </p:endCondLst>
                </p:cTn>
                <p:tgtEl>
                  <p:spTgt spid="63"/>
                </p:tgtEl>
              </p:cMediaNode>
            </p:audio>
          </p:childTnLst>
        </p:cTn>
      </p:par>
    </p:tnLst>
    <p:bldLst>
      <p:bldP spid="20" grpId="0" animBg="1"/>
      <p:bldP spid="20"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Floor 4"/>
          <p:cNvPicPr>
            <a:picLocks/>
          </p:cNvPicPr>
          <p:nvPr/>
        </p:nvPicPr>
        <p:blipFill>
          <a:blip r:embed="rId9">
            <a:extLst>
              <a:ext uri="{28A0092B-C50C-407E-A947-70E740481C1C}">
                <a14:useLocalDpi xmlns:a14="http://schemas.microsoft.com/office/drawing/2010/main" val="0"/>
              </a:ext>
            </a:extLst>
          </a:blip>
          <a:stretch>
            <a:fillRect/>
          </a:stretch>
        </p:blipFill>
        <p:spPr>
          <a:xfrm>
            <a:off x="6738531" y="3414072"/>
            <a:ext cx="7379208" cy="5352764"/>
          </a:xfrm>
          <a:prstGeom prst="rect">
            <a:avLst/>
          </a:prstGeom>
        </p:spPr>
      </p:pic>
      <p:pic>
        <p:nvPicPr>
          <p:cNvPr id="12" name="Floor 3"/>
          <p:cNvPicPr>
            <a:picLocks/>
          </p:cNvPicPr>
          <p:nvPr/>
        </p:nvPicPr>
        <p:blipFill>
          <a:blip r:embed="rId9">
            <a:extLst>
              <a:ext uri="{28A0092B-C50C-407E-A947-70E740481C1C}">
                <a14:useLocalDpi xmlns:a14="http://schemas.microsoft.com/office/drawing/2010/main" val="0"/>
              </a:ext>
            </a:extLst>
          </a:blip>
          <a:stretch>
            <a:fillRect/>
          </a:stretch>
        </p:blipFill>
        <p:spPr>
          <a:xfrm>
            <a:off x="494570" y="3414072"/>
            <a:ext cx="7379208" cy="5352764"/>
          </a:xfrm>
          <a:prstGeom prst="rect">
            <a:avLst/>
          </a:prstGeom>
        </p:spPr>
      </p:pic>
      <p:pic>
        <p:nvPicPr>
          <p:cNvPr id="22" name="Floor 2"/>
          <p:cNvPicPr>
            <a:picLocks/>
          </p:cNvPicPr>
          <p:nvPr/>
        </p:nvPicPr>
        <p:blipFill>
          <a:blip r:embed="rId9">
            <a:extLst>
              <a:ext uri="{28A0092B-C50C-407E-A947-70E740481C1C}">
                <a14:useLocalDpi xmlns:a14="http://schemas.microsoft.com/office/drawing/2010/main" val="0"/>
              </a:ext>
            </a:extLst>
          </a:blip>
          <a:stretch>
            <a:fillRect/>
          </a:stretch>
        </p:blipFill>
        <p:spPr>
          <a:xfrm>
            <a:off x="6738531" y="-628889"/>
            <a:ext cx="7379208" cy="5352764"/>
          </a:xfrm>
          <a:prstGeom prst="rect">
            <a:avLst/>
          </a:prstGeom>
        </p:spPr>
      </p:pic>
      <p:pic>
        <p:nvPicPr>
          <p:cNvPr id="15" name="Flash Aqua"/>
          <p:cNvPicPr>
            <a:picLocks noChangeAspect="1"/>
          </p:cNvPicPr>
          <p:nvPr/>
        </p:nvPicPr>
        <p:blipFill>
          <a:blip r:embed="rId10" cstate="print">
            <a:duotone>
              <a:schemeClr val="accent5">
                <a:shade val="45000"/>
                <a:satMod val="135000"/>
              </a:schemeClr>
              <a:prstClr val="white"/>
            </a:duotone>
            <a:extLst>
              <a:ext uri="{BEBA8EAE-BF5A-486C-A8C5-ECC9F3942E4B}">
                <a14:imgProps xmlns:a14="http://schemas.microsoft.com/office/drawing/2010/main">
                  <a14:imgLayer r:embed="rId11">
                    <a14:imgEffect>
                      <a14:colorTemperature colorTemp="112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5816502" y="3323474"/>
            <a:ext cx="9223265" cy="5533960"/>
          </a:xfrm>
          <a:prstGeom prst="rect">
            <a:avLst/>
          </a:prstGeom>
        </p:spPr>
      </p:pic>
      <p:pic>
        <p:nvPicPr>
          <p:cNvPr id="13" name="Flash Purple"/>
          <p:cNvPicPr>
            <a:picLocks noChangeAspect="1"/>
          </p:cNvPicPr>
          <p:nvPr/>
        </p:nvPicPr>
        <p:blipFill>
          <a:blip r:embed="rId10" cstate="print">
            <a:duotone>
              <a:schemeClr val="accent4">
                <a:shade val="45000"/>
                <a:satMod val="135000"/>
              </a:schemeClr>
              <a:prstClr val="white"/>
            </a:duotone>
            <a:extLst>
              <a:ext uri="{BEBA8EAE-BF5A-486C-A8C5-ECC9F3942E4B}">
                <a14:imgProps xmlns:a14="http://schemas.microsoft.com/office/drawing/2010/main">
                  <a14:imgLayer r:embed="rId11">
                    <a14:imgEffect>
                      <a14:colorTemperature colorTemp="112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427459" y="3323474"/>
            <a:ext cx="9223265" cy="5533960"/>
          </a:xfrm>
          <a:prstGeom prst="rect">
            <a:avLst/>
          </a:prstGeom>
        </p:spPr>
      </p:pic>
      <p:pic>
        <p:nvPicPr>
          <p:cNvPr id="21" name="Flash Red"/>
          <p:cNvPicPr>
            <a:picLocks noChangeAspect="1"/>
          </p:cNvPicPr>
          <p:nvPr/>
        </p:nvPicPr>
        <p:blipFill>
          <a:blip r:embed="rId12" cstate="print">
            <a:duotone>
              <a:schemeClr val="accent2">
                <a:shade val="45000"/>
                <a:satMod val="135000"/>
              </a:schemeClr>
              <a:prstClr val="white"/>
            </a:duotone>
            <a:extLst>
              <a:ext uri="{BEBA8EAE-BF5A-486C-A8C5-ECC9F3942E4B}">
                <a14:imgProps xmlns:a14="http://schemas.microsoft.com/office/drawing/2010/main">
                  <a14:imgLayer r:embed="rId11">
                    <a14:imgEffect>
                      <a14:colorTemperature colorTemp="47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5816503" y="-860389"/>
            <a:ext cx="9223265" cy="5533960"/>
          </a:xfrm>
          <a:prstGeom prst="rect">
            <a:avLst/>
          </a:prstGeom>
        </p:spPr>
      </p:pic>
      <p:pic>
        <p:nvPicPr>
          <p:cNvPr id="3" name="Floor 1"/>
          <p:cNvPicPr>
            <a:picLocks/>
          </p:cNvPicPr>
          <p:nvPr/>
        </p:nvPicPr>
        <p:blipFill>
          <a:blip r:embed="rId9">
            <a:extLst>
              <a:ext uri="{28A0092B-C50C-407E-A947-70E740481C1C}">
                <a14:useLocalDpi xmlns:a14="http://schemas.microsoft.com/office/drawing/2010/main" val="0"/>
              </a:ext>
            </a:extLst>
          </a:blip>
          <a:stretch>
            <a:fillRect/>
          </a:stretch>
        </p:blipFill>
        <p:spPr>
          <a:xfrm>
            <a:off x="559081" y="-637806"/>
            <a:ext cx="7379208" cy="5352764"/>
          </a:xfrm>
          <a:prstGeom prst="rect">
            <a:avLst/>
          </a:prstGeom>
        </p:spPr>
      </p:pic>
      <p:pic>
        <p:nvPicPr>
          <p:cNvPr id="10" name="Flash Orange"/>
          <p:cNvPicPr>
            <a:picLocks noChangeAspect="1"/>
          </p:cNvPicPr>
          <p:nvPr/>
        </p:nvPicPr>
        <p:blipFill>
          <a:blip r:embed="rId12" cstate="print">
            <a:duotone>
              <a:schemeClr val="accent6">
                <a:shade val="45000"/>
                <a:satMod val="135000"/>
              </a:schemeClr>
              <a:prstClr val="white"/>
            </a:duotone>
            <a:extLst>
              <a:ext uri="{BEBA8EAE-BF5A-486C-A8C5-ECC9F3942E4B}">
                <a14:imgProps xmlns:a14="http://schemas.microsoft.com/office/drawing/2010/main">
                  <a14:imgLayer r:embed="rId11">
                    <a14:imgEffect>
                      <a14:colorTemperature colorTemp="47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362948" y="-860389"/>
            <a:ext cx="9223265" cy="5533960"/>
          </a:xfrm>
          <a:prstGeom prst="rect">
            <a:avLst/>
          </a:prstGeom>
        </p:spPr>
      </p:pic>
      <p:pic>
        <p:nvPicPr>
          <p:cNvPr id="2" name="Wand"/>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rot="1284961">
            <a:off x="-575077" y="387294"/>
            <a:ext cx="1105550" cy="4326067"/>
          </a:xfrm>
          <a:prstGeom prst="rect">
            <a:avLst/>
          </a:prstGeom>
          <a:effectLst>
            <a:innerShdw blurRad="482600" dist="800100" dir="5400000">
              <a:prstClr val="black">
                <a:alpha val="50000"/>
              </a:prstClr>
            </a:innerShdw>
          </a:effectLst>
        </p:spPr>
      </p:pic>
      <p:pic>
        <p:nvPicPr>
          <p:cNvPr id="4" name="Glow"/>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86416" y="-403648"/>
            <a:ext cx="2573977" cy="2425738"/>
          </a:xfrm>
          <a:prstGeom prst="rect">
            <a:avLst/>
          </a:prstGeom>
        </p:spPr>
      </p:pic>
      <p:sp>
        <p:nvSpPr>
          <p:cNvPr id="7" name="Fragment 2"/>
          <p:cNvSpPr>
            <a:spLocks noChangeAspect="1"/>
          </p:cNvSpPr>
          <p:nvPr/>
        </p:nvSpPr>
        <p:spPr>
          <a:xfrm>
            <a:off x="7697429" y="221861"/>
            <a:ext cx="5461415" cy="3694486"/>
          </a:xfrm>
          <a:prstGeom prst="rect">
            <a:avLst/>
          </a:prstGeom>
          <a:blipFill dpi="0" rotWithShape="1">
            <a:blip r:embed="rId1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normAutofit/>
          </a:bodyPr>
          <a:lstStyle/>
          <a:p>
            <a:pPr algn="ctr" fontAlgn="ctr">
              <a:lnSpc>
                <a:spcPts val="10000"/>
              </a:lnSpc>
            </a:pPr>
            <a:r>
              <a:rPr lang="en-US" sz="10000" dirty="0" smtClean="0">
                <a:solidFill>
                  <a:schemeClr val="tx1"/>
                </a:solidFill>
                <a:latin typeface="Kalam Light" panose="02000000000000000000" pitchFamily="2" charset="0"/>
                <a:cs typeface="Kalam Light" panose="02000000000000000000" pitchFamily="2" charset="0"/>
              </a:rPr>
              <a:t>word</a:t>
            </a:r>
            <a:endParaRPr lang="en-US" sz="10000" dirty="0">
              <a:solidFill>
                <a:schemeClr val="tx1"/>
              </a:solidFill>
              <a:latin typeface="Kalam Light" panose="02000000000000000000" pitchFamily="2" charset="0"/>
              <a:cs typeface="Kalam Light" panose="02000000000000000000" pitchFamily="2" charset="0"/>
            </a:endParaRPr>
          </a:p>
        </p:txBody>
      </p:sp>
      <p:sp>
        <p:nvSpPr>
          <p:cNvPr id="8" name="Fragment 1"/>
          <p:cNvSpPr>
            <a:spLocks noChangeAspect="1"/>
          </p:cNvSpPr>
          <p:nvPr/>
        </p:nvSpPr>
        <p:spPr>
          <a:xfrm>
            <a:off x="1441892" y="221861"/>
            <a:ext cx="5461415" cy="3694486"/>
          </a:xfrm>
          <a:prstGeom prst="rect">
            <a:avLst/>
          </a:prstGeom>
          <a:blipFill dpi="0" rotWithShape="1">
            <a:blip r:embed="rId16">
              <a:extLst>
                <a:ext uri="{28A0092B-C50C-407E-A947-70E740481C1C}">
                  <a14:useLocalDpi xmlns:a14="http://schemas.microsoft.com/office/drawing/2010/main" val="0"/>
                </a:ext>
              </a:extLst>
            </a:blip>
            <a:srcRect/>
            <a:stretch>
              <a:fillRect/>
            </a:stretch>
          </a:blip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normAutofit/>
          </a:bodyPr>
          <a:lstStyle/>
          <a:p>
            <a:pPr algn="ctr" fontAlgn="ctr">
              <a:lnSpc>
                <a:spcPts val="10000"/>
              </a:lnSpc>
            </a:pPr>
            <a:r>
              <a:rPr lang="en-US" sz="10000" dirty="0" smtClean="0">
                <a:solidFill>
                  <a:schemeClr val="tx1"/>
                </a:solidFill>
                <a:latin typeface="Kalam Light" panose="02000000000000000000" pitchFamily="2" charset="0"/>
                <a:cs typeface="Kalam Light" panose="02000000000000000000" pitchFamily="2" charset="0"/>
              </a:rPr>
              <a:t>word</a:t>
            </a:r>
            <a:endParaRPr lang="en-US" sz="10000" dirty="0">
              <a:solidFill>
                <a:schemeClr val="tx1"/>
              </a:solidFill>
              <a:latin typeface="Kalam Light" panose="02000000000000000000" pitchFamily="2" charset="0"/>
              <a:cs typeface="Kalam Light" panose="02000000000000000000" pitchFamily="2" charset="0"/>
            </a:endParaRPr>
          </a:p>
        </p:txBody>
      </p:sp>
      <p:sp>
        <p:nvSpPr>
          <p:cNvPr id="6" name="Fragment 3"/>
          <p:cNvSpPr>
            <a:spLocks noChangeAspect="1"/>
          </p:cNvSpPr>
          <p:nvPr/>
        </p:nvSpPr>
        <p:spPr>
          <a:xfrm>
            <a:off x="1441892" y="4289511"/>
            <a:ext cx="5461415" cy="3694486"/>
          </a:xfrm>
          <a:prstGeom prst="rect">
            <a:avLst/>
          </a:prstGeom>
          <a:blipFill dpi="0" rotWithShape="1">
            <a:blip r:embed="rId17">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normAutofit/>
          </a:bodyPr>
          <a:lstStyle/>
          <a:p>
            <a:pPr algn="ctr" fontAlgn="ctr">
              <a:lnSpc>
                <a:spcPts val="10000"/>
              </a:lnSpc>
            </a:pPr>
            <a:r>
              <a:rPr lang="en-US" sz="10000" dirty="0" smtClean="0">
                <a:solidFill>
                  <a:schemeClr val="tx1"/>
                </a:solidFill>
                <a:latin typeface="Kalam Light" panose="02000000000000000000" pitchFamily="2" charset="0"/>
                <a:cs typeface="Kalam Light" panose="02000000000000000000" pitchFamily="2" charset="0"/>
              </a:rPr>
              <a:t>word</a:t>
            </a:r>
            <a:endParaRPr lang="en-US" sz="10000" dirty="0">
              <a:solidFill>
                <a:schemeClr val="tx1"/>
              </a:solidFill>
              <a:latin typeface="Kalam Light" panose="02000000000000000000" pitchFamily="2" charset="0"/>
              <a:cs typeface="Kalam Light" panose="02000000000000000000" pitchFamily="2" charset="0"/>
            </a:endParaRPr>
          </a:p>
        </p:txBody>
      </p:sp>
      <p:sp>
        <p:nvSpPr>
          <p:cNvPr id="9" name="Fragment 4"/>
          <p:cNvSpPr>
            <a:spLocks noChangeAspect="1"/>
          </p:cNvSpPr>
          <p:nvPr/>
        </p:nvSpPr>
        <p:spPr>
          <a:xfrm>
            <a:off x="7697429" y="4289511"/>
            <a:ext cx="5461415" cy="3694486"/>
          </a:xfrm>
          <a:prstGeom prst="rect">
            <a:avLst/>
          </a:prstGeom>
          <a:blipFill dpi="0" rotWithShape="1">
            <a:blip r:embed="rId18">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normAutofit/>
          </a:bodyPr>
          <a:lstStyle/>
          <a:p>
            <a:pPr algn="ctr" fontAlgn="ctr">
              <a:lnSpc>
                <a:spcPts val="10000"/>
              </a:lnSpc>
            </a:pPr>
            <a:r>
              <a:rPr lang="en-US" sz="10000" dirty="0" smtClean="0">
                <a:solidFill>
                  <a:schemeClr val="tx1"/>
                </a:solidFill>
                <a:latin typeface="Kalam Light" panose="02000000000000000000" pitchFamily="2" charset="0"/>
                <a:cs typeface="Kalam Light" panose="02000000000000000000" pitchFamily="2" charset="0"/>
              </a:rPr>
              <a:t>word</a:t>
            </a:r>
            <a:endParaRPr lang="en-US" sz="10000" dirty="0">
              <a:solidFill>
                <a:schemeClr val="tx1"/>
              </a:solidFill>
              <a:latin typeface="Kalam Light" panose="02000000000000000000" pitchFamily="2" charset="0"/>
              <a:cs typeface="Kalam Light" panose="02000000000000000000" pitchFamily="2" charset="0"/>
            </a:endParaRPr>
          </a:p>
        </p:txBody>
      </p:sp>
      <p:pic>
        <p:nvPicPr>
          <p:cNvPr id="5" name="wand glow (compile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9"/>
          <a:stretch>
            <a:fillRect/>
          </a:stretch>
        </p:blipFill>
        <p:spPr>
          <a:xfrm>
            <a:off x="700572" y="8386027"/>
            <a:ext cx="487363" cy="487363"/>
          </a:xfrm>
          <a:prstGeom prst="rect">
            <a:avLst/>
          </a:prstGeom>
        </p:spPr>
      </p:pic>
      <p:pic>
        <p:nvPicPr>
          <p:cNvPr id="11" name="pages (herkules92).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9"/>
          <a:stretch>
            <a:fillRect/>
          </a:stretch>
        </p:blipFill>
        <p:spPr>
          <a:xfrm>
            <a:off x="2498725" y="8391020"/>
            <a:ext cx="487363" cy="487363"/>
          </a:xfrm>
          <a:prstGeom prst="rect">
            <a:avLst/>
          </a:prstGeom>
        </p:spPr>
      </p:pic>
      <p:pic>
        <p:nvPicPr>
          <p:cNvPr id="16" name="pages reverse (herkules92).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9"/>
          <a:stretch>
            <a:fillRect/>
          </a:stretch>
        </p:blipFill>
        <p:spPr>
          <a:xfrm>
            <a:off x="4184174" y="8391020"/>
            <a:ext cx="487363" cy="487363"/>
          </a:xfrm>
          <a:prstGeom prst="rect">
            <a:avLst/>
          </a:prstGeom>
        </p:spPr>
      </p:pic>
    </p:spTree>
    <p:extLst>
      <p:ext uri="{BB962C8B-B14F-4D97-AF65-F5344CB8AC3E}">
        <p14:creationId xmlns:p14="http://schemas.microsoft.com/office/powerpoint/2010/main" val="3904900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 presetClass="mediacall" presetSubtype="0" fill="hold" nodeType="withEffect">
                                  <p:stCondLst>
                                    <p:cond delay="0"/>
                                  </p:stCondLst>
                                  <p:childTnLst>
                                    <p:cmd type="call" cmd="playFrom(0.0)">
                                      <p:cBhvr>
                                        <p:cTn id="15" dur="1128" fill="hold"/>
                                        <p:tgtEl>
                                          <p:spTgt spid="5"/>
                                        </p:tgtEl>
                                      </p:cBhvr>
                                    </p:cmd>
                                  </p:childTnLst>
                                </p:cTn>
                              </p:par>
                              <p:par>
                                <p:cTn id="16" presetID="6" presetClass="emph" presetSubtype="0" repeatCount="indefinite" autoRev="1" fill="hold" nodeType="withEffect">
                                  <p:stCondLst>
                                    <p:cond delay="0"/>
                                  </p:stCondLst>
                                  <p:endCondLst>
                                    <p:cond evt="onNext" delay="0">
                                      <p:tgtEl>
                                        <p:sldTgt/>
                                      </p:tgtEl>
                                    </p:cond>
                                  </p:endCondLst>
                                  <p:childTnLst>
                                    <p:animScale>
                                      <p:cBhvr>
                                        <p:cTn id="17" dur="1000" fill="hold"/>
                                        <p:tgtEl>
                                          <p:spTgt spid="4"/>
                                        </p:tgtEl>
                                      </p:cBhvr>
                                      <p:by x="115000" y="115000"/>
                                    </p:animScale>
                                  </p:childTnLst>
                                </p:cTn>
                              </p:par>
                              <p:par>
                                <p:cTn id="18" presetID="10" presetClass="entr" presetSubtype="0"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1000"/>
                                        <p:tgtEl>
                                          <p:spTgt spid="3"/>
                                        </p:tgtEl>
                                      </p:cBhvr>
                                    </p:animEffect>
                                  </p:childTnLst>
                                </p:cTn>
                              </p:par>
                              <p:par>
                                <p:cTn id="21" presetID="10" presetClass="entr" presetSubtype="0" fill="hold" nodeType="withEffect">
                                  <p:stCondLst>
                                    <p:cond delay="50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250"/>
                                        <p:tgtEl>
                                          <p:spTgt spid="10"/>
                                        </p:tgtEl>
                                      </p:cBhvr>
                                    </p:animEffect>
                                  </p:childTnLst>
                                </p:cTn>
                              </p:par>
                              <p:par>
                                <p:cTn id="24" presetID="6" presetClass="emph" presetSubtype="0" fill="hold" nodeType="withEffect">
                                  <p:stCondLst>
                                    <p:cond delay="500"/>
                                  </p:stCondLst>
                                  <p:childTnLst>
                                    <p:animScale>
                                      <p:cBhvr>
                                        <p:cTn id="25" dur="500" fill="hold"/>
                                        <p:tgtEl>
                                          <p:spTgt spid="10"/>
                                        </p:tgtEl>
                                      </p:cBhvr>
                                      <p:by x="200000" y="200000"/>
                                    </p:animScale>
                                  </p:childTnLst>
                                </p:cTn>
                              </p:par>
                              <p:par>
                                <p:cTn id="26" presetID="10" presetClass="exit" presetSubtype="0" fill="hold" nodeType="withEffect">
                                  <p:stCondLst>
                                    <p:cond delay="1000"/>
                                  </p:stCondLst>
                                  <p:childTnLst>
                                    <p:animEffect transition="out" filter="fade">
                                      <p:cBhvr>
                                        <p:cTn id="27" dur="500"/>
                                        <p:tgtEl>
                                          <p:spTgt spid="10"/>
                                        </p:tgtEl>
                                      </p:cBhvr>
                                    </p:animEffect>
                                    <p:set>
                                      <p:cBhvr>
                                        <p:cTn id="28" dur="1" fill="hold">
                                          <p:stCondLst>
                                            <p:cond delay="499"/>
                                          </p:stCondLst>
                                        </p:cTn>
                                        <p:tgtEl>
                                          <p:spTgt spid="10"/>
                                        </p:tgtEl>
                                        <p:attrNameLst>
                                          <p:attrName>style.visibility</p:attrName>
                                        </p:attrNameLst>
                                      </p:cBhvr>
                                      <p:to>
                                        <p:strVal val="hidden"/>
                                      </p:to>
                                    </p:set>
                                  </p:childTnLst>
                                </p:cTn>
                              </p:par>
                              <p:par>
                                <p:cTn id="29" presetID="6" presetClass="entr" presetSubtype="32" fill="hold" grpId="0" nodeType="withEffect">
                                  <p:stCondLst>
                                    <p:cond delay="1000"/>
                                  </p:stCondLst>
                                  <p:childTnLst>
                                    <p:set>
                                      <p:cBhvr>
                                        <p:cTn id="30" dur="1" fill="hold">
                                          <p:stCondLst>
                                            <p:cond delay="0"/>
                                          </p:stCondLst>
                                        </p:cTn>
                                        <p:tgtEl>
                                          <p:spTgt spid="8"/>
                                        </p:tgtEl>
                                        <p:attrNameLst>
                                          <p:attrName>style.visibility</p:attrName>
                                        </p:attrNameLst>
                                      </p:cBhvr>
                                      <p:to>
                                        <p:strVal val="visible"/>
                                      </p:to>
                                    </p:set>
                                    <p:animEffect transition="in" filter="circle(out)">
                                      <p:cBhvr>
                                        <p:cTn id="31" dur="200"/>
                                        <p:tgtEl>
                                          <p:spTgt spid="8"/>
                                        </p:tgtEl>
                                      </p:cBhvr>
                                    </p:animEffect>
                                  </p:childTnLst>
                                </p:cTn>
                              </p:par>
                              <p:par>
                                <p:cTn id="32" presetID="1" presetClass="mediacall" presetSubtype="0" fill="hold" nodeType="withEffect">
                                  <p:stCondLst>
                                    <p:cond delay="1000"/>
                                  </p:stCondLst>
                                  <p:childTnLst>
                                    <p:cmd type="call" cmd="playFrom(0.0)">
                                      <p:cBhvr>
                                        <p:cTn id="33" dur="548" fill="hold"/>
                                        <p:tgtEl>
                                          <p:spTgt spid="11"/>
                                        </p:tgtEl>
                                      </p:cBhvr>
                                    </p:cmd>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nodeType="clickEffect">
                                  <p:stCondLst>
                                    <p:cond delay="0"/>
                                  </p:stCondLst>
                                  <p:childTnLst>
                                    <p:animEffect transition="out" filter="fade">
                                      <p:cBhvr>
                                        <p:cTn id="37" dur="500"/>
                                        <p:tgtEl>
                                          <p:spTgt spid="4"/>
                                        </p:tgtEl>
                                      </p:cBhvr>
                                    </p:animEffect>
                                    <p:set>
                                      <p:cBhvr>
                                        <p:cTn id="38" dur="1" fill="hold">
                                          <p:stCondLst>
                                            <p:cond delay="499"/>
                                          </p:stCondLst>
                                        </p:cTn>
                                        <p:tgtEl>
                                          <p:spTgt spid="4"/>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3"/>
                                        </p:tgtEl>
                                      </p:cBhvr>
                                    </p:animEffect>
                                    <p:set>
                                      <p:cBhvr>
                                        <p:cTn id="41" dur="1" fill="hold">
                                          <p:stCondLst>
                                            <p:cond delay="499"/>
                                          </p:stCondLst>
                                        </p:cTn>
                                        <p:tgtEl>
                                          <p:spTgt spid="3"/>
                                        </p:tgtEl>
                                        <p:attrNameLst>
                                          <p:attrName>style.visibility</p:attrName>
                                        </p:attrNameLst>
                                      </p:cBhvr>
                                      <p:to>
                                        <p:strVal val="hidden"/>
                                      </p:to>
                                    </p:set>
                                  </p:childTnLst>
                                </p:cTn>
                              </p:par>
                              <p:par>
                                <p:cTn id="42" presetID="6" presetClass="exit" presetSubtype="16" fill="hold" grpId="1" nodeType="withEffect">
                                  <p:stCondLst>
                                    <p:cond delay="200"/>
                                  </p:stCondLst>
                                  <p:childTnLst>
                                    <p:animEffect transition="out" filter="circle(in)">
                                      <p:cBhvr>
                                        <p:cTn id="43" dur="200"/>
                                        <p:tgtEl>
                                          <p:spTgt spid="8"/>
                                        </p:tgtEl>
                                      </p:cBhvr>
                                    </p:animEffect>
                                    <p:set>
                                      <p:cBhvr>
                                        <p:cTn id="44" dur="1" fill="hold">
                                          <p:stCondLst>
                                            <p:cond delay="199"/>
                                          </p:stCondLst>
                                        </p:cTn>
                                        <p:tgtEl>
                                          <p:spTgt spid="8"/>
                                        </p:tgtEl>
                                        <p:attrNameLst>
                                          <p:attrName>style.visibility</p:attrName>
                                        </p:attrNameLst>
                                      </p:cBhvr>
                                      <p:to>
                                        <p:strVal val="hidden"/>
                                      </p:to>
                                    </p:set>
                                  </p:childTnLst>
                                </p:cTn>
                              </p:par>
                              <p:par>
                                <p:cTn id="45" presetID="1" presetClass="mediacall" presetSubtype="0" fill="hold" nodeType="withEffect">
                                  <p:stCondLst>
                                    <p:cond delay="200"/>
                                  </p:stCondLst>
                                  <p:childTnLst>
                                    <p:cmd type="call" cmd="playFrom(0.0)">
                                      <p:cBhvr>
                                        <p:cTn id="46" dur="600" fill="hold"/>
                                        <p:tgtEl>
                                          <p:spTgt spid="16"/>
                                        </p:tgtEl>
                                      </p:cBhvr>
                                    </p:cmd>
                                  </p:childTnLst>
                                </p:cTn>
                              </p:par>
                            </p:childTnLst>
                          </p:cTn>
                        </p:par>
                        <p:par>
                          <p:cTn id="47" fill="hold">
                            <p:stCondLst>
                              <p:cond delay="800"/>
                            </p:stCondLst>
                            <p:childTnLst>
                              <p:par>
                                <p:cTn id="48" presetID="42" presetClass="path" presetSubtype="0" fill="hold" nodeType="afterEffect">
                                  <p:stCondLst>
                                    <p:cond delay="0"/>
                                  </p:stCondLst>
                                  <p:childTnLst>
                                    <p:animMotion origin="layout" path="M -9.02778E-7 6.17284E-7 L 0.42741 -0.00019 " pathEditMode="relative" rAng="0" ptsTypes="AA">
                                      <p:cBhvr>
                                        <p:cTn id="49" dur="500" fill="hold"/>
                                        <p:tgtEl>
                                          <p:spTgt spid="2"/>
                                        </p:tgtEl>
                                        <p:attrNameLst>
                                          <p:attrName>ppt_x</p:attrName>
                                          <p:attrName>ppt_y</p:attrName>
                                        </p:attrNameLst>
                                      </p:cBhvr>
                                      <p:rCtr x="21365" y="-19"/>
                                    </p:animMotion>
                                  </p:childTnLst>
                                </p:cTn>
                              </p:par>
                              <p:par>
                                <p:cTn id="50" presetID="42" presetClass="path" presetSubtype="0" accel="50000" decel="50000" fill="hold" nodeType="withEffect">
                                  <p:stCondLst>
                                    <p:cond delay="0"/>
                                  </p:stCondLst>
                                  <p:childTnLst>
                                    <p:animMotion origin="layout" path="M -1.5625E-6 3.7037E-7 L 0.43143 -0.00058 " pathEditMode="relative" rAng="0" ptsTypes="AA">
                                      <p:cBhvr>
                                        <p:cTn id="51" dur="500" fill="hold"/>
                                        <p:tgtEl>
                                          <p:spTgt spid="4"/>
                                        </p:tgtEl>
                                        <p:attrNameLst>
                                          <p:attrName>ppt_x</p:attrName>
                                          <p:attrName>ppt_y</p:attrName>
                                        </p:attrNameLst>
                                      </p:cBhvr>
                                      <p:rCtr x="21571" y="-39"/>
                                    </p:animMotion>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4"/>
                                        </p:tgtEl>
                                        <p:attrNameLst>
                                          <p:attrName>style.visibility</p:attrName>
                                        </p:attrNameLst>
                                      </p:cBhvr>
                                      <p:to>
                                        <p:strVal val="visible"/>
                                      </p:to>
                                    </p:set>
                                    <p:animEffect transition="in" filter="fade">
                                      <p:cBhvr>
                                        <p:cTn id="56" dur="500"/>
                                        <p:tgtEl>
                                          <p:spTgt spid="4"/>
                                        </p:tgtEl>
                                      </p:cBhvr>
                                    </p:animEffect>
                                  </p:childTnLst>
                                </p:cTn>
                              </p:par>
                              <p:par>
                                <p:cTn id="57" presetID="1" presetClass="mediacall" presetSubtype="0" fill="hold" nodeType="withEffect">
                                  <p:stCondLst>
                                    <p:cond delay="0"/>
                                  </p:stCondLst>
                                  <p:childTnLst>
                                    <p:cmd type="call" cmd="playFrom(0.0)">
                                      <p:cBhvr>
                                        <p:cTn id="58" dur="1128" fill="hold"/>
                                        <p:tgtEl>
                                          <p:spTgt spid="5"/>
                                        </p:tgtEl>
                                      </p:cBhvr>
                                    </p:cmd>
                                  </p:childTnLst>
                                </p:cTn>
                              </p:par>
                              <p:par>
                                <p:cTn id="59" presetID="6" presetClass="emph" presetSubtype="0" repeatCount="indefinite" autoRev="1" fill="hold" nodeType="withEffect">
                                  <p:stCondLst>
                                    <p:cond delay="0"/>
                                  </p:stCondLst>
                                  <p:endCondLst>
                                    <p:cond evt="onNext" delay="0">
                                      <p:tgtEl>
                                        <p:sldTgt/>
                                      </p:tgtEl>
                                    </p:cond>
                                  </p:endCondLst>
                                  <p:childTnLst>
                                    <p:animScale>
                                      <p:cBhvr>
                                        <p:cTn id="60" dur="1000" fill="hold"/>
                                        <p:tgtEl>
                                          <p:spTgt spid="4"/>
                                        </p:tgtEl>
                                      </p:cBhvr>
                                      <p:by x="115000" y="115000"/>
                                    </p:animScale>
                                  </p:childTnLst>
                                </p:cTn>
                              </p:par>
                              <p:par>
                                <p:cTn id="61" presetID="10" presetClass="entr" presetSubtype="0" fill="hold" nodeType="with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fade">
                                      <p:cBhvr>
                                        <p:cTn id="63" dur="1000"/>
                                        <p:tgtEl>
                                          <p:spTgt spid="22"/>
                                        </p:tgtEl>
                                      </p:cBhvr>
                                    </p:animEffect>
                                  </p:childTnLst>
                                </p:cTn>
                              </p:par>
                              <p:par>
                                <p:cTn id="64" presetID="10" presetClass="entr" presetSubtype="0" fill="hold" nodeType="withEffect">
                                  <p:stCondLst>
                                    <p:cond delay="500"/>
                                  </p:stCondLst>
                                  <p:childTnLst>
                                    <p:set>
                                      <p:cBhvr>
                                        <p:cTn id="65" dur="1" fill="hold">
                                          <p:stCondLst>
                                            <p:cond delay="0"/>
                                          </p:stCondLst>
                                        </p:cTn>
                                        <p:tgtEl>
                                          <p:spTgt spid="21"/>
                                        </p:tgtEl>
                                        <p:attrNameLst>
                                          <p:attrName>style.visibility</p:attrName>
                                        </p:attrNameLst>
                                      </p:cBhvr>
                                      <p:to>
                                        <p:strVal val="visible"/>
                                      </p:to>
                                    </p:set>
                                    <p:animEffect transition="in" filter="fade">
                                      <p:cBhvr>
                                        <p:cTn id="66" dur="250"/>
                                        <p:tgtEl>
                                          <p:spTgt spid="21"/>
                                        </p:tgtEl>
                                      </p:cBhvr>
                                    </p:animEffect>
                                  </p:childTnLst>
                                </p:cTn>
                              </p:par>
                              <p:par>
                                <p:cTn id="67" presetID="6" presetClass="emph" presetSubtype="0" fill="hold" nodeType="withEffect">
                                  <p:stCondLst>
                                    <p:cond delay="500"/>
                                  </p:stCondLst>
                                  <p:childTnLst>
                                    <p:animScale>
                                      <p:cBhvr>
                                        <p:cTn id="68" dur="500" fill="hold"/>
                                        <p:tgtEl>
                                          <p:spTgt spid="21"/>
                                        </p:tgtEl>
                                      </p:cBhvr>
                                      <p:by x="200000" y="200000"/>
                                    </p:animScale>
                                  </p:childTnLst>
                                </p:cTn>
                              </p:par>
                              <p:par>
                                <p:cTn id="69" presetID="10" presetClass="exit" presetSubtype="0" fill="hold" nodeType="withEffect">
                                  <p:stCondLst>
                                    <p:cond delay="1000"/>
                                  </p:stCondLst>
                                  <p:childTnLst>
                                    <p:animEffect transition="out" filter="fade">
                                      <p:cBhvr>
                                        <p:cTn id="70" dur="500"/>
                                        <p:tgtEl>
                                          <p:spTgt spid="21"/>
                                        </p:tgtEl>
                                      </p:cBhvr>
                                    </p:animEffect>
                                    <p:set>
                                      <p:cBhvr>
                                        <p:cTn id="71" dur="1" fill="hold">
                                          <p:stCondLst>
                                            <p:cond delay="499"/>
                                          </p:stCondLst>
                                        </p:cTn>
                                        <p:tgtEl>
                                          <p:spTgt spid="21"/>
                                        </p:tgtEl>
                                        <p:attrNameLst>
                                          <p:attrName>style.visibility</p:attrName>
                                        </p:attrNameLst>
                                      </p:cBhvr>
                                      <p:to>
                                        <p:strVal val="hidden"/>
                                      </p:to>
                                    </p:set>
                                  </p:childTnLst>
                                </p:cTn>
                              </p:par>
                              <p:par>
                                <p:cTn id="72" presetID="6" presetClass="entr" presetSubtype="32" fill="hold" grpId="0" nodeType="withEffect">
                                  <p:stCondLst>
                                    <p:cond delay="1000"/>
                                  </p:stCondLst>
                                  <p:childTnLst>
                                    <p:set>
                                      <p:cBhvr>
                                        <p:cTn id="73" dur="1" fill="hold">
                                          <p:stCondLst>
                                            <p:cond delay="0"/>
                                          </p:stCondLst>
                                        </p:cTn>
                                        <p:tgtEl>
                                          <p:spTgt spid="7"/>
                                        </p:tgtEl>
                                        <p:attrNameLst>
                                          <p:attrName>style.visibility</p:attrName>
                                        </p:attrNameLst>
                                      </p:cBhvr>
                                      <p:to>
                                        <p:strVal val="visible"/>
                                      </p:to>
                                    </p:set>
                                    <p:animEffect transition="in" filter="circle(out)">
                                      <p:cBhvr>
                                        <p:cTn id="74" dur="200"/>
                                        <p:tgtEl>
                                          <p:spTgt spid="7"/>
                                        </p:tgtEl>
                                      </p:cBhvr>
                                    </p:animEffect>
                                  </p:childTnLst>
                                </p:cTn>
                              </p:par>
                              <p:par>
                                <p:cTn id="75" presetID="1" presetClass="mediacall" presetSubtype="0" fill="hold" nodeType="withEffect">
                                  <p:stCondLst>
                                    <p:cond delay="1000"/>
                                  </p:stCondLst>
                                  <p:childTnLst>
                                    <p:cmd type="call" cmd="playFrom(0.0)">
                                      <p:cBhvr>
                                        <p:cTn id="76" dur="548" fill="hold"/>
                                        <p:tgtEl>
                                          <p:spTgt spid="11"/>
                                        </p:tgtEl>
                                      </p:cBhvr>
                                    </p:cmd>
                                  </p:childTnLst>
                                </p:cTn>
                              </p:par>
                            </p:childTnLst>
                          </p:cTn>
                        </p:par>
                      </p:childTnLst>
                    </p:cTn>
                  </p:par>
                  <p:par>
                    <p:cTn id="77" fill="hold">
                      <p:stCondLst>
                        <p:cond delay="indefinite"/>
                      </p:stCondLst>
                      <p:childTnLst>
                        <p:par>
                          <p:cTn id="78" fill="hold">
                            <p:stCondLst>
                              <p:cond delay="0"/>
                            </p:stCondLst>
                            <p:childTnLst>
                              <p:par>
                                <p:cTn id="79" presetID="10" presetClass="exit" presetSubtype="0" fill="hold" nodeType="clickEffect">
                                  <p:stCondLst>
                                    <p:cond delay="0"/>
                                  </p:stCondLst>
                                  <p:childTnLst>
                                    <p:animEffect transition="out" filter="fade">
                                      <p:cBhvr>
                                        <p:cTn id="80" dur="500"/>
                                        <p:tgtEl>
                                          <p:spTgt spid="4"/>
                                        </p:tgtEl>
                                      </p:cBhvr>
                                    </p:animEffect>
                                    <p:set>
                                      <p:cBhvr>
                                        <p:cTn id="81" dur="1" fill="hold">
                                          <p:stCondLst>
                                            <p:cond delay="499"/>
                                          </p:stCondLst>
                                        </p:cTn>
                                        <p:tgtEl>
                                          <p:spTgt spid="4"/>
                                        </p:tgtEl>
                                        <p:attrNameLst>
                                          <p:attrName>style.visibility</p:attrName>
                                        </p:attrNameLst>
                                      </p:cBhvr>
                                      <p:to>
                                        <p:strVal val="hidden"/>
                                      </p:to>
                                    </p:set>
                                  </p:childTnLst>
                                </p:cTn>
                              </p:par>
                              <p:par>
                                <p:cTn id="82" presetID="10" presetClass="exit" presetSubtype="0" fill="hold" nodeType="withEffect">
                                  <p:stCondLst>
                                    <p:cond delay="0"/>
                                  </p:stCondLst>
                                  <p:childTnLst>
                                    <p:animEffect transition="out" filter="fade">
                                      <p:cBhvr>
                                        <p:cTn id="83" dur="500"/>
                                        <p:tgtEl>
                                          <p:spTgt spid="22"/>
                                        </p:tgtEl>
                                      </p:cBhvr>
                                    </p:animEffect>
                                    <p:set>
                                      <p:cBhvr>
                                        <p:cTn id="84" dur="1" fill="hold">
                                          <p:stCondLst>
                                            <p:cond delay="499"/>
                                          </p:stCondLst>
                                        </p:cTn>
                                        <p:tgtEl>
                                          <p:spTgt spid="22"/>
                                        </p:tgtEl>
                                        <p:attrNameLst>
                                          <p:attrName>style.visibility</p:attrName>
                                        </p:attrNameLst>
                                      </p:cBhvr>
                                      <p:to>
                                        <p:strVal val="hidden"/>
                                      </p:to>
                                    </p:set>
                                  </p:childTnLst>
                                </p:cTn>
                              </p:par>
                              <p:par>
                                <p:cTn id="85" presetID="6" presetClass="exit" presetSubtype="16" fill="hold" grpId="1" nodeType="withEffect">
                                  <p:stCondLst>
                                    <p:cond delay="200"/>
                                  </p:stCondLst>
                                  <p:childTnLst>
                                    <p:animEffect transition="out" filter="circle(in)">
                                      <p:cBhvr>
                                        <p:cTn id="86" dur="200"/>
                                        <p:tgtEl>
                                          <p:spTgt spid="7"/>
                                        </p:tgtEl>
                                      </p:cBhvr>
                                    </p:animEffect>
                                    <p:set>
                                      <p:cBhvr>
                                        <p:cTn id="87" dur="1" fill="hold">
                                          <p:stCondLst>
                                            <p:cond delay="199"/>
                                          </p:stCondLst>
                                        </p:cTn>
                                        <p:tgtEl>
                                          <p:spTgt spid="7"/>
                                        </p:tgtEl>
                                        <p:attrNameLst>
                                          <p:attrName>style.visibility</p:attrName>
                                        </p:attrNameLst>
                                      </p:cBhvr>
                                      <p:to>
                                        <p:strVal val="hidden"/>
                                      </p:to>
                                    </p:set>
                                  </p:childTnLst>
                                </p:cTn>
                              </p:par>
                              <p:par>
                                <p:cTn id="88" presetID="1" presetClass="mediacall" presetSubtype="0" fill="hold" nodeType="withEffect">
                                  <p:stCondLst>
                                    <p:cond delay="200"/>
                                  </p:stCondLst>
                                  <p:childTnLst>
                                    <p:cmd type="call" cmd="playFrom(0.0)">
                                      <p:cBhvr>
                                        <p:cTn id="89" dur="600" fill="hold"/>
                                        <p:tgtEl>
                                          <p:spTgt spid="16"/>
                                        </p:tgtEl>
                                      </p:cBhvr>
                                    </p:cmd>
                                  </p:childTnLst>
                                </p:cTn>
                              </p:par>
                            </p:childTnLst>
                          </p:cTn>
                        </p:par>
                        <p:par>
                          <p:cTn id="90" fill="hold">
                            <p:stCondLst>
                              <p:cond delay="800"/>
                            </p:stCondLst>
                            <p:childTnLst>
                              <p:par>
                                <p:cTn id="91" presetID="42" presetClass="path" presetSubtype="0" fill="hold" nodeType="afterEffect">
                                  <p:stCondLst>
                                    <p:cond delay="0"/>
                                  </p:stCondLst>
                                  <p:childTnLst>
                                    <p:animMotion origin="layout" path="M 0.42741 -0.00019 L -0.00043 0.49305 " pathEditMode="relative" rAng="0" ptsTypes="AA">
                                      <p:cBhvr>
                                        <p:cTn id="92" dur="500" fill="hold"/>
                                        <p:tgtEl>
                                          <p:spTgt spid="2"/>
                                        </p:tgtEl>
                                        <p:attrNameLst>
                                          <p:attrName>ppt_x</p:attrName>
                                          <p:attrName>ppt_y</p:attrName>
                                        </p:attrNameLst>
                                      </p:cBhvr>
                                      <p:rCtr x="-21398" y="24653"/>
                                    </p:animMotion>
                                  </p:childTnLst>
                                </p:cTn>
                              </p:par>
                              <p:par>
                                <p:cTn id="93" presetID="42" presetClass="path" presetSubtype="0" accel="50000" decel="50000" fill="hold" nodeType="withEffect">
                                  <p:stCondLst>
                                    <p:cond delay="0"/>
                                  </p:stCondLst>
                                  <p:childTnLst>
                                    <p:animMotion origin="layout" path="M 0.43143 -0.00058 L -0.00195 0.49518 " pathEditMode="relative" rAng="0" ptsTypes="AA">
                                      <p:cBhvr>
                                        <p:cTn id="94" dur="500" fill="hold"/>
                                        <p:tgtEl>
                                          <p:spTgt spid="4"/>
                                        </p:tgtEl>
                                        <p:attrNameLst>
                                          <p:attrName>ppt_x</p:attrName>
                                          <p:attrName>ppt_y</p:attrName>
                                        </p:attrNameLst>
                                      </p:cBhvr>
                                      <p:rCtr x="-21669" y="24788"/>
                                    </p:animMotion>
                                  </p:childTnLst>
                                </p:cTn>
                              </p:par>
                            </p:childTnLst>
                          </p:cTn>
                        </p:par>
                      </p:childTnLst>
                    </p:cTn>
                  </p:par>
                  <p:par>
                    <p:cTn id="95" fill="hold">
                      <p:stCondLst>
                        <p:cond delay="indefinite"/>
                      </p:stCondLst>
                      <p:childTnLst>
                        <p:par>
                          <p:cTn id="96" fill="hold">
                            <p:stCondLst>
                              <p:cond delay="0"/>
                            </p:stCondLst>
                            <p:childTnLst>
                              <p:par>
                                <p:cTn id="97" presetID="10" presetClass="entr" presetSubtype="0" fill="hold" nodeType="clickEffect">
                                  <p:stCondLst>
                                    <p:cond delay="0"/>
                                  </p:stCondLst>
                                  <p:childTnLst>
                                    <p:set>
                                      <p:cBhvr>
                                        <p:cTn id="98" dur="1" fill="hold">
                                          <p:stCondLst>
                                            <p:cond delay="0"/>
                                          </p:stCondLst>
                                        </p:cTn>
                                        <p:tgtEl>
                                          <p:spTgt spid="4"/>
                                        </p:tgtEl>
                                        <p:attrNameLst>
                                          <p:attrName>style.visibility</p:attrName>
                                        </p:attrNameLst>
                                      </p:cBhvr>
                                      <p:to>
                                        <p:strVal val="visible"/>
                                      </p:to>
                                    </p:set>
                                    <p:animEffect transition="in" filter="fade">
                                      <p:cBhvr>
                                        <p:cTn id="99" dur="500"/>
                                        <p:tgtEl>
                                          <p:spTgt spid="4"/>
                                        </p:tgtEl>
                                      </p:cBhvr>
                                    </p:animEffect>
                                  </p:childTnLst>
                                </p:cTn>
                              </p:par>
                              <p:par>
                                <p:cTn id="100" presetID="1" presetClass="mediacall" presetSubtype="0" fill="hold" nodeType="withEffect">
                                  <p:stCondLst>
                                    <p:cond delay="0"/>
                                  </p:stCondLst>
                                  <p:childTnLst>
                                    <p:cmd type="call" cmd="playFrom(0.0)">
                                      <p:cBhvr>
                                        <p:cTn id="101" dur="1128" fill="hold"/>
                                        <p:tgtEl>
                                          <p:spTgt spid="5"/>
                                        </p:tgtEl>
                                      </p:cBhvr>
                                    </p:cmd>
                                  </p:childTnLst>
                                </p:cTn>
                              </p:par>
                              <p:par>
                                <p:cTn id="102" presetID="6" presetClass="emph" presetSubtype="0" repeatCount="indefinite" autoRev="1" fill="hold" nodeType="withEffect">
                                  <p:stCondLst>
                                    <p:cond delay="0"/>
                                  </p:stCondLst>
                                  <p:endCondLst>
                                    <p:cond evt="onNext" delay="0">
                                      <p:tgtEl>
                                        <p:sldTgt/>
                                      </p:tgtEl>
                                    </p:cond>
                                  </p:endCondLst>
                                  <p:childTnLst>
                                    <p:animScale>
                                      <p:cBhvr>
                                        <p:cTn id="103" dur="1000" fill="hold"/>
                                        <p:tgtEl>
                                          <p:spTgt spid="4"/>
                                        </p:tgtEl>
                                      </p:cBhvr>
                                      <p:by x="115000" y="115000"/>
                                    </p:animScale>
                                  </p:childTnLst>
                                </p:cTn>
                              </p:par>
                              <p:par>
                                <p:cTn id="104" presetID="10" presetClass="entr" presetSubtype="0" fill="hold" nodeType="withEffect">
                                  <p:stCondLst>
                                    <p:cond delay="0"/>
                                  </p:stCondLst>
                                  <p:childTnLst>
                                    <p:set>
                                      <p:cBhvr>
                                        <p:cTn id="105" dur="1" fill="hold">
                                          <p:stCondLst>
                                            <p:cond delay="0"/>
                                          </p:stCondLst>
                                        </p:cTn>
                                        <p:tgtEl>
                                          <p:spTgt spid="12"/>
                                        </p:tgtEl>
                                        <p:attrNameLst>
                                          <p:attrName>style.visibility</p:attrName>
                                        </p:attrNameLst>
                                      </p:cBhvr>
                                      <p:to>
                                        <p:strVal val="visible"/>
                                      </p:to>
                                    </p:set>
                                    <p:animEffect transition="in" filter="fade">
                                      <p:cBhvr>
                                        <p:cTn id="106" dur="1000"/>
                                        <p:tgtEl>
                                          <p:spTgt spid="12"/>
                                        </p:tgtEl>
                                      </p:cBhvr>
                                    </p:animEffect>
                                  </p:childTnLst>
                                </p:cTn>
                              </p:par>
                              <p:par>
                                <p:cTn id="107" presetID="10" presetClass="entr" presetSubtype="0" fill="hold" nodeType="withEffect">
                                  <p:stCondLst>
                                    <p:cond delay="500"/>
                                  </p:stCondLst>
                                  <p:childTnLst>
                                    <p:set>
                                      <p:cBhvr>
                                        <p:cTn id="108" dur="1" fill="hold">
                                          <p:stCondLst>
                                            <p:cond delay="0"/>
                                          </p:stCondLst>
                                        </p:cTn>
                                        <p:tgtEl>
                                          <p:spTgt spid="13"/>
                                        </p:tgtEl>
                                        <p:attrNameLst>
                                          <p:attrName>style.visibility</p:attrName>
                                        </p:attrNameLst>
                                      </p:cBhvr>
                                      <p:to>
                                        <p:strVal val="visible"/>
                                      </p:to>
                                    </p:set>
                                    <p:animEffect transition="in" filter="fade">
                                      <p:cBhvr>
                                        <p:cTn id="109" dur="250"/>
                                        <p:tgtEl>
                                          <p:spTgt spid="13"/>
                                        </p:tgtEl>
                                      </p:cBhvr>
                                    </p:animEffect>
                                  </p:childTnLst>
                                </p:cTn>
                              </p:par>
                              <p:par>
                                <p:cTn id="110" presetID="6" presetClass="emph" presetSubtype="0" fill="hold" nodeType="withEffect">
                                  <p:stCondLst>
                                    <p:cond delay="500"/>
                                  </p:stCondLst>
                                  <p:childTnLst>
                                    <p:animScale>
                                      <p:cBhvr>
                                        <p:cTn id="111" dur="500" fill="hold"/>
                                        <p:tgtEl>
                                          <p:spTgt spid="13"/>
                                        </p:tgtEl>
                                      </p:cBhvr>
                                      <p:by x="200000" y="200000"/>
                                    </p:animScale>
                                  </p:childTnLst>
                                </p:cTn>
                              </p:par>
                              <p:par>
                                <p:cTn id="112" presetID="10" presetClass="exit" presetSubtype="0" fill="hold" nodeType="withEffect">
                                  <p:stCondLst>
                                    <p:cond delay="1000"/>
                                  </p:stCondLst>
                                  <p:childTnLst>
                                    <p:animEffect transition="out" filter="fade">
                                      <p:cBhvr>
                                        <p:cTn id="113" dur="500"/>
                                        <p:tgtEl>
                                          <p:spTgt spid="13"/>
                                        </p:tgtEl>
                                      </p:cBhvr>
                                    </p:animEffect>
                                    <p:set>
                                      <p:cBhvr>
                                        <p:cTn id="114" dur="1" fill="hold">
                                          <p:stCondLst>
                                            <p:cond delay="499"/>
                                          </p:stCondLst>
                                        </p:cTn>
                                        <p:tgtEl>
                                          <p:spTgt spid="13"/>
                                        </p:tgtEl>
                                        <p:attrNameLst>
                                          <p:attrName>style.visibility</p:attrName>
                                        </p:attrNameLst>
                                      </p:cBhvr>
                                      <p:to>
                                        <p:strVal val="hidden"/>
                                      </p:to>
                                    </p:set>
                                  </p:childTnLst>
                                </p:cTn>
                              </p:par>
                              <p:par>
                                <p:cTn id="115" presetID="6" presetClass="entr" presetSubtype="32" fill="hold" grpId="0" nodeType="withEffect">
                                  <p:stCondLst>
                                    <p:cond delay="1000"/>
                                  </p:stCondLst>
                                  <p:childTnLst>
                                    <p:set>
                                      <p:cBhvr>
                                        <p:cTn id="116" dur="1" fill="hold">
                                          <p:stCondLst>
                                            <p:cond delay="0"/>
                                          </p:stCondLst>
                                        </p:cTn>
                                        <p:tgtEl>
                                          <p:spTgt spid="6"/>
                                        </p:tgtEl>
                                        <p:attrNameLst>
                                          <p:attrName>style.visibility</p:attrName>
                                        </p:attrNameLst>
                                      </p:cBhvr>
                                      <p:to>
                                        <p:strVal val="visible"/>
                                      </p:to>
                                    </p:set>
                                    <p:animEffect transition="in" filter="circle(out)">
                                      <p:cBhvr>
                                        <p:cTn id="117" dur="200"/>
                                        <p:tgtEl>
                                          <p:spTgt spid="6"/>
                                        </p:tgtEl>
                                      </p:cBhvr>
                                    </p:animEffect>
                                  </p:childTnLst>
                                </p:cTn>
                              </p:par>
                              <p:par>
                                <p:cTn id="118" presetID="1" presetClass="mediacall" presetSubtype="0" fill="hold" nodeType="withEffect">
                                  <p:stCondLst>
                                    <p:cond delay="1000"/>
                                  </p:stCondLst>
                                  <p:childTnLst>
                                    <p:cmd type="call" cmd="playFrom(0.0)">
                                      <p:cBhvr>
                                        <p:cTn id="119" dur="548" fill="hold"/>
                                        <p:tgtEl>
                                          <p:spTgt spid="11"/>
                                        </p:tgtEl>
                                      </p:cBhvr>
                                    </p:cmd>
                                  </p:childTnLst>
                                </p:cTn>
                              </p:par>
                            </p:childTnLst>
                          </p:cTn>
                        </p:par>
                      </p:childTnLst>
                    </p:cTn>
                  </p:par>
                  <p:par>
                    <p:cTn id="120" fill="hold">
                      <p:stCondLst>
                        <p:cond delay="indefinite"/>
                      </p:stCondLst>
                      <p:childTnLst>
                        <p:par>
                          <p:cTn id="121" fill="hold">
                            <p:stCondLst>
                              <p:cond delay="0"/>
                            </p:stCondLst>
                            <p:childTnLst>
                              <p:par>
                                <p:cTn id="122" presetID="10" presetClass="exit" presetSubtype="0" fill="hold" nodeType="clickEffect">
                                  <p:stCondLst>
                                    <p:cond delay="0"/>
                                  </p:stCondLst>
                                  <p:childTnLst>
                                    <p:animEffect transition="out" filter="fade">
                                      <p:cBhvr>
                                        <p:cTn id="123" dur="500"/>
                                        <p:tgtEl>
                                          <p:spTgt spid="4"/>
                                        </p:tgtEl>
                                      </p:cBhvr>
                                    </p:animEffect>
                                    <p:set>
                                      <p:cBhvr>
                                        <p:cTn id="124" dur="1" fill="hold">
                                          <p:stCondLst>
                                            <p:cond delay="499"/>
                                          </p:stCondLst>
                                        </p:cTn>
                                        <p:tgtEl>
                                          <p:spTgt spid="4"/>
                                        </p:tgtEl>
                                        <p:attrNameLst>
                                          <p:attrName>style.visibility</p:attrName>
                                        </p:attrNameLst>
                                      </p:cBhvr>
                                      <p:to>
                                        <p:strVal val="hidden"/>
                                      </p:to>
                                    </p:set>
                                  </p:childTnLst>
                                </p:cTn>
                              </p:par>
                              <p:par>
                                <p:cTn id="125" presetID="10" presetClass="exit" presetSubtype="0" fill="hold" nodeType="withEffect">
                                  <p:stCondLst>
                                    <p:cond delay="0"/>
                                  </p:stCondLst>
                                  <p:childTnLst>
                                    <p:animEffect transition="out" filter="fade">
                                      <p:cBhvr>
                                        <p:cTn id="126" dur="500"/>
                                        <p:tgtEl>
                                          <p:spTgt spid="12"/>
                                        </p:tgtEl>
                                      </p:cBhvr>
                                    </p:animEffect>
                                    <p:set>
                                      <p:cBhvr>
                                        <p:cTn id="127" dur="1" fill="hold">
                                          <p:stCondLst>
                                            <p:cond delay="499"/>
                                          </p:stCondLst>
                                        </p:cTn>
                                        <p:tgtEl>
                                          <p:spTgt spid="12"/>
                                        </p:tgtEl>
                                        <p:attrNameLst>
                                          <p:attrName>style.visibility</p:attrName>
                                        </p:attrNameLst>
                                      </p:cBhvr>
                                      <p:to>
                                        <p:strVal val="hidden"/>
                                      </p:to>
                                    </p:set>
                                  </p:childTnLst>
                                </p:cTn>
                              </p:par>
                              <p:par>
                                <p:cTn id="128" presetID="6" presetClass="exit" presetSubtype="16" fill="hold" grpId="1" nodeType="withEffect">
                                  <p:stCondLst>
                                    <p:cond delay="200"/>
                                  </p:stCondLst>
                                  <p:childTnLst>
                                    <p:animEffect transition="out" filter="circle(in)">
                                      <p:cBhvr>
                                        <p:cTn id="129" dur="200"/>
                                        <p:tgtEl>
                                          <p:spTgt spid="6"/>
                                        </p:tgtEl>
                                      </p:cBhvr>
                                    </p:animEffect>
                                    <p:set>
                                      <p:cBhvr>
                                        <p:cTn id="130" dur="1" fill="hold">
                                          <p:stCondLst>
                                            <p:cond delay="199"/>
                                          </p:stCondLst>
                                        </p:cTn>
                                        <p:tgtEl>
                                          <p:spTgt spid="6"/>
                                        </p:tgtEl>
                                        <p:attrNameLst>
                                          <p:attrName>style.visibility</p:attrName>
                                        </p:attrNameLst>
                                      </p:cBhvr>
                                      <p:to>
                                        <p:strVal val="hidden"/>
                                      </p:to>
                                    </p:set>
                                  </p:childTnLst>
                                </p:cTn>
                              </p:par>
                              <p:par>
                                <p:cTn id="131" presetID="1" presetClass="mediacall" presetSubtype="0" fill="hold" nodeType="withEffect">
                                  <p:stCondLst>
                                    <p:cond delay="200"/>
                                  </p:stCondLst>
                                  <p:childTnLst>
                                    <p:cmd type="call" cmd="playFrom(0.0)">
                                      <p:cBhvr>
                                        <p:cTn id="132" dur="600" fill="hold"/>
                                        <p:tgtEl>
                                          <p:spTgt spid="16"/>
                                        </p:tgtEl>
                                      </p:cBhvr>
                                    </p:cmd>
                                  </p:childTnLst>
                                </p:cTn>
                              </p:par>
                            </p:childTnLst>
                          </p:cTn>
                        </p:par>
                        <p:par>
                          <p:cTn id="133" fill="hold">
                            <p:stCondLst>
                              <p:cond delay="800"/>
                            </p:stCondLst>
                            <p:childTnLst>
                              <p:par>
                                <p:cTn id="134" presetID="42" presetClass="path" presetSubtype="0" accel="50000" decel="50000" fill="hold" nodeType="afterEffect">
                                  <p:stCondLst>
                                    <p:cond delay="0"/>
                                  </p:stCondLst>
                                  <p:childTnLst>
                                    <p:animMotion origin="layout" path="M -0.00043 0.49305 L 0.42795 0.49383 " pathEditMode="relative" rAng="0" ptsTypes="AA">
                                      <p:cBhvr>
                                        <p:cTn id="135" dur="500" fill="hold"/>
                                        <p:tgtEl>
                                          <p:spTgt spid="2"/>
                                        </p:tgtEl>
                                        <p:attrNameLst>
                                          <p:attrName>ppt_x</p:attrName>
                                          <p:attrName>ppt_y</p:attrName>
                                        </p:attrNameLst>
                                      </p:cBhvr>
                                      <p:rCtr x="21419" y="39"/>
                                    </p:animMotion>
                                  </p:childTnLst>
                                </p:cTn>
                              </p:par>
                              <p:par>
                                <p:cTn id="136" presetID="42" presetClass="path" presetSubtype="0" accel="50000" decel="50000" fill="hold" nodeType="withEffect">
                                  <p:stCondLst>
                                    <p:cond delay="0"/>
                                  </p:stCondLst>
                                  <p:childTnLst>
                                    <p:animMotion origin="layout" path="M -0.00195 0.49518 L 0.43001 0.49711 " pathEditMode="relative" rAng="0" ptsTypes="AA">
                                      <p:cBhvr>
                                        <p:cTn id="137" dur="500" fill="hold"/>
                                        <p:tgtEl>
                                          <p:spTgt spid="4"/>
                                        </p:tgtEl>
                                        <p:attrNameLst>
                                          <p:attrName>ppt_x</p:attrName>
                                          <p:attrName>ppt_y</p:attrName>
                                        </p:attrNameLst>
                                      </p:cBhvr>
                                      <p:rCtr x="21593" y="96"/>
                                    </p:animMotion>
                                  </p:childTnLst>
                                </p:cTn>
                              </p:par>
                            </p:childTnLst>
                          </p:cTn>
                        </p:par>
                      </p:childTnLst>
                    </p:cTn>
                  </p:par>
                  <p:par>
                    <p:cTn id="138" fill="hold">
                      <p:stCondLst>
                        <p:cond delay="indefinite"/>
                      </p:stCondLst>
                      <p:childTnLst>
                        <p:par>
                          <p:cTn id="139" fill="hold">
                            <p:stCondLst>
                              <p:cond delay="0"/>
                            </p:stCondLst>
                            <p:childTnLst>
                              <p:par>
                                <p:cTn id="140" presetID="10" presetClass="entr" presetSubtype="0" fill="hold" nodeType="clickEffect">
                                  <p:stCondLst>
                                    <p:cond delay="0"/>
                                  </p:stCondLst>
                                  <p:childTnLst>
                                    <p:set>
                                      <p:cBhvr>
                                        <p:cTn id="141" dur="1" fill="hold">
                                          <p:stCondLst>
                                            <p:cond delay="0"/>
                                          </p:stCondLst>
                                        </p:cTn>
                                        <p:tgtEl>
                                          <p:spTgt spid="4"/>
                                        </p:tgtEl>
                                        <p:attrNameLst>
                                          <p:attrName>style.visibility</p:attrName>
                                        </p:attrNameLst>
                                      </p:cBhvr>
                                      <p:to>
                                        <p:strVal val="visible"/>
                                      </p:to>
                                    </p:set>
                                    <p:animEffect transition="in" filter="fade">
                                      <p:cBhvr>
                                        <p:cTn id="142" dur="500"/>
                                        <p:tgtEl>
                                          <p:spTgt spid="4"/>
                                        </p:tgtEl>
                                      </p:cBhvr>
                                    </p:animEffect>
                                  </p:childTnLst>
                                </p:cTn>
                              </p:par>
                              <p:par>
                                <p:cTn id="143" presetID="1" presetClass="mediacall" presetSubtype="0" fill="hold" nodeType="withEffect">
                                  <p:stCondLst>
                                    <p:cond delay="0"/>
                                  </p:stCondLst>
                                  <p:childTnLst>
                                    <p:cmd type="call" cmd="playFrom(0.0)">
                                      <p:cBhvr>
                                        <p:cTn id="144" dur="1128" fill="hold"/>
                                        <p:tgtEl>
                                          <p:spTgt spid="5"/>
                                        </p:tgtEl>
                                      </p:cBhvr>
                                    </p:cmd>
                                  </p:childTnLst>
                                </p:cTn>
                              </p:par>
                              <p:par>
                                <p:cTn id="145" presetID="6" presetClass="emph" presetSubtype="0" repeatCount="indefinite" autoRev="1" fill="hold" nodeType="withEffect">
                                  <p:stCondLst>
                                    <p:cond delay="0"/>
                                  </p:stCondLst>
                                  <p:endCondLst>
                                    <p:cond evt="onNext" delay="0">
                                      <p:tgtEl>
                                        <p:sldTgt/>
                                      </p:tgtEl>
                                    </p:cond>
                                  </p:endCondLst>
                                  <p:childTnLst>
                                    <p:animScale>
                                      <p:cBhvr>
                                        <p:cTn id="146" dur="1000" fill="hold"/>
                                        <p:tgtEl>
                                          <p:spTgt spid="4"/>
                                        </p:tgtEl>
                                      </p:cBhvr>
                                      <p:by x="115000" y="115000"/>
                                    </p:animScale>
                                  </p:childTnLst>
                                </p:cTn>
                              </p:par>
                              <p:par>
                                <p:cTn id="147" presetID="10" presetClass="entr" presetSubtype="0" fill="hold" nodeType="withEffect">
                                  <p:stCondLst>
                                    <p:cond delay="0"/>
                                  </p:stCondLst>
                                  <p:childTnLst>
                                    <p:set>
                                      <p:cBhvr>
                                        <p:cTn id="148" dur="1" fill="hold">
                                          <p:stCondLst>
                                            <p:cond delay="0"/>
                                          </p:stCondLst>
                                        </p:cTn>
                                        <p:tgtEl>
                                          <p:spTgt spid="14"/>
                                        </p:tgtEl>
                                        <p:attrNameLst>
                                          <p:attrName>style.visibility</p:attrName>
                                        </p:attrNameLst>
                                      </p:cBhvr>
                                      <p:to>
                                        <p:strVal val="visible"/>
                                      </p:to>
                                    </p:set>
                                    <p:animEffect transition="in" filter="fade">
                                      <p:cBhvr>
                                        <p:cTn id="149" dur="1000"/>
                                        <p:tgtEl>
                                          <p:spTgt spid="14"/>
                                        </p:tgtEl>
                                      </p:cBhvr>
                                    </p:animEffect>
                                  </p:childTnLst>
                                </p:cTn>
                              </p:par>
                              <p:par>
                                <p:cTn id="150" presetID="10" presetClass="entr" presetSubtype="0" fill="hold" nodeType="withEffect">
                                  <p:stCondLst>
                                    <p:cond delay="500"/>
                                  </p:stCondLst>
                                  <p:childTnLst>
                                    <p:set>
                                      <p:cBhvr>
                                        <p:cTn id="151" dur="1" fill="hold">
                                          <p:stCondLst>
                                            <p:cond delay="0"/>
                                          </p:stCondLst>
                                        </p:cTn>
                                        <p:tgtEl>
                                          <p:spTgt spid="15"/>
                                        </p:tgtEl>
                                        <p:attrNameLst>
                                          <p:attrName>style.visibility</p:attrName>
                                        </p:attrNameLst>
                                      </p:cBhvr>
                                      <p:to>
                                        <p:strVal val="visible"/>
                                      </p:to>
                                    </p:set>
                                    <p:animEffect transition="in" filter="fade">
                                      <p:cBhvr>
                                        <p:cTn id="152" dur="250"/>
                                        <p:tgtEl>
                                          <p:spTgt spid="15"/>
                                        </p:tgtEl>
                                      </p:cBhvr>
                                    </p:animEffect>
                                  </p:childTnLst>
                                </p:cTn>
                              </p:par>
                              <p:par>
                                <p:cTn id="153" presetID="6" presetClass="emph" presetSubtype="0" fill="hold" nodeType="withEffect">
                                  <p:stCondLst>
                                    <p:cond delay="500"/>
                                  </p:stCondLst>
                                  <p:childTnLst>
                                    <p:animScale>
                                      <p:cBhvr>
                                        <p:cTn id="154" dur="500" fill="hold"/>
                                        <p:tgtEl>
                                          <p:spTgt spid="15"/>
                                        </p:tgtEl>
                                      </p:cBhvr>
                                      <p:by x="200000" y="200000"/>
                                    </p:animScale>
                                  </p:childTnLst>
                                </p:cTn>
                              </p:par>
                              <p:par>
                                <p:cTn id="155" presetID="10" presetClass="exit" presetSubtype="0" fill="hold" nodeType="withEffect">
                                  <p:stCondLst>
                                    <p:cond delay="1000"/>
                                  </p:stCondLst>
                                  <p:childTnLst>
                                    <p:animEffect transition="out" filter="fade">
                                      <p:cBhvr>
                                        <p:cTn id="156" dur="500"/>
                                        <p:tgtEl>
                                          <p:spTgt spid="15"/>
                                        </p:tgtEl>
                                      </p:cBhvr>
                                    </p:animEffect>
                                    <p:set>
                                      <p:cBhvr>
                                        <p:cTn id="157" dur="1" fill="hold">
                                          <p:stCondLst>
                                            <p:cond delay="499"/>
                                          </p:stCondLst>
                                        </p:cTn>
                                        <p:tgtEl>
                                          <p:spTgt spid="15"/>
                                        </p:tgtEl>
                                        <p:attrNameLst>
                                          <p:attrName>style.visibility</p:attrName>
                                        </p:attrNameLst>
                                      </p:cBhvr>
                                      <p:to>
                                        <p:strVal val="hidden"/>
                                      </p:to>
                                    </p:set>
                                  </p:childTnLst>
                                </p:cTn>
                              </p:par>
                              <p:par>
                                <p:cTn id="158" presetID="6" presetClass="entr" presetSubtype="32" fill="hold" grpId="0" nodeType="withEffect">
                                  <p:stCondLst>
                                    <p:cond delay="1000"/>
                                  </p:stCondLst>
                                  <p:childTnLst>
                                    <p:set>
                                      <p:cBhvr>
                                        <p:cTn id="159" dur="1" fill="hold">
                                          <p:stCondLst>
                                            <p:cond delay="0"/>
                                          </p:stCondLst>
                                        </p:cTn>
                                        <p:tgtEl>
                                          <p:spTgt spid="9"/>
                                        </p:tgtEl>
                                        <p:attrNameLst>
                                          <p:attrName>style.visibility</p:attrName>
                                        </p:attrNameLst>
                                      </p:cBhvr>
                                      <p:to>
                                        <p:strVal val="visible"/>
                                      </p:to>
                                    </p:set>
                                    <p:animEffect transition="in" filter="circle(out)">
                                      <p:cBhvr>
                                        <p:cTn id="160" dur="200"/>
                                        <p:tgtEl>
                                          <p:spTgt spid="9"/>
                                        </p:tgtEl>
                                      </p:cBhvr>
                                    </p:animEffect>
                                  </p:childTnLst>
                                </p:cTn>
                              </p:par>
                              <p:par>
                                <p:cTn id="161" presetID="1" presetClass="mediacall" presetSubtype="0" fill="hold" nodeType="withEffect">
                                  <p:stCondLst>
                                    <p:cond delay="1000"/>
                                  </p:stCondLst>
                                  <p:childTnLst>
                                    <p:cmd type="call" cmd="playFrom(0.0)">
                                      <p:cBhvr>
                                        <p:cTn id="162" dur="548" fill="hold"/>
                                        <p:tgtEl>
                                          <p:spTgt spid="11"/>
                                        </p:tgtEl>
                                      </p:cBhvr>
                                    </p:cmd>
                                  </p:childTnLst>
                                </p:cTn>
                              </p:par>
                            </p:childTnLst>
                          </p:cTn>
                        </p:par>
                      </p:childTnLst>
                    </p:cTn>
                  </p:par>
                  <p:par>
                    <p:cTn id="163" fill="hold">
                      <p:stCondLst>
                        <p:cond delay="indefinite"/>
                      </p:stCondLst>
                      <p:childTnLst>
                        <p:par>
                          <p:cTn id="164" fill="hold">
                            <p:stCondLst>
                              <p:cond delay="0"/>
                            </p:stCondLst>
                            <p:childTnLst>
                              <p:par>
                                <p:cTn id="165" presetID="10" presetClass="exit" presetSubtype="0" fill="hold" nodeType="clickEffect">
                                  <p:stCondLst>
                                    <p:cond delay="0"/>
                                  </p:stCondLst>
                                  <p:childTnLst>
                                    <p:animEffect transition="out" filter="fade">
                                      <p:cBhvr>
                                        <p:cTn id="166" dur="500"/>
                                        <p:tgtEl>
                                          <p:spTgt spid="4"/>
                                        </p:tgtEl>
                                      </p:cBhvr>
                                    </p:animEffect>
                                    <p:set>
                                      <p:cBhvr>
                                        <p:cTn id="167" dur="1" fill="hold">
                                          <p:stCondLst>
                                            <p:cond delay="499"/>
                                          </p:stCondLst>
                                        </p:cTn>
                                        <p:tgtEl>
                                          <p:spTgt spid="4"/>
                                        </p:tgtEl>
                                        <p:attrNameLst>
                                          <p:attrName>style.visibility</p:attrName>
                                        </p:attrNameLst>
                                      </p:cBhvr>
                                      <p:to>
                                        <p:strVal val="hidden"/>
                                      </p:to>
                                    </p:set>
                                  </p:childTnLst>
                                </p:cTn>
                              </p:par>
                              <p:par>
                                <p:cTn id="168" presetID="10" presetClass="exit" presetSubtype="0" fill="hold" nodeType="withEffect">
                                  <p:stCondLst>
                                    <p:cond delay="0"/>
                                  </p:stCondLst>
                                  <p:childTnLst>
                                    <p:animEffect transition="out" filter="fade">
                                      <p:cBhvr>
                                        <p:cTn id="169" dur="500"/>
                                        <p:tgtEl>
                                          <p:spTgt spid="14"/>
                                        </p:tgtEl>
                                      </p:cBhvr>
                                    </p:animEffect>
                                    <p:set>
                                      <p:cBhvr>
                                        <p:cTn id="170" dur="1" fill="hold">
                                          <p:stCondLst>
                                            <p:cond delay="499"/>
                                          </p:stCondLst>
                                        </p:cTn>
                                        <p:tgtEl>
                                          <p:spTgt spid="14"/>
                                        </p:tgtEl>
                                        <p:attrNameLst>
                                          <p:attrName>style.visibility</p:attrName>
                                        </p:attrNameLst>
                                      </p:cBhvr>
                                      <p:to>
                                        <p:strVal val="hidden"/>
                                      </p:to>
                                    </p:set>
                                  </p:childTnLst>
                                </p:cTn>
                              </p:par>
                              <p:par>
                                <p:cTn id="171" presetID="6" presetClass="exit" presetSubtype="16" fill="hold" grpId="1" nodeType="withEffect">
                                  <p:stCondLst>
                                    <p:cond delay="200"/>
                                  </p:stCondLst>
                                  <p:childTnLst>
                                    <p:animEffect transition="out" filter="circle(in)">
                                      <p:cBhvr>
                                        <p:cTn id="172" dur="200"/>
                                        <p:tgtEl>
                                          <p:spTgt spid="9"/>
                                        </p:tgtEl>
                                      </p:cBhvr>
                                    </p:animEffect>
                                    <p:set>
                                      <p:cBhvr>
                                        <p:cTn id="173" dur="1" fill="hold">
                                          <p:stCondLst>
                                            <p:cond delay="199"/>
                                          </p:stCondLst>
                                        </p:cTn>
                                        <p:tgtEl>
                                          <p:spTgt spid="9"/>
                                        </p:tgtEl>
                                        <p:attrNameLst>
                                          <p:attrName>style.visibility</p:attrName>
                                        </p:attrNameLst>
                                      </p:cBhvr>
                                      <p:to>
                                        <p:strVal val="hidden"/>
                                      </p:to>
                                    </p:set>
                                  </p:childTnLst>
                                </p:cTn>
                              </p:par>
                              <p:par>
                                <p:cTn id="174" presetID="1" presetClass="mediacall" presetSubtype="0" fill="hold" nodeType="withEffect">
                                  <p:stCondLst>
                                    <p:cond delay="200"/>
                                  </p:stCondLst>
                                  <p:childTnLst>
                                    <p:cmd type="call" cmd="playFrom(0.0)">
                                      <p:cBhvr>
                                        <p:cTn id="175" dur="600"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30303">
                <p:cTn id="176" fill="hold" display="0">
                  <p:stCondLst>
                    <p:cond delay="indefinite"/>
                  </p:stCondLst>
                  <p:endCondLst>
                    <p:cond evt="onStopAudio" delay="0">
                      <p:tgtEl>
                        <p:sldTgt/>
                      </p:tgtEl>
                    </p:cond>
                  </p:endCondLst>
                </p:cTn>
                <p:tgtEl>
                  <p:spTgt spid="5"/>
                </p:tgtEl>
              </p:cMediaNode>
            </p:audio>
            <p:audio>
              <p:cMediaNode vol="80000">
                <p:cTn id="177" fill="hold" display="0">
                  <p:stCondLst>
                    <p:cond delay="indefinite"/>
                  </p:stCondLst>
                  <p:endCondLst>
                    <p:cond evt="onStopAudio" delay="0">
                      <p:tgtEl>
                        <p:sldTgt/>
                      </p:tgtEl>
                    </p:cond>
                  </p:endCondLst>
                </p:cTn>
                <p:tgtEl>
                  <p:spTgt spid="11"/>
                </p:tgtEl>
              </p:cMediaNode>
            </p:audio>
            <p:audio>
              <p:cMediaNode vol="80000">
                <p:cTn id="178" fill="hold" display="0">
                  <p:stCondLst>
                    <p:cond delay="indefinite"/>
                  </p:stCondLst>
                  <p:endCondLst>
                    <p:cond evt="onStopAudio" delay="0">
                      <p:tgtEl>
                        <p:sldTgt/>
                      </p:tgtEl>
                    </p:cond>
                  </p:endCondLst>
                </p:cTn>
                <p:tgtEl>
                  <p:spTgt spid="16"/>
                </p:tgtEl>
              </p:cMediaNode>
            </p:audio>
          </p:childTnLst>
        </p:cTn>
      </p:par>
    </p:tnLst>
    <p:bldLst>
      <p:bldP spid="7" grpId="0" animBg="1"/>
      <p:bldP spid="7" grpId="1" animBg="1"/>
      <p:bldP spid="8" grpId="0" animBg="1"/>
      <p:bldP spid="8" grpId="1" animBg="1"/>
      <p:bldP spid="6" grpId="0" animBg="1"/>
      <p:bldP spid="6" grpId="1" animBg="1"/>
      <p:bldP spid="9" grpId="0" animBg="1"/>
      <p:bldP spid="9"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croll"/>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286000" y="1055370"/>
            <a:ext cx="10058400" cy="6118860"/>
          </a:xfrm>
          <a:prstGeom prst="rect">
            <a:avLst/>
          </a:prstGeom>
        </p:spPr>
      </p:pic>
      <p:pic>
        <p:nvPicPr>
          <p:cNvPr id="12" name="Scroll Center"/>
          <p:cNvPicPr>
            <a:picLocks noChangeAspect="1"/>
          </p:cNvPicPr>
          <p:nvPr/>
        </p:nvPicPr>
        <p:blipFill rotWithShape="1">
          <a:blip r:embed="rId9">
            <a:extLst>
              <a:ext uri="{28A0092B-C50C-407E-A947-70E740481C1C}">
                <a14:useLocalDpi xmlns:a14="http://schemas.microsoft.com/office/drawing/2010/main" val="0"/>
              </a:ext>
            </a:extLst>
          </a:blip>
          <a:srcRect l="43705" r="43760"/>
          <a:stretch/>
        </p:blipFill>
        <p:spPr>
          <a:xfrm>
            <a:off x="6682116" y="1055370"/>
            <a:ext cx="1260797" cy="6118860"/>
          </a:xfrm>
          <a:prstGeom prst="rect">
            <a:avLst/>
          </a:prstGeom>
        </p:spPr>
      </p:pic>
      <p:pic>
        <p:nvPicPr>
          <p:cNvPr id="4" name="Scroll Roll L"/>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048565" y="1045210"/>
            <a:ext cx="1267102" cy="6117336"/>
          </a:xfrm>
          <a:prstGeom prst="rect">
            <a:avLst/>
          </a:prstGeom>
          <a:effectLst>
            <a:outerShdw blurRad="50800" dist="38100" algn="l" rotWithShape="0">
              <a:prstClr val="black">
                <a:alpha val="40000"/>
              </a:prstClr>
            </a:outerShdw>
          </a:effectLst>
        </p:spPr>
      </p:pic>
      <p:pic>
        <p:nvPicPr>
          <p:cNvPr id="5" name="Scroll Roll 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H="1">
            <a:off x="7309362" y="1045210"/>
            <a:ext cx="1267102" cy="6117336"/>
          </a:xfrm>
          <a:prstGeom prst="rect">
            <a:avLst/>
          </a:prstGeom>
          <a:effectLst>
            <a:outerShdw blurRad="50800" dist="38100" dir="10800000" algn="r" rotWithShape="0">
              <a:prstClr val="black">
                <a:alpha val="40000"/>
              </a:prstClr>
            </a:outerShdw>
          </a:effectLst>
        </p:spPr>
      </p:pic>
      <p:sp>
        <p:nvSpPr>
          <p:cNvPr id="13" name="answer!"/>
          <p:cNvSpPr txBox="1"/>
          <p:nvPr/>
        </p:nvSpPr>
        <p:spPr>
          <a:xfrm>
            <a:off x="4196080" y="3916015"/>
            <a:ext cx="6329680" cy="2576225"/>
          </a:xfrm>
          <a:prstGeom prst="rect">
            <a:avLst/>
          </a:prstGeom>
          <a:noFill/>
        </p:spPr>
        <p:txBody>
          <a:bodyPr wrap="square" lIns="0" tIns="0" rIns="0" bIns="0" rtlCol="0" anchor="ctr" anchorCtr="1">
            <a:noAutofit/>
          </a:bodyPr>
          <a:lstStyle/>
          <a:p>
            <a:pPr algn="ctr"/>
            <a:r>
              <a:rPr lang="en-US" sz="13800" dirty="0" smtClean="0">
                <a:solidFill>
                  <a:schemeClr val="tx2">
                    <a:lumMod val="50000"/>
                  </a:schemeClr>
                </a:solidFill>
                <a:latin typeface="Kalam Light" panose="02000000000000000000" pitchFamily="2" charset="0"/>
                <a:cs typeface="Kalam Light" panose="02000000000000000000" pitchFamily="2" charset="0"/>
              </a:rPr>
              <a:t>answer!</a:t>
            </a:r>
            <a:endParaRPr lang="en-US" sz="13800" dirty="0">
              <a:solidFill>
                <a:schemeClr val="tx2">
                  <a:lumMod val="50000"/>
                </a:schemeClr>
              </a:solidFill>
              <a:latin typeface="Kalam Light" panose="02000000000000000000" pitchFamily="2" charset="0"/>
              <a:cs typeface="Kalam Light" panose="02000000000000000000" pitchFamily="2" charset="0"/>
            </a:endParaRPr>
          </a:p>
        </p:txBody>
      </p:sp>
      <p:sp>
        <p:nvSpPr>
          <p:cNvPr id="7" name="Write the"/>
          <p:cNvSpPr txBox="1"/>
          <p:nvPr/>
        </p:nvSpPr>
        <p:spPr>
          <a:xfrm>
            <a:off x="3688080" y="2371695"/>
            <a:ext cx="7274560" cy="2576225"/>
          </a:xfrm>
          <a:prstGeom prst="rect">
            <a:avLst/>
          </a:prstGeom>
          <a:noFill/>
        </p:spPr>
        <p:txBody>
          <a:bodyPr wrap="square" lIns="0" tIns="0" rIns="0" bIns="0" rtlCol="0" anchor="ctr" anchorCtr="1">
            <a:noAutofit/>
          </a:bodyPr>
          <a:lstStyle/>
          <a:p>
            <a:pPr algn="ctr"/>
            <a:r>
              <a:rPr lang="en-US" sz="13800" dirty="0" smtClean="0">
                <a:solidFill>
                  <a:schemeClr val="tx2">
                    <a:lumMod val="50000"/>
                  </a:schemeClr>
                </a:solidFill>
                <a:latin typeface="Kalam Light" panose="02000000000000000000" pitchFamily="2" charset="0"/>
                <a:cs typeface="Kalam Light" panose="02000000000000000000" pitchFamily="2" charset="0"/>
              </a:rPr>
              <a:t>Write the</a:t>
            </a:r>
            <a:endParaRPr lang="en-US" sz="13800" dirty="0">
              <a:solidFill>
                <a:schemeClr val="tx2">
                  <a:lumMod val="50000"/>
                </a:schemeClr>
              </a:solidFill>
              <a:latin typeface="Kalam Light" panose="02000000000000000000" pitchFamily="2" charset="0"/>
              <a:cs typeface="Kalam Light" panose="02000000000000000000" pitchFamily="2" charset="0"/>
            </a:endParaRPr>
          </a:p>
        </p:txBody>
      </p:sp>
      <p:pic>
        <p:nvPicPr>
          <p:cNvPr id="3" name="Quill"/>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708400" y="-1088121"/>
            <a:ext cx="4717034" cy="4998182"/>
          </a:xfrm>
          <a:prstGeom prst="rect">
            <a:avLst/>
          </a:prstGeom>
          <a:effectLst>
            <a:outerShdw blurRad="203200" dist="330200" dir="5400000" sx="102000" sy="102000" algn="t" rotWithShape="0">
              <a:prstClr val="black">
                <a:alpha val="40000"/>
              </a:prstClr>
            </a:outerShdw>
          </a:effectLst>
        </p:spPr>
      </p:pic>
      <p:pic>
        <p:nvPicPr>
          <p:cNvPr id="6" name="unrolling-scroll (spookymodem).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a:stretch>
            <a:fillRect/>
          </a:stretch>
        </p:blipFill>
        <p:spPr>
          <a:xfrm>
            <a:off x="1264042" y="8313249"/>
            <a:ext cx="487363" cy="487363"/>
          </a:xfrm>
          <a:prstGeom prst="rect">
            <a:avLst/>
          </a:prstGeom>
        </p:spPr>
      </p:pic>
      <p:pic>
        <p:nvPicPr>
          <p:cNvPr id="10" name="quill-and-parchment (nickh69).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2"/>
          <a:stretch>
            <a:fillRect/>
          </a:stretch>
        </p:blipFill>
        <p:spPr>
          <a:xfrm>
            <a:off x="2168219" y="8313249"/>
            <a:ext cx="487363" cy="487363"/>
          </a:xfrm>
          <a:prstGeom prst="rect">
            <a:avLst/>
          </a:prstGeom>
        </p:spPr>
      </p:pic>
      <p:pic>
        <p:nvPicPr>
          <p:cNvPr id="8" name="celesta-chime (nicholasdaryl).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3"/>
          <a:stretch>
            <a:fillRect/>
          </a:stretch>
        </p:blipFill>
        <p:spPr>
          <a:xfrm>
            <a:off x="2966085" y="8313248"/>
            <a:ext cx="487363" cy="487363"/>
          </a:xfrm>
          <a:prstGeom prst="rect">
            <a:avLst/>
          </a:prstGeom>
        </p:spPr>
      </p:pic>
    </p:spTree>
    <p:extLst>
      <p:ext uri="{BB962C8B-B14F-4D97-AF65-F5344CB8AC3E}">
        <p14:creationId xmlns:p14="http://schemas.microsoft.com/office/powerpoint/2010/main" val="3202749141"/>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42" presetClass="path" presetSubtype="0" accel="50000" decel="50000" fill="hold" nodeType="afterEffect">
                                  <p:stCondLst>
                                    <p:cond delay="0"/>
                                  </p:stCondLst>
                                  <p:childTnLst>
                                    <p:animMotion origin="layout" path="M 4.27083E-6 3.08642E-7 L -0.2551 0.00058 " pathEditMode="relative" rAng="0" ptsTypes="AA">
                                      <p:cBhvr>
                                        <p:cTn id="19" dur="500" fill="hold"/>
                                        <p:tgtEl>
                                          <p:spTgt spid="4"/>
                                        </p:tgtEl>
                                        <p:attrNameLst>
                                          <p:attrName>ppt_x</p:attrName>
                                          <p:attrName>ppt_y</p:attrName>
                                        </p:attrNameLst>
                                      </p:cBhvr>
                                      <p:rCtr x="-12760" y="19"/>
                                    </p:animMotion>
                                  </p:childTnLst>
                                </p:cTn>
                              </p:par>
                              <p:par>
                                <p:cTn id="20" presetID="42" presetClass="path" presetSubtype="0" accel="50000" decel="50000" fill="hold" nodeType="withEffect">
                                  <p:stCondLst>
                                    <p:cond delay="0"/>
                                  </p:stCondLst>
                                  <p:childTnLst>
                                    <p:animMotion origin="layout" path="M -2.43056E-7 3.08642E-7 L 0.2564 0.00039 " pathEditMode="relative" rAng="0" ptsTypes="AA">
                                      <p:cBhvr>
                                        <p:cTn id="21" dur="500" fill="hold"/>
                                        <p:tgtEl>
                                          <p:spTgt spid="5"/>
                                        </p:tgtEl>
                                        <p:attrNameLst>
                                          <p:attrName>ppt_x</p:attrName>
                                          <p:attrName>ppt_y</p:attrName>
                                        </p:attrNameLst>
                                      </p:cBhvr>
                                      <p:rCtr x="12815" y="19"/>
                                    </p:animMotion>
                                  </p:childTnLst>
                                </p:cTn>
                              </p:par>
                              <p:par>
                                <p:cTn id="22" presetID="1" presetClass="mediacall" presetSubtype="0" fill="hold" nodeType="withEffect">
                                  <p:stCondLst>
                                    <p:cond delay="0"/>
                                  </p:stCondLst>
                                  <p:childTnLst>
                                    <p:cmd type="call" cmd="playFrom(0.0)">
                                      <p:cBhvr>
                                        <p:cTn id="23" dur="653" fill="hold"/>
                                        <p:tgtEl>
                                          <p:spTgt spid="6"/>
                                        </p:tgtEl>
                                      </p:cBhvr>
                                    </p:cmd>
                                  </p:childTnLst>
                                </p:cTn>
                              </p:par>
                              <p:par>
                                <p:cTn id="24" presetID="16" presetClass="entr" presetSubtype="37" fill="hold" nodeType="with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barn(outVertical)">
                                      <p:cBhvr>
                                        <p:cTn id="26" dur="500"/>
                                        <p:tgtEl>
                                          <p:spTgt spid="2"/>
                                        </p:tgtEl>
                                      </p:cBhvr>
                                    </p:animEffect>
                                  </p:childTnLst>
                                </p:cTn>
                              </p:par>
                            </p:childTnLst>
                          </p:cTn>
                        </p:par>
                        <p:par>
                          <p:cTn id="27" fill="hold">
                            <p:stCondLst>
                              <p:cond delay="1153"/>
                            </p:stCondLst>
                            <p:childTnLst>
                              <p:par>
                                <p:cTn id="28" presetID="10" presetClass="exit" presetSubtype="0" fill="hold" nodeType="afterEffect">
                                  <p:stCondLst>
                                    <p:cond delay="0"/>
                                  </p:stCondLst>
                                  <p:childTnLst>
                                    <p:animEffect transition="out" filter="fade">
                                      <p:cBhvr>
                                        <p:cTn id="29" dur="500"/>
                                        <p:tgtEl>
                                          <p:spTgt spid="12"/>
                                        </p:tgtEl>
                                      </p:cBhvr>
                                    </p:animEffect>
                                    <p:set>
                                      <p:cBhvr>
                                        <p:cTn id="30" dur="1" fill="hold">
                                          <p:stCondLst>
                                            <p:cond delay="499"/>
                                          </p:stCondLst>
                                        </p:cTn>
                                        <p:tgtEl>
                                          <p:spTgt spid="12"/>
                                        </p:tgtEl>
                                        <p:attrNameLst>
                                          <p:attrName>style.visibility</p:attrName>
                                        </p:attrNameLst>
                                      </p:cBhvr>
                                      <p:to>
                                        <p:strVal val="hidden"/>
                                      </p:to>
                                    </p:set>
                                  </p:childTnLst>
                                </p:cTn>
                              </p:par>
                              <p:par>
                                <p:cTn id="31" presetID="2" presetClass="entr" presetSubtype="6" fill="hold" nodeType="with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1+#ppt_w/2"/>
                                          </p:val>
                                        </p:tav>
                                        <p:tav tm="100000">
                                          <p:val>
                                            <p:strVal val="#ppt_x"/>
                                          </p:val>
                                        </p:tav>
                                      </p:tavLst>
                                    </p:anim>
                                    <p:anim calcmode="lin" valueType="num">
                                      <p:cBhvr additive="base">
                                        <p:cTn id="34" dur="500" fill="hold"/>
                                        <p:tgtEl>
                                          <p:spTgt spid="3"/>
                                        </p:tgtEl>
                                        <p:attrNameLst>
                                          <p:attrName>ppt_y</p:attrName>
                                        </p:attrNameLst>
                                      </p:cBhvr>
                                      <p:tavLst>
                                        <p:tav tm="0">
                                          <p:val>
                                            <p:strVal val="1+#ppt_h/2"/>
                                          </p:val>
                                        </p:tav>
                                        <p:tav tm="100000">
                                          <p:val>
                                            <p:strVal val="#ppt_y"/>
                                          </p:val>
                                        </p:tav>
                                      </p:tavLst>
                                    </p:anim>
                                  </p:childTnLst>
                                </p:cTn>
                              </p:par>
                            </p:childTnLst>
                          </p:cTn>
                        </p:par>
                        <p:par>
                          <p:cTn id="35" fill="hold">
                            <p:stCondLst>
                              <p:cond delay="1653"/>
                            </p:stCondLst>
                            <p:childTnLst>
                              <p:par>
                                <p:cTn id="36" presetID="32" presetClass="emph" presetSubtype="0" repeatCount="2000" fill="hold" nodeType="afterEffect">
                                  <p:stCondLst>
                                    <p:cond delay="0"/>
                                  </p:stCondLst>
                                  <p:childTnLst>
                                    <p:animRot by="120000">
                                      <p:cBhvr>
                                        <p:cTn id="37" dur="100" fill="hold">
                                          <p:stCondLst>
                                            <p:cond delay="0"/>
                                          </p:stCondLst>
                                        </p:cTn>
                                        <p:tgtEl>
                                          <p:spTgt spid="3"/>
                                        </p:tgtEl>
                                        <p:attrNameLst>
                                          <p:attrName>r</p:attrName>
                                        </p:attrNameLst>
                                      </p:cBhvr>
                                    </p:animRot>
                                    <p:animRot by="-240000">
                                      <p:cBhvr>
                                        <p:cTn id="38" dur="200" fill="hold">
                                          <p:stCondLst>
                                            <p:cond delay="200"/>
                                          </p:stCondLst>
                                        </p:cTn>
                                        <p:tgtEl>
                                          <p:spTgt spid="3"/>
                                        </p:tgtEl>
                                        <p:attrNameLst>
                                          <p:attrName>r</p:attrName>
                                        </p:attrNameLst>
                                      </p:cBhvr>
                                    </p:animRot>
                                    <p:animRot by="240000">
                                      <p:cBhvr>
                                        <p:cTn id="39" dur="200" fill="hold">
                                          <p:stCondLst>
                                            <p:cond delay="400"/>
                                          </p:stCondLst>
                                        </p:cTn>
                                        <p:tgtEl>
                                          <p:spTgt spid="3"/>
                                        </p:tgtEl>
                                        <p:attrNameLst>
                                          <p:attrName>r</p:attrName>
                                        </p:attrNameLst>
                                      </p:cBhvr>
                                    </p:animRot>
                                    <p:animRot by="-240000">
                                      <p:cBhvr>
                                        <p:cTn id="40" dur="200" fill="hold">
                                          <p:stCondLst>
                                            <p:cond delay="600"/>
                                          </p:stCondLst>
                                        </p:cTn>
                                        <p:tgtEl>
                                          <p:spTgt spid="3"/>
                                        </p:tgtEl>
                                        <p:attrNameLst>
                                          <p:attrName>r</p:attrName>
                                        </p:attrNameLst>
                                      </p:cBhvr>
                                    </p:animRot>
                                    <p:animRot by="120000">
                                      <p:cBhvr>
                                        <p:cTn id="41" dur="200" fill="hold">
                                          <p:stCondLst>
                                            <p:cond delay="800"/>
                                          </p:stCondLst>
                                        </p:cTn>
                                        <p:tgtEl>
                                          <p:spTgt spid="3"/>
                                        </p:tgtEl>
                                        <p:attrNameLst>
                                          <p:attrName>r</p:attrName>
                                        </p:attrNameLst>
                                      </p:cBhvr>
                                    </p:animRot>
                                  </p:childTnLst>
                                </p:cTn>
                              </p:par>
                              <p:par>
                                <p:cTn id="42" presetID="1" presetClass="mediacall" presetSubtype="0" fill="hold" nodeType="withEffect">
                                  <p:stCondLst>
                                    <p:cond delay="0"/>
                                  </p:stCondLst>
                                  <p:childTnLst>
                                    <p:cmd type="call" cmd="playFrom(0.0)">
                                      <p:cBhvr>
                                        <p:cTn id="43" dur="2016" fill="hold"/>
                                        <p:tgtEl>
                                          <p:spTgt spid="10"/>
                                        </p:tgtEl>
                                      </p:cBhvr>
                                    </p:cmd>
                                  </p:childTnLst>
                                </p:cTn>
                              </p:par>
                              <p:par>
                                <p:cTn id="44" presetID="0" presetClass="path" presetSubtype="0" fill="hold" nodeType="withEffect">
                                  <p:stCondLst>
                                    <p:cond delay="0"/>
                                  </p:stCondLst>
                                  <p:childTnLst>
                                    <p:animMotion origin="layout" path="M 0.00065 0.00019 L 0.43044 -0.00116 L -0.00076 0.17303 L 0.40722 0.17303 " pathEditMode="relative" rAng="0" ptsTypes="AAAA">
                                      <p:cBhvr>
                                        <p:cTn id="45" dur="2000" fill="hold"/>
                                        <p:tgtEl>
                                          <p:spTgt spid="3"/>
                                        </p:tgtEl>
                                        <p:attrNameLst>
                                          <p:attrName>ppt_x</p:attrName>
                                          <p:attrName>ppt_y</p:attrName>
                                        </p:attrNameLst>
                                      </p:cBhvr>
                                      <p:rCtr x="21419" y="8565"/>
                                    </p:animMotion>
                                  </p:childTnLst>
                                </p:cTn>
                              </p:par>
                              <p:par>
                                <p:cTn id="46" presetID="22" presetClass="entr" presetSubtype="8" fill="hold" grpId="0" nodeType="withEffect">
                                  <p:stCondLst>
                                    <p:cond delay="0"/>
                                  </p:stCondLst>
                                  <p:childTnLst>
                                    <p:set>
                                      <p:cBhvr>
                                        <p:cTn id="47" dur="1" fill="hold">
                                          <p:stCondLst>
                                            <p:cond delay="0"/>
                                          </p:stCondLst>
                                        </p:cTn>
                                        <p:tgtEl>
                                          <p:spTgt spid="7">
                                            <p:txEl>
                                              <p:pRg st="0" end="0"/>
                                            </p:txEl>
                                          </p:spTgt>
                                        </p:tgtEl>
                                        <p:attrNameLst>
                                          <p:attrName>style.visibility</p:attrName>
                                        </p:attrNameLst>
                                      </p:cBhvr>
                                      <p:to>
                                        <p:strVal val="visible"/>
                                      </p:to>
                                    </p:set>
                                    <p:animEffect transition="in" filter="wipe(left)">
                                      <p:cBhvr>
                                        <p:cTn id="48" dur="1000"/>
                                        <p:tgtEl>
                                          <p:spTgt spid="7">
                                            <p:txEl>
                                              <p:pRg st="0" end="0"/>
                                            </p:txEl>
                                          </p:spTgt>
                                        </p:tgtEl>
                                      </p:cBhvr>
                                    </p:animEffect>
                                  </p:childTnLst>
                                </p:cTn>
                              </p:par>
                              <p:par>
                                <p:cTn id="49" presetID="22" presetClass="entr" presetSubtype="8" fill="hold" grpId="0" nodeType="withEffect">
                                  <p:stCondLst>
                                    <p:cond delay="1250"/>
                                  </p:stCondLst>
                                  <p:childTnLst>
                                    <p:set>
                                      <p:cBhvr>
                                        <p:cTn id="50" dur="1" fill="hold">
                                          <p:stCondLst>
                                            <p:cond delay="0"/>
                                          </p:stCondLst>
                                        </p:cTn>
                                        <p:tgtEl>
                                          <p:spTgt spid="13">
                                            <p:txEl>
                                              <p:pRg st="0" end="0"/>
                                            </p:txEl>
                                          </p:spTgt>
                                        </p:tgtEl>
                                        <p:attrNameLst>
                                          <p:attrName>style.visibility</p:attrName>
                                        </p:attrNameLst>
                                      </p:cBhvr>
                                      <p:to>
                                        <p:strVal val="visible"/>
                                      </p:to>
                                    </p:set>
                                    <p:animEffect transition="in" filter="wipe(left)">
                                      <p:cBhvr>
                                        <p:cTn id="51" dur="1000"/>
                                        <p:tgtEl>
                                          <p:spTgt spid="13">
                                            <p:txEl>
                                              <p:pRg st="0" end="0"/>
                                            </p:txEl>
                                          </p:spTgt>
                                        </p:tgtEl>
                                      </p:cBhvr>
                                    </p:animEffect>
                                  </p:childTnLst>
                                </p:cTn>
                              </p:par>
                            </p:childTnLst>
                          </p:cTn>
                        </p:par>
                        <p:par>
                          <p:cTn id="52" fill="hold">
                            <p:stCondLst>
                              <p:cond delay="3903"/>
                            </p:stCondLst>
                            <p:childTnLst>
                              <p:par>
                                <p:cTn id="53" presetID="2" presetClass="exit" presetSubtype="6" fill="hold" nodeType="afterEffect">
                                  <p:stCondLst>
                                    <p:cond delay="0"/>
                                  </p:stCondLst>
                                  <p:childTnLst>
                                    <p:anim calcmode="lin" valueType="num">
                                      <p:cBhvr additive="base">
                                        <p:cTn id="54" dur="500"/>
                                        <p:tgtEl>
                                          <p:spTgt spid="3"/>
                                        </p:tgtEl>
                                        <p:attrNameLst>
                                          <p:attrName>ppt_x</p:attrName>
                                        </p:attrNameLst>
                                      </p:cBhvr>
                                      <p:tavLst>
                                        <p:tav tm="0">
                                          <p:val>
                                            <p:strVal val="ppt_x"/>
                                          </p:val>
                                        </p:tav>
                                        <p:tav tm="100000">
                                          <p:val>
                                            <p:strVal val="1+ppt_w/2"/>
                                          </p:val>
                                        </p:tav>
                                      </p:tavLst>
                                    </p:anim>
                                    <p:anim calcmode="lin" valueType="num">
                                      <p:cBhvr additive="base">
                                        <p:cTn id="55" dur="500"/>
                                        <p:tgtEl>
                                          <p:spTgt spid="3"/>
                                        </p:tgtEl>
                                        <p:attrNameLst>
                                          <p:attrName>ppt_y</p:attrName>
                                        </p:attrNameLst>
                                      </p:cBhvr>
                                      <p:tavLst>
                                        <p:tav tm="0">
                                          <p:val>
                                            <p:strVal val="ppt_y"/>
                                          </p:val>
                                        </p:tav>
                                        <p:tav tm="100000">
                                          <p:val>
                                            <p:strVal val="1+ppt_h/2"/>
                                          </p:val>
                                        </p:tav>
                                      </p:tavLst>
                                    </p:anim>
                                    <p:set>
                                      <p:cBhvr>
                                        <p:cTn id="56" dur="1" fill="hold">
                                          <p:stCondLst>
                                            <p:cond delay="499"/>
                                          </p:stCondLst>
                                        </p:cTn>
                                        <p:tgtEl>
                                          <p:spTgt spid="3"/>
                                        </p:tgtEl>
                                        <p:attrNameLst>
                                          <p:attrName>style.visibility</p:attrName>
                                        </p:attrNameLst>
                                      </p:cBhvr>
                                      <p:to>
                                        <p:strVal val="hidden"/>
                                      </p:to>
                                    </p:set>
                                  </p:childTnLst>
                                </p:cTn>
                              </p:par>
                            </p:childTnLst>
                          </p:cTn>
                        </p:par>
                        <p:par>
                          <p:cTn id="57" fill="hold">
                            <p:stCondLst>
                              <p:cond delay="4403"/>
                            </p:stCondLst>
                            <p:childTnLst>
                              <p:par>
                                <p:cTn id="58" presetID="16" presetClass="exit" presetSubtype="21" fill="hold" grpId="1" nodeType="afterEffect">
                                  <p:stCondLst>
                                    <p:cond delay="0"/>
                                  </p:stCondLst>
                                  <p:childTnLst>
                                    <p:animEffect transition="out" filter="barn(inVertical)">
                                      <p:cBhvr>
                                        <p:cTn id="59" dur="47000"/>
                                        <p:tgtEl>
                                          <p:spTgt spid="7">
                                            <p:txEl>
                                              <p:pRg st="0" end="0"/>
                                            </p:txEl>
                                          </p:spTgt>
                                        </p:tgtEl>
                                      </p:cBhvr>
                                    </p:animEffect>
                                    <p:set>
                                      <p:cBhvr>
                                        <p:cTn id="60" dur="1" fill="hold">
                                          <p:stCondLst>
                                            <p:cond delay="46999"/>
                                          </p:stCondLst>
                                        </p:cTn>
                                        <p:tgtEl>
                                          <p:spTgt spid="7">
                                            <p:txEl>
                                              <p:pRg st="0" end="0"/>
                                            </p:txEl>
                                          </p:spTgt>
                                        </p:tgtEl>
                                        <p:attrNameLst>
                                          <p:attrName>style.visibility</p:attrName>
                                        </p:attrNameLst>
                                      </p:cBhvr>
                                      <p:to>
                                        <p:strVal val="hidden"/>
                                      </p:to>
                                    </p:set>
                                  </p:childTnLst>
                                </p:cTn>
                              </p:par>
                              <p:par>
                                <p:cTn id="61" presetID="16" presetClass="exit" presetSubtype="21" fill="hold" grpId="1" nodeType="withEffect">
                                  <p:stCondLst>
                                    <p:cond delay="0"/>
                                  </p:stCondLst>
                                  <p:childTnLst>
                                    <p:animEffect transition="out" filter="barn(inVertical)">
                                      <p:cBhvr>
                                        <p:cTn id="62" dur="47000"/>
                                        <p:tgtEl>
                                          <p:spTgt spid="13">
                                            <p:txEl>
                                              <p:pRg st="0" end="0"/>
                                            </p:txEl>
                                          </p:spTgt>
                                        </p:tgtEl>
                                      </p:cBhvr>
                                    </p:animEffect>
                                    <p:set>
                                      <p:cBhvr>
                                        <p:cTn id="63" dur="1" fill="hold">
                                          <p:stCondLst>
                                            <p:cond delay="46999"/>
                                          </p:stCondLst>
                                        </p:cTn>
                                        <p:tgtEl>
                                          <p:spTgt spid="13">
                                            <p:txEl>
                                              <p:pRg st="0" end="0"/>
                                            </p:txEl>
                                          </p:spTgt>
                                        </p:tgtEl>
                                        <p:attrNameLst>
                                          <p:attrName>style.visibility</p:attrName>
                                        </p:attrNameLst>
                                      </p:cBhvr>
                                      <p:to>
                                        <p:strVal val="hidden"/>
                                      </p:to>
                                    </p:set>
                                  </p:childTnLst>
                                </p:cTn>
                              </p:par>
                              <p:par>
                                <p:cTn id="64" presetID="16" presetClass="exit" presetSubtype="21" fill="hold" nodeType="withEffect">
                                  <p:stCondLst>
                                    <p:cond delay="0"/>
                                  </p:stCondLst>
                                  <p:childTnLst>
                                    <p:animEffect transition="out" filter="barn(inVertical)">
                                      <p:cBhvr>
                                        <p:cTn id="65" dur="59000"/>
                                        <p:tgtEl>
                                          <p:spTgt spid="2"/>
                                        </p:tgtEl>
                                      </p:cBhvr>
                                    </p:animEffect>
                                    <p:set>
                                      <p:cBhvr>
                                        <p:cTn id="66" dur="1" fill="hold">
                                          <p:stCondLst>
                                            <p:cond delay="58999"/>
                                          </p:stCondLst>
                                        </p:cTn>
                                        <p:tgtEl>
                                          <p:spTgt spid="2"/>
                                        </p:tgtEl>
                                        <p:attrNameLst>
                                          <p:attrName>style.visibility</p:attrName>
                                        </p:attrNameLst>
                                      </p:cBhvr>
                                      <p:to>
                                        <p:strVal val="hidden"/>
                                      </p:to>
                                    </p:set>
                                  </p:childTnLst>
                                </p:cTn>
                              </p:par>
                              <p:par>
                                <p:cTn id="67" presetID="42" presetClass="path" presetSubtype="0" accel="50000" decel="50000" fill="hold" nodeType="withEffect">
                                  <p:stCondLst>
                                    <p:cond delay="0"/>
                                  </p:stCondLst>
                                  <p:childTnLst>
                                    <p:animMotion origin="layout" path="M -0.2551 0.00058 L -0.00044 -0.00039 " pathEditMode="relative" rAng="0" ptsTypes="AA">
                                      <p:cBhvr>
                                        <p:cTn id="68" dur="59000" fill="hold"/>
                                        <p:tgtEl>
                                          <p:spTgt spid="4"/>
                                        </p:tgtEl>
                                        <p:attrNameLst>
                                          <p:attrName>ppt_x</p:attrName>
                                          <p:attrName>ppt_y</p:attrName>
                                        </p:attrNameLst>
                                      </p:cBhvr>
                                      <p:rCtr x="12728" y="-58"/>
                                    </p:animMotion>
                                  </p:childTnLst>
                                </p:cTn>
                              </p:par>
                              <p:par>
                                <p:cTn id="69" presetID="42" presetClass="path" presetSubtype="0" accel="50000" decel="50000" fill="hold" nodeType="withEffect">
                                  <p:stCondLst>
                                    <p:cond delay="0"/>
                                  </p:stCondLst>
                                  <p:childTnLst>
                                    <p:animMotion origin="layout" path="M 0.2564 0.00039 L -0.00011 -0.00077 " pathEditMode="relative" rAng="0" ptsTypes="AA">
                                      <p:cBhvr>
                                        <p:cTn id="70" dur="59000" fill="hold"/>
                                        <p:tgtEl>
                                          <p:spTgt spid="5"/>
                                        </p:tgtEl>
                                        <p:attrNameLst>
                                          <p:attrName>ppt_x</p:attrName>
                                          <p:attrName>ppt_y</p:attrName>
                                        </p:attrNameLst>
                                      </p:cBhvr>
                                      <p:rCtr x="-12826" y="-58"/>
                                    </p:animMotion>
                                  </p:childTnLst>
                                </p:cTn>
                              </p:par>
                              <p:par>
                                <p:cTn id="71" presetID="10" presetClass="entr" presetSubtype="0" fill="hold" nodeType="withEffect">
                                  <p:stCondLst>
                                    <p:cond delay="50000"/>
                                  </p:stCondLst>
                                  <p:childTnLst>
                                    <p:set>
                                      <p:cBhvr>
                                        <p:cTn id="72" dur="1" fill="hold">
                                          <p:stCondLst>
                                            <p:cond delay="0"/>
                                          </p:stCondLst>
                                        </p:cTn>
                                        <p:tgtEl>
                                          <p:spTgt spid="12"/>
                                        </p:tgtEl>
                                        <p:attrNameLst>
                                          <p:attrName>style.visibility</p:attrName>
                                        </p:attrNameLst>
                                      </p:cBhvr>
                                      <p:to>
                                        <p:strVal val="visible"/>
                                      </p:to>
                                    </p:set>
                                    <p:animEffect transition="in" filter="fade">
                                      <p:cBhvr>
                                        <p:cTn id="73" dur="500"/>
                                        <p:tgtEl>
                                          <p:spTgt spid="12"/>
                                        </p:tgtEl>
                                      </p:cBhvr>
                                    </p:animEffect>
                                  </p:childTnLst>
                                </p:cTn>
                              </p:par>
                            </p:childTnLst>
                          </p:cTn>
                        </p:par>
                        <p:par>
                          <p:cTn id="74" fill="hold">
                            <p:stCondLst>
                              <p:cond delay="63403"/>
                            </p:stCondLst>
                            <p:childTnLst>
                              <p:par>
                                <p:cTn id="75" presetID="1" presetClass="mediacall" presetSubtype="0" fill="hold" nodeType="afterEffect">
                                  <p:stCondLst>
                                    <p:cond delay="0"/>
                                  </p:stCondLst>
                                  <p:childTnLst>
                                    <p:cmd type="call" cmd="playFrom(0.0)">
                                      <p:cBhvr>
                                        <p:cTn id="76" dur="3004"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7" fill="hold" display="0">
                  <p:stCondLst>
                    <p:cond delay="indefinite"/>
                  </p:stCondLst>
                  <p:endCondLst>
                    <p:cond evt="onStopAudio" delay="0">
                      <p:tgtEl>
                        <p:sldTgt/>
                      </p:tgtEl>
                    </p:cond>
                  </p:endCondLst>
                </p:cTn>
                <p:tgtEl>
                  <p:spTgt spid="6"/>
                </p:tgtEl>
              </p:cMediaNode>
            </p:audio>
            <p:audio>
              <p:cMediaNode vol="80000">
                <p:cTn id="78" fill="hold" display="0">
                  <p:stCondLst>
                    <p:cond delay="indefinite"/>
                  </p:stCondLst>
                  <p:endCondLst>
                    <p:cond evt="onStopAudio" delay="0">
                      <p:tgtEl>
                        <p:sldTgt/>
                      </p:tgtEl>
                    </p:cond>
                  </p:endCondLst>
                </p:cTn>
                <p:tgtEl>
                  <p:spTgt spid="10"/>
                </p:tgtEl>
              </p:cMediaNode>
            </p:audio>
            <p:audio>
              <p:cMediaNode vol="80000">
                <p:cTn id="79" fill="hold" display="0">
                  <p:stCondLst>
                    <p:cond delay="indefinite"/>
                  </p:stCondLst>
                  <p:endCondLst>
                    <p:cond evt="onStopAudio" delay="0">
                      <p:tgtEl>
                        <p:sldTgt/>
                      </p:tgtEl>
                    </p:cond>
                  </p:endCondLst>
                </p:cTn>
                <p:tgtEl>
                  <p:spTgt spid="8"/>
                </p:tgtEl>
              </p:cMediaNode>
            </p:audio>
          </p:childTnLst>
        </p:cTn>
      </p:par>
    </p:tnLst>
    <p:bldLst>
      <p:bldP spid="13" grpId="0" build="p" bldLvl="2" advAuto="0"/>
      <p:bldP spid="13" grpId="1" build="allAtOnce"/>
      <p:bldP spid="7" grpId="0" build="p" bldLvl="2" advAuto="0"/>
      <p:bldP spid="7" grpId="1" build="allAtOnce"/>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metal_chest_open (nox_soun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21"/>
          <a:stretch>
            <a:fillRect/>
          </a:stretch>
        </p:blipFill>
        <p:spPr>
          <a:xfrm>
            <a:off x="8710883" y="8549003"/>
            <a:ext cx="487363" cy="487363"/>
          </a:xfrm>
          <a:prstGeom prst="rect">
            <a:avLst/>
          </a:prstGeom>
        </p:spPr>
      </p:pic>
      <p:pic>
        <p:nvPicPr>
          <p:cNvPr id="27" name="jingle_achievement (littlerobotsoundfactory) (CCBY4.0).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21"/>
          <a:stretch>
            <a:fillRect/>
          </a:stretch>
        </p:blipFill>
        <p:spPr>
          <a:xfrm>
            <a:off x="9553500" y="8561844"/>
            <a:ext cx="487363" cy="487363"/>
          </a:xfrm>
          <a:prstGeom prst="rect">
            <a:avLst/>
          </a:prstGeom>
        </p:spPr>
      </p:pic>
      <p:pic>
        <p:nvPicPr>
          <p:cNvPr id="28" name="minus points (compiled).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22"/>
          <a:stretch>
            <a:fillRect/>
          </a:stretch>
        </p:blipFill>
        <p:spPr>
          <a:xfrm>
            <a:off x="10262770" y="8572004"/>
            <a:ext cx="487363" cy="487363"/>
          </a:xfrm>
          <a:prstGeom prst="rect">
            <a:avLst/>
          </a:prstGeom>
        </p:spPr>
      </p:pic>
      <p:pic>
        <p:nvPicPr>
          <p:cNvPr id="29" name="Platform 1"/>
          <p:cNvPicPr>
            <a:picLocks noChangeAspect="1"/>
          </p:cNvPicPr>
          <p:nvPr/>
        </p:nvPicPr>
        <p:blipFill>
          <a:blip r:embed="rId23" cstate="print">
            <a:extLst>
              <a:ext uri="{BEBA8EAE-BF5A-486C-A8C5-ECC9F3942E4B}">
                <a14:imgProps xmlns:a14="http://schemas.microsoft.com/office/drawing/2010/main">
                  <a14:imgLayer r:embed="rId24">
                    <a14:imgEffect>
                      <a14:colorTemperature colorTemp="59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a:off x="895637" y="4701540"/>
            <a:ext cx="3065619" cy="2357120"/>
          </a:xfrm>
          <a:prstGeom prst="rect">
            <a:avLst/>
          </a:prstGeom>
        </p:spPr>
      </p:pic>
      <p:pic>
        <p:nvPicPr>
          <p:cNvPr id="30" name="Chest 1 Closed"/>
          <p:cNvPicPr>
            <a:picLocks noChangeAspect="1"/>
          </p:cNvPicPr>
          <p:nvPr/>
        </p:nvPicPr>
        <p:blipFill>
          <a:blip r:embed="rId25" cstate="print">
            <a:extLst>
              <a:ext uri="{BEBA8EAE-BF5A-486C-A8C5-ECC9F3942E4B}">
                <a14:imgProps xmlns:a14="http://schemas.microsoft.com/office/drawing/2010/main">
                  <a14:imgLayer r:embed="rId26">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1010021" y="2760237"/>
            <a:ext cx="2836850" cy="2233006"/>
          </a:xfrm>
          <a:prstGeom prst="rect">
            <a:avLst/>
          </a:prstGeom>
          <a:effectLst>
            <a:outerShdw blurRad="76200" dir="18900000" sy="23000" kx="-1200000" algn="bl" rotWithShape="0">
              <a:prstClr val="black">
                <a:alpha val="20000"/>
              </a:prstClr>
            </a:outerShdw>
          </a:effectLst>
        </p:spPr>
      </p:pic>
      <p:pic>
        <p:nvPicPr>
          <p:cNvPr id="31" name="Number 1"/>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2274598" y="5353215"/>
            <a:ext cx="281330" cy="1188720"/>
          </a:xfrm>
          <a:prstGeom prst="rect">
            <a:avLst/>
          </a:prstGeom>
          <a:effectLst>
            <a:glow rad="165100">
              <a:schemeClr val="tx1">
                <a:alpha val="40000"/>
              </a:schemeClr>
            </a:glow>
            <a:outerShdw blurRad="50800" dist="38100" dir="5400000" algn="t" rotWithShape="0">
              <a:prstClr val="black">
                <a:alpha val="40000"/>
              </a:prstClr>
            </a:outerShdw>
          </a:effectLst>
        </p:spPr>
      </p:pic>
      <p:pic>
        <p:nvPicPr>
          <p:cNvPr id="32" name="Chest 1 Open"/>
          <p:cNvPicPr>
            <a:picLocks noChangeAspect="1"/>
          </p:cNvPicPr>
          <p:nvPr/>
        </p:nvPicPr>
        <p:blipFill>
          <a:blip r:embed="rId28" cstate="print">
            <a:extLst>
              <a:ext uri="{BEBA8EAE-BF5A-486C-A8C5-ECC9F3942E4B}">
                <a14:imgProps xmlns:a14="http://schemas.microsoft.com/office/drawing/2010/main">
                  <a14:imgLayer r:embed="rId29">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1010833" y="2012299"/>
            <a:ext cx="2834640" cy="2976372"/>
          </a:xfrm>
          <a:prstGeom prst="rect">
            <a:avLst/>
          </a:prstGeom>
          <a:effectLst>
            <a:outerShdw blurRad="76200" dir="18900000" sy="23000" kx="-1200000" algn="bl" rotWithShape="0">
              <a:prstClr val="black">
                <a:alpha val="20000"/>
              </a:prstClr>
            </a:outerShdw>
          </a:effectLst>
        </p:spPr>
      </p:pic>
      <p:pic>
        <p:nvPicPr>
          <p:cNvPr id="33" name="Broom"/>
          <p:cNvPicPr>
            <a:picLocks noChangeAspect="1"/>
          </p:cNvPicPr>
          <p:nvPr/>
        </p:nvPicPr>
        <p:blipFill>
          <a:blip r:embed="rId30" cstate="print">
            <a:extLst>
              <a:ext uri="{BEBA8EAE-BF5A-486C-A8C5-ECC9F3942E4B}">
                <a14:imgProps xmlns:a14="http://schemas.microsoft.com/office/drawing/2010/main">
                  <a14:imgLayer r:embed="rId31">
                    <a14:imgEffect>
                      <a14:brightnessContrast bright="20000"/>
                    </a14:imgEffect>
                  </a14:imgLayer>
                </a14:imgProps>
              </a:ext>
              <a:ext uri="{28A0092B-C50C-407E-A947-70E740481C1C}">
                <a14:useLocalDpi xmlns:a14="http://schemas.microsoft.com/office/drawing/2010/main" val="0"/>
              </a:ext>
            </a:extLst>
          </a:blip>
          <a:stretch>
            <a:fillRect/>
          </a:stretch>
        </p:blipFill>
        <p:spPr>
          <a:xfrm rot="18555380">
            <a:off x="1119882" y="687351"/>
            <a:ext cx="2746805" cy="2322576"/>
          </a:xfrm>
          <a:prstGeom prst="rect">
            <a:avLst/>
          </a:prstGeom>
        </p:spPr>
      </p:pic>
      <p:grpSp>
        <p:nvGrpSpPr>
          <p:cNvPr id="34" name="Points 1"/>
          <p:cNvGrpSpPr>
            <a:grpSpLocks noChangeAspect="1"/>
          </p:cNvGrpSpPr>
          <p:nvPr/>
        </p:nvGrpSpPr>
        <p:grpSpPr>
          <a:xfrm>
            <a:off x="768195" y="4374035"/>
            <a:ext cx="3422945" cy="3187697"/>
            <a:chOff x="6017226" y="3122341"/>
            <a:chExt cx="5256658" cy="4895385"/>
          </a:xfrm>
        </p:grpSpPr>
        <p:pic>
          <p:nvPicPr>
            <p:cNvPr id="35" name="Points Circle"/>
            <p:cNvPicPr>
              <a:picLocks noChangeAspect="1"/>
            </p:cNvPicPr>
            <p:nvPr/>
          </p:nvPicPr>
          <p:blipFill rotWithShape="1">
            <a:blip r:embed="rId32" cstate="print">
              <a:extLst>
                <a:ext uri="{28A0092B-C50C-407E-A947-70E740481C1C}">
                  <a14:useLocalDpi xmlns:a14="http://schemas.microsoft.com/office/drawing/2010/main" val="0"/>
                </a:ext>
              </a:extLst>
            </a:blip>
            <a:srcRect l="17234" t="5105" r="15310" b="5669"/>
            <a:stretch/>
          </p:blipFill>
          <p:spPr>
            <a:xfrm>
              <a:off x="6017226" y="3122341"/>
              <a:ext cx="5256658" cy="4895385"/>
            </a:xfrm>
            <a:prstGeom prst="rect">
              <a:avLst/>
            </a:prstGeom>
          </p:spPr>
        </p:pic>
        <p:sp>
          <p:nvSpPr>
            <p:cNvPr id="36" name="Shadow"/>
            <p:cNvSpPr txBox="1"/>
            <p:nvPr/>
          </p:nvSpPr>
          <p:spPr>
            <a:xfrm>
              <a:off x="6683210" y="3784511"/>
              <a:ext cx="3749040" cy="3749040"/>
            </a:xfrm>
            <a:prstGeom prst="ellipse">
              <a:avLst/>
            </a:prstGeom>
            <a:solidFill>
              <a:schemeClr val="tx1">
                <a:alpha val="71000"/>
              </a:schemeClr>
            </a:solidFill>
            <a:effectLst>
              <a:softEdge rad="190500"/>
            </a:effectLst>
          </p:spPr>
          <p:txBody>
            <a:bodyPr wrap="square" lIns="0" tIns="0" rIns="0" bIns="0" rtlCol="0">
              <a:spAutoFit/>
            </a:bodyPr>
            <a:lstStyle/>
            <a:p>
              <a:pPr algn="ctr"/>
              <a:endParaRPr lang="en-US" sz="19900" dirty="0">
                <a:blipFill dpi="0" rotWithShape="1">
                  <a:blip r:embed="rId33"/>
                  <a:srcRect/>
                  <a:tile tx="0" ty="0" sx="100000" sy="100000" flip="none" algn="b"/>
                </a:blipFill>
                <a:latin typeface="Mystery Quest" panose="02000000000000000000" pitchFamily="2" charset="0"/>
                <a:cs typeface="Kalam Light" panose="02000000000000000000" pitchFamily="2" charset="0"/>
              </a:endParaRPr>
            </a:p>
          </p:txBody>
        </p:sp>
        <p:pic>
          <p:nvPicPr>
            <p:cNvPr id="37" name="1"/>
            <p:cNvPicPr>
              <a:picLocks noChangeAspect="1"/>
            </p:cNvPicPr>
            <p:nvPr/>
          </p:nvPicPr>
          <p:blipFill>
            <a:blip r:embed="rId34">
              <a:extLst>
                <a:ext uri="{BEBA8EAE-BF5A-486C-A8C5-ECC9F3942E4B}">
                  <a14:imgProps xmlns:a14="http://schemas.microsoft.com/office/drawing/2010/main">
                    <a14:imgLayer r:embed="rId35">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7058562" y="4369219"/>
              <a:ext cx="2574597" cy="2401627"/>
            </a:xfrm>
            <a:prstGeom prst="rect">
              <a:avLst/>
            </a:prstGeom>
          </p:spPr>
        </p:pic>
      </p:grpSp>
      <p:pic>
        <p:nvPicPr>
          <p:cNvPr id="38" name="whoosh 1 (qubodup).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21"/>
          <a:stretch>
            <a:fillRect/>
          </a:stretch>
        </p:blipFill>
        <p:spPr>
          <a:xfrm>
            <a:off x="2171581" y="8490901"/>
            <a:ext cx="487363" cy="487363"/>
          </a:xfrm>
          <a:prstGeom prst="rect">
            <a:avLst/>
          </a:prstGeom>
        </p:spPr>
      </p:pic>
      <p:pic>
        <p:nvPicPr>
          <p:cNvPr id="39" name="Platform 2"/>
          <p:cNvPicPr>
            <a:picLocks noChangeAspect="1"/>
          </p:cNvPicPr>
          <p:nvPr/>
        </p:nvPicPr>
        <p:blipFill>
          <a:blip r:embed="rId23" cstate="print">
            <a:extLst>
              <a:ext uri="{BEBA8EAE-BF5A-486C-A8C5-ECC9F3942E4B}">
                <a14:imgProps xmlns:a14="http://schemas.microsoft.com/office/drawing/2010/main">
                  <a14:imgLayer r:embed="rId24">
                    <a14:imgEffect>
                      <a14:colorTemperature colorTemp="59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a:off x="5789676" y="4699241"/>
            <a:ext cx="3065619" cy="2357120"/>
          </a:xfrm>
          <a:prstGeom prst="rect">
            <a:avLst/>
          </a:prstGeom>
        </p:spPr>
      </p:pic>
      <p:pic>
        <p:nvPicPr>
          <p:cNvPr id="40" name="Chest 2 Closed"/>
          <p:cNvPicPr>
            <a:picLocks noChangeAspect="1"/>
          </p:cNvPicPr>
          <p:nvPr/>
        </p:nvPicPr>
        <p:blipFill>
          <a:blip r:embed="rId25" cstate="print">
            <a:extLst>
              <a:ext uri="{BEBA8EAE-BF5A-486C-A8C5-ECC9F3942E4B}">
                <a14:imgProps xmlns:a14="http://schemas.microsoft.com/office/drawing/2010/main">
                  <a14:imgLayer r:embed="rId26">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5893043" y="2757938"/>
            <a:ext cx="2836850" cy="2233006"/>
          </a:xfrm>
          <a:prstGeom prst="rect">
            <a:avLst/>
          </a:prstGeom>
          <a:effectLst>
            <a:outerShdw blurRad="76200" dir="18900000" sy="23000" kx="-1200000" algn="bl" rotWithShape="0">
              <a:prstClr val="black">
                <a:alpha val="20000"/>
              </a:prstClr>
            </a:outerShdw>
          </a:effectLst>
        </p:spPr>
      </p:pic>
      <p:pic>
        <p:nvPicPr>
          <p:cNvPr id="41" name="Number 2"/>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a:off x="6903720" y="5349240"/>
            <a:ext cx="805514" cy="1188720"/>
          </a:xfrm>
          <a:prstGeom prst="rect">
            <a:avLst/>
          </a:prstGeom>
          <a:effectLst>
            <a:glow rad="165100">
              <a:schemeClr val="tx1">
                <a:alpha val="40000"/>
              </a:schemeClr>
            </a:glow>
            <a:outerShdw blurRad="50800" dist="38100" dir="5400000" algn="t" rotWithShape="0">
              <a:prstClr val="black">
                <a:alpha val="40000"/>
              </a:prstClr>
            </a:outerShdw>
          </a:effectLst>
        </p:spPr>
      </p:pic>
      <p:pic>
        <p:nvPicPr>
          <p:cNvPr id="42" name="Chest 2 Open"/>
          <p:cNvPicPr>
            <a:picLocks noChangeAspect="1"/>
          </p:cNvPicPr>
          <p:nvPr/>
        </p:nvPicPr>
        <p:blipFill>
          <a:blip r:embed="rId28" cstate="print">
            <a:extLst>
              <a:ext uri="{BEBA8EAE-BF5A-486C-A8C5-ECC9F3942E4B}">
                <a14:imgProps xmlns:a14="http://schemas.microsoft.com/office/drawing/2010/main">
                  <a14:imgLayer r:embed="rId29">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5893481" y="2010000"/>
            <a:ext cx="2834640" cy="2976372"/>
          </a:xfrm>
          <a:prstGeom prst="rect">
            <a:avLst/>
          </a:prstGeom>
          <a:effectLst>
            <a:outerShdw blurRad="76200" dir="18900000" sy="23000" kx="-1200000" algn="bl" rotWithShape="0">
              <a:prstClr val="black">
                <a:alpha val="20000"/>
              </a:prstClr>
            </a:outerShdw>
          </a:effectLst>
        </p:spPr>
      </p:pic>
      <p:pic>
        <p:nvPicPr>
          <p:cNvPr id="43" name="Bag o' Gold"/>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a:off x="6805452" y="246100"/>
            <a:ext cx="1034066" cy="1207170"/>
          </a:xfrm>
          <a:prstGeom prst="rect">
            <a:avLst/>
          </a:prstGeom>
        </p:spPr>
      </p:pic>
      <p:pic>
        <p:nvPicPr>
          <p:cNvPr id="44" name="Gemstone"/>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rot="19851867">
            <a:off x="5556099" y="1230812"/>
            <a:ext cx="992710" cy="623422"/>
          </a:xfrm>
          <a:prstGeom prst="rect">
            <a:avLst/>
          </a:prstGeom>
        </p:spPr>
      </p:pic>
      <p:pic>
        <p:nvPicPr>
          <p:cNvPr id="45" name="Spell Book"/>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rot="18741470">
            <a:off x="5304003" y="2392664"/>
            <a:ext cx="971345" cy="1358525"/>
          </a:xfrm>
          <a:prstGeom prst="rect">
            <a:avLst/>
          </a:prstGeom>
        </p:spPr>
      </p:pic>
      <p:pic>
        <p:nvPicPr>
          <p:cNvPr id="46" name="Ring"/>
          <p:cNvPicPr>
            <a:picLocks noChangeAspect="1"/>
          </p:cNvPicPr>
          <p:nvPr/>
        </p:nvPicPr>
        <p:blipFill>
          <a:blip r:embed="rId40" cstate="print">
            <a:extLst>
              <a:ext uri="{28A0092B-C50C-407E-A947-70E740481C1C}">
                <a14:useLocalDpi xmlns:a14="http://schemas.microsoft.com/office/drawing/2010/main" val="0"/>
              </a:ext>
            </a:extLst>
          </a:blip>
          <a:stretch>
            <a:fillRect/>
          </a:stretch>
        </p:blipFill>
        <p:spPr>
          <a:xfrm rot="437279">
            <a:off x="8180586" y="1053856"/>
            <a:ext cx="673677" cy="798826"/>
          </a:xfrm>
          <a:prstGeom prst="rect">
            <a:avLst/>
          </a:prstGeom>
        </p:spPr>
      </p:pic>
      <p:pic>
        <p:nvPicPr>
          <p:cNvPr id="47" name="Broom"/>
          <p:cNvPicPr>
            <a:picLocks noChangeAspect="1"/>
          </p:cNvPicPr>
          <p:nvPr/>
        </p:nvPicPr>
        <p:blipFill>
          <a:blip r:embed="rId41" cstate="print">
            <a:extLst>
              <a:ext uri="{BEBA8EAE-BF5A-486C-A8C5-ECC9F3942E4B}">
                <a14:imgProps xmlns:a14="http://schemas.microsoft.com/office/drawing/2010/main">
                  <a14:imgLayer r:embed="rId42">
                    <a14:imgEffect>
                      <a14:brightnessContrast bright="20000"/>
                    </a14:imgEffect>
                  </a14:imgLayer>
                </a14:imgProps>
              </a:ext>
              <a:ext uri="{28A0092B-C50C-407E-A947-70E740481C1C}">
                <a14:useLocalDpi xmlns:a14="http://schemas.microsoft.com/office/drawing/2010/main" val="0"/>
              </a:ext>
            </a:extLst>
          </a:blip>
          <a:stretch>
            <a:fillRect/>
          </a:stretch>
        </p:blipFill>
        <p:spPr>
          <a:xfrm>
            <a:off x="7105826" y="2024022"/>
            <a:ext cx="2743206" cy="2319533"/>
          </a:xfrm>
          <a:prstGeom prst="rect">
            <a:avLst/>
          </a:prstGeom>
        </p:spPr>
      </p:pic>
      <p:grpSp>
        <p:nvGrpSpPr>
          <p:cNvPr id="48" name="Points 5"/>
          <p:cNvGrpSpPr>
            <a:grpSpLocks noChangeAspect="1"/>
          </p:cNvGrpSpPr>
          <p:nvPr/>
        </p:nvGrpSpPr>
        <p:grpSpPr>
          <a:xfrm>
            <a:off x="5633448" y="4371736"/>
            <a:ext cx="3422945" cy="3187697"/>
            <a:chOff x="6017226" y="3122341"/>
            <a:chExt cx="5256658" cy="4895385"/>
          </a:xfrm>
        </p:grpSpPr>
        <p:pic>
          <p:nvPicPr>
            <p:cNvPr id="49" name="Points Circle"/>
            <p:cNvPicPr>
              <a:picLocks noChangeAspect="1"/>
            </p:cNvPicPr>
            <p:nvPr/>
          </p:nvPicPr>
          <p:blipFill rotWithShape="1">
            <a:blip r:embed="rId32" cstate="print">
              <a:extLst>
                <a:ext uri="{28A0092B-C50C-407E-A947-70E740481C1C}">
                  <a14:useLocalDpi xmlns:a14="http://schemas.microsoft.com/office/drawing/2010/main" val="0"/>
                </a:ext>
              </a:extLst>
            </a:blip>
            <a:srcRect l="17234" t="5105" r="15310" b="5669"/>
            <a:stretch/>
          </p:blipFill>
          <p:spPr>
            <a:xfrm>
              <a:off x="6017226" y="3122341"/>
              <a:ext cx="5256658" cy="4895385"/>
            </a:xfrm>
            <a:prstGeom prst="rect">
              <a:avLst/>
            </a:prstGeom>
          </p:spPr>
        </p:pic>
        <p:sp>
          <p:nvSpPr>
            <p:cNvPr id="50" name="Shadow"/>
            <p:cNvSpPr txBox="1"/>
            <p:nvPr/>
          </p:nvSpPr>
          <p:spPr>
            <a:xfrm>
              <a:off x="6683210" y="3784511"/>
              <a:ext cx="3749040" cy="3749040"/>
            </a:xfrm>
            <a:prstGeom prst="ellipse">
              <a:avLst/>
            </a:prstGeom>
            <a:solidFill>
              <a:schemeClr val="tx1">
                <a:alpha val="71000"/>
              </a:schemeClr>
            </a:solidFill>
            <a:effectLst>
              <a:softEdge rad="190500"/>
            </a:effectLst>
          </p:spPr>
          <p:txBody>
            <a:bodyPr wrap="square" lIns="0" tIns="0" rIns="0" bIns="0" rtlCol="0">
              <a:spAutoFit/>
            </a:bodyPr>
            <a:lstStyle/>
            <a:p>
              <a:pPr algn="ctr"/>
              <a:endParaRPr lang="en-US" sz="19900" dirty="0">
                <a:blipFill dpi="0" rotWithShape="1">
                  <a:blip r:embed="rId33"/>
                  <a:srcRect/>
                  <a:tile tx="0" ty="0" sx="100000" sy="100000" flip="none" algn="b"/>
                </a:blipFill>
                <a:latin typeface="Mystery Quest" panose="02000000000000000000" pitchFamily="2" charset="0"/>
                <a:cs typeface="Kalam Light" panose="02000000000000000000" pitchFamily="2" charset="0"/>
              </a:endParaRPr>
            </a:p>
          </p:txBody>
        </p:sp>
        <p:pic>
          <p:nvPicPr>
            <p:cNvPr id="51" name="5"/>
            <p:cNvPicPr>
              <a:picLocks noChangeAspect="1"/>
            </p:cNvPicPr>
            <p:nvPr/>
          </p:nvPicPr>
          <p:blipFill>
            <a:blip r:embed="rId43" cstate="print">
              <a:extLst>
                <a:ext uri="{BEBA8EAE-BF5A-486C-A8C5-ECC9F3942E4B}">
                  <a14:imgProps xmlns:a14="http://schemas.microsoft.com/office/drawing/2010/main">
                    <a14:imgLayer r:embed="rId44">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6962183" y="4369220"/>
              <a:ext cx="2767355" cy="2401626"/>
            </a:xfrm>
            <a:prstGeom prst="rect">
              <a:avLst/>
            </a:prstGeom>
          </p:spPr>
        </p:pic>
      </p:grpSp>
      <p:pic>
        <p:nvPicPr>
          <p:cNvPr id="52" name="whoosh 5 (qubodup).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45"/>
          <a:stretch>
            <a:fillRect/>
          </a:stretch>
        </p:blipFill>
        <p:spPr>
          <a:xfrm>
            <a:off x="6941034" y="8561308"/>
            <a:ext cx="487363" cy="487363"/>
          </a:xfrm>
          <a:prstGeom prst="rect">
            <a:avLst/>
          </a:prstGeom>
        </p:spPr>
      </p:pic>
      <p:pic>
        <p:nvPicPr>
          <p:cNvPr id="53" name="Platform 3"/>
          <p:cNvPicPr>
            <a:picLocks noChangeAspect="1"/>
          </p:cNvPicPr>
          <p:nvPr/>
        </p:nvPicPr>
        <p:blipFill>
          <a:blip r:embed="rId23" cstate="print">
            <a:extLst>
              <a:ext uri="{BEBA8EAE-BF5A-486C-A8C5-ECC9F3942E4B}">
                <a14:imgProps xmlns:a14="http://schemas.microsoft.com/office/drawing/2010/main">
                  <a14:imgLayer r:embed="rId24">
                    <a14:imgEffect>
                      <a14:colorTemperature colorTemp="59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0674794" y="4701540"/>
            <a:ext cx="3065619" cy="2357120"/>
          </a:xfrm>
          <a:prstGeom prst="rect">
            <a:avLst/>
          </a:prstGeom>
        </p:spPr>
      </p:pic>
      <p:pic>
        <p:nvPicPr>
          <p:cNvPr id="54" name="Chest 3 Closed"/>
          <p:cNvPicPr>
            <a:picLocks noChangeAspect="1"/>
          </p:cNvPicPr>
          <p:nvPr/>
        </p:nvPicPr>
        <p:blipFill>
          <a:blip r:embed="rId25" cstate="print">
            <a:extLst>
              <a:ext uri="{BEBA8EAE-BF5A-486C-A8C5-ECC9F3942E4B}">
                <a14:imgProps xmlns:a14="http://schemas.microsoft.com/office/drawing/2010/main">
                  <a14:imgLayer r:embed="rId26">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10778161" y="2760237"/>
            <a:ext cx="2836850" cy="2233006"/>
          </a:xfrm>
          <a:prstGeom prst="rect">
            <a:avLst/>
          </a:prstGeom>
          <a:effectLst>
            <a:outerShdw blurRad="76200" dir="18900000" sy="23000" kx="-1200000" algn="bl" rotWithShape="0">
              <a:prstClr val="black">
                <a:alpha val="20000"/>
              </a:prstClr>
            </a:outerShdw>
          </a:effectLst>
        </p:spPr>
      </p:pic>
      <p:pic>
        <p:nvPicPr>
          <p:cNvPr id="55" name="Number 3"/>
          <p:cNvPicPr>
            <a:picLocks noChangeAspect="1"/>
          </p:cNvPicPr>
          <p:nvPr/>
        </p:nvPicPr>
        <p:blipFill>
          <a:blip r:embed="rId46" cstate="print">
            <a:extLst>
              <a:ext uri="{28A0092B-C50C-407E-A947-70E740481C1C}">
                <a14:useLocalDpi xmlns:a14="http://schemas.microsoft.com/office/drawing/2010/main" val="0"/>
              </a:ext>
            </a:extLst>
          </a:blip>
          <a:stretch>
            <a:fillRect/>
          </a:stretch>
        </p:blipFill>
        <p:spPr>
          <a:xfrm>
            <a:off x="11841481" y="5349240"/>
            <a:ext cx="755635" cy="1463040"/>
          </a:xfrm>
          <a:prstGeom prst="rect">
            <a:avLst/>
          </a:prstGeom>
          <a:effectLst>
            <a:glow rad="165100">
              <a:schemeClr val="tx1">
                <a:alpha val="40000"/>
              </a:schemeClr>
            </a:glow>
            <a:outerShdw blurRad="50800" dist="38100" dir="5400000" algn="t" rotWithShape="0">
              <a:prstClr val="black">
                <a:alpha val="40000"/>
              </a:prstClr>
            </a:outerShdw>
          </a:effectLst>
        </p:spPr>
      </p:pic>
      <p:pic>
        <p:nvPicPr>
          <p:cNvPr id="56" name="Chest 3 Open"/>
          <p:cNvPicPr>
            <a:picLocks noChangeAspect="1"/>
          </p:cNvPicPr>
          <p:nvPr/>
        </p:nvPicPr>
        <p:blipFill>
          <a:blip r:embed="rId28" cstate="print">
            <a:extLst>
              <a:ext uri="{BEBA8EAE-BF5A-486C-A8C5-ECC9F3942E4B}">
                <a14:imgProps xmlns:a14="http://schemas.microsoft.com/office/drawing/2010/main">
                  <a14:imgLayer r:embed="rId29">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10778599" y="2012299"/>
            <a:ext cx="2834640" cy="2976372"/>
          </a:xfrm>
          <a:prstGeom prst="rect">
            <a:avLst/>
          </a:prstGeom>
          <a:effectLst>
            <a:outerShdw blurRad="76200" dir="18900000" sy="23000" kx="-1200000" algn="bl" rotWithShape="0">
              <a:prstClr val="black">
                <a:alpha val="20000"/>
              </a:prstClr>
            </a:outerShdw>
          </a:effectLst>
        </p:spPr>
      </p:pic>
      <p:pic>
        <p:nvPicPr>
          <p:cNvPr id="57" name="Evil Staff"/>
          <p:cNvPicPr>
            <a:picLocks noChangeAspect="1"/>
          </p:cNvPicPr>
          <p:nvPr/>
        </p:nvPicPr>
        <p:blipFill>
          <a:blip r:embed="rId47" cstate="print">
            <a:extLst>
              <a:ext uri="{BEBA8EAE-BF5A-486C-A8C5-ECC9F3942E4B}">
                <a14:imgProps xmlns:a14="http://schemas.microsoft.com/office/drawing/2010/main">
                  <a14:imgLayer r:embed="rId48">
                    <a14:imgEffect>
                      <a14:brightnessContrast bright="20000"/>
                    </a14:imgEffect>
                  </a14:imgLayer>
                </a14:imgProps>
              </a:ext>
              <a:ext uri="{28A0092B-C50C-407E-A947-70E740481C1C}">
                <a14:useLocalDpi xmlns:a14="http://schemas.microsoft.com/office/drawing/2010/main" val="0"/>
              </a:ext>
            </a:extLst>
          </a:blip>
          <a:stretch>
            <a:fillRect/>
          </a:stretch>
        </p:blipFill>
        <p:spPr>
          <a:xfrm rot="1861253">
            <a:off x="13136761" y="-116980"/>
            <a:ext cx="365759" cy="3657600"/>
          </a:xfrm>
          <a:prstGeom prst="rect">
            <a:avLst/>
          </a:prstGeom>
        </p:spPr>
      </p:pic>
      <p:grpSp>
        <p:nvGrpSpPr>
          <p:cNvPr id="58" name="Minus 2"/>
          <p:cNvGrpSpPr>
            <a:grpSpLocks noChangeAspect="1"/>
          </p:cNvGrpSpPr>
          <p:nvPr/>
        </p:nvGrpSpPr>
        <p:grpSpPr>
          <a:xfrm>
            <a:off x="10518566" y="4374035"/>
            <a:ext cx="3422945" cy="3187697"/>
            <a:chOff x="6017226" y="3122341"/>
            <a:chExt cx="5256658" cy="4895385"/>
          </a:xfrm>
        </p:grpSpPr>
        <p:pic>
          <p:nvPicPr>
            <p:cNvPr id="59" name="Minus Circle"/>
            <p:cNvPicPr>
              <a:picLocks noChangeAspect="1"/>
            </p:cNvPicPr>
            <p:nvPr/>
          </p:nvPicPr>
          <p:blipFill rotWithShape="1">
            <a:blip r:embed="rId32" cstate="print">
              <a:duotone>
                <a:prstClr val="black"/>
                <a:schemeClr val="accent3">
                  <a:tint val="45000"/>
                  <a:satMod val="400000"/>
                </a:schemeClr>
              </a:duotone>
              <a:extLst>
                <a:ext uri="{28A0092B-C50C-407E-A947-70E740481C1C}">
                  <a14:useLocalDpi xmlns:a14="http://schemas.microsoft.com/office/drawing/2010/main" val="0"/>
                </a:ext>
              </a:extLst>
            </a:blip>
            <a:srcRect l="17234" t="5105" r="15310" b="5669"/>
            <a:stretch/>
          </p:blipFill>
          <p:spPr>
            <a:xfrm>
              <a:off x="6017226" y="3122341"/>
              <a:ext cx="5256658" cy="4895385"/>
            </a:xfrm>
            <a:prstGeom prst="rect">
              <a:avLst/>
            </a:prstGeom>
          </p:spPr>
        </p:pic>
        <p:sp>
          <p:nvSpPr>
            <p:cNvPr id="60" name="Shadow"/>
            <p:cNvSpPr txBox="1"/>
            <p:nvPr/>
          </p:nvSpPr>
          <p:spPr>
            <a:xfrm>
              <a:off x="6683210" y="3784511"/>
              <a:ext cx="3749040" cy="3749040"/>
            </a:xfrm>
            <a:prstGeom prst="ellipse">
              <a:avLst/>
            </a:prstGeom>
            <a:solidFill>
              <a:schemeClr val="tx1">
                <a:alpha val="71000"/>
              </a:schemeClr>
            </a:solidFill>
            <a:effectLst>
              <a:softEdge rad="190500"/>
            </a:effectLst>
          </p:spPr>
          <p:txBody>
            <a:bodyPr wrap="square" lIns="0" tIns="0" rIns="0" bIns="0" rtlCol="0">
              <a:spAutoFit/>
            </a:bodyPr>
            <a:lstStyle/>
            <a:p>
              <a:pPr algn="ctr"/>
              <a:endParaRPr lang="en-US" sz="19900" dirty="0">
                <a:blipFill dpi="0" rotWithShape="1">
                  <a:blip r:embed="rId33"/>
                  <a:srcRect/>
                  <a:tile tx="0" ty="0" sx="100000" sy="100000" flip="none" algn="b"/>
                </a:blipFill>
                <a:latin typeface="Mystery Quest" panose="02000000000000000000" pitchFamily="2" charset="0"/>
                <a:cs typeface="Kalam Light" panose="02000000000000000000" pitchFamily="2" charset="0"/>
              </a:endParaRPr>
            </a:p>
          </p:txBody>
        </p:sp>
        <p:pic>
          <p:nvPicPr>
            <p:cNvPr id="61" name="-2"/>
            <p:cNvPicPr>
              <a:picLocks noChangeAspect="1"/>
            </p:cNvPicPr>
            <p:nvPr/>
          </p:nvPicPr>
          <p:blipFill>
            <a:blip r:embed="rId49" cstate="print">
              <a:extLst>
                <a:ext uri="{28A0092B-C50C-407E-A947-70E740481C1C}">
                  <a14:useLocalDpi xmlns:a14="http://schemas.microsoft.com/office/drawing/2010/main" val="0"/>
                </a:ext>
              </a:extLst>
            </a:blip>
            <a:stretch>
              <a:fillRect/>
            </a:stretch>
          </p:blipFill>
          <p:spPr>
            <a:xfrm>
              <a:off x="7008087" y="4383591"/>
              <a:ext cx="2675547" cy="2372884"/>
            </a:xfrm>
            <a:prstGeom prst="rect">
              <a:avLst/>
            </a:prstGeom>
          </p:spPr>
        </p:pic>
      </p:grpSp>
      <p:pic>
        <p:nvPicPr>
          <p:cNvPr id="62" name="whoosh 2 (qubodup).mp3">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21"/>
          <a:stretch>
            <a:fillRect/>
          </a:stretch>
        </p:blipFill>
        <p:spPr>
          <a:xfrm>
            <a:off x="11952237" y="8490902"/>
            <a:ext cx="487363" cy="487363"/>
          </a:xfrm>
          <a:prstGeom prst="rect">
            <a:avLst/>
          </a:prstGeom>
        </p:spPr>
      </p:pic>
      <p:pic>
        <p:nvPicPr>
          <p:cNvPr id="63" name="Poison"/>
          <p:cNvPicPr>
            <a:picLocks noChangeAspect="1"/>
          </p:cNvPicPr>
          <p:nvPr/>
        </p:nvPicPr>
        <p:blipFill>
          <a:blip r:embed="rId50" cstate="print">
            <a:extLst>
              <a:ext uri="{28A0092B-C50C-407E-A947-70E740481C1C}">
                <a14:useLocalDpi xmlns:a14="http://schemas.microsoft.com/office/drawing/2010/main" val="0"/>
              </a:ext>
            </a:extLst>
          </a:blip>
          <a:stretch>
            <a:fillRect/>
          </a:stretch>
        </p:blipFill>
        <p:spPr>
          <a:xfrm rot="19575561">
            <a:off x="10498794" y="772353"/>
            <a:ext cx="846496" cy="1365316"/>
          </a:xfrm>
          <a:prstGeom prst="rect">
            <a:avLst/>
          </a:prstGeom>
        </p:spPr>
      </p:pic>
      <p:pic>
        <p:nvPicPr>
          <p:cNvPr id="2" name="Brick Wall"/>
          <p:cNvPicPr>
            <a:picLocks noChangeAspect="1"/>
          </p:cNvPicPr>
          <p:nvPr/>
        </p:nvPicPr>
        <p:blipFill>
          <a:blip r:embed="rId51">
            <a:extLst>
              <a:ext uri="{28A0092B-C50C-407E-A947-70E740481C1C}">
                <a14:useLocalDpi xmlns:a14="http://schemas.microsoft.com/office/drawing/2010/main" val="0"/>
              </a:ext>
            </a:extLst>
          </a:blip>
          <a:stretch>
            <a:fillRect/>
          </a:stretch>
        </p:blipFill>
        <p:spPr>
          <a:xfrm>
            <a:off x="0" y="0"/>
            <a:ext cx="14630400" cy="8229600"/>
          </a:xfrm>
          <a:prstGeom prst="rect">
            <a:avLst/>
          </a:prstGeom>
        </p:spPr>
      </p:pic>
      <p:pic>
        <p:nvPicPr>
          <p:cNvPr id="3" name="Doors (Closed)"/>
          <p:cNvPicPr>
            <a:picLocks noChangeAspect="1"/>
          </p:cNvPicPr>
          <p:nvPr/>
        </p:nvPicPr>
        <p:blipFill>
          <a:blip r:embed="rId52">
            <a:extLst>
              <a:ext uri="{28A0092B-C50C-407E-A947-70E740481C1C}">
                <a14:useLocalDpi xmlns:a14="http://schemas.microsoft.com/office/drawing/2010/main" val="0"/>
              </a:ext>
            </a:extLst>
          </a:blip>
          <a:stretch>
            <a:fillRect/>
          </a:stretch>
        </p:blipFill>
        <p:spPr>
          <a:xfrm>
            <a:off x="3561794" y="191080"/>
            <a:ext cx="7514723" cy="8229600"/>
          </a:xfrm>
          <a:prstGeom prst="rect">
            <a:avLst/>
          </a:prstGeom>
          <a:effectLst>
            <a:innerShdw blurRad="114300">
              <a:prstClr val="black"/>
            </a:innerShdw>
          </a:effectLst>
        </p:spPr>
      </p:pic>
      <p:pic>
        <p:nvPicPr>
          <p:cNvPr id="4" name="Doors (Open)"/>
          <p:cNvPicPr>
            <a:picLocks noChangeAspect="1"/>
          </p:cNvPicPr>
          <p:nvPr/>
        </p:nvPicPr>
        <p:blipFill rotWithShape="1">
          <a:blip r:embed="rId53">
            <a:extLst>
              <a:ext uri="{28A0092B-C50C-407E-A947-70E740481C1C}">
                <a14:useLocalDpi xmlns:a14="http://schemas.microsoft.com/office/drawing/2010/main" val="0"/>
              </a:ext>
            </a:extLst>
          </a:blip>
          <a:srcRect l="15985" t="7812" r="16219" b="7812"/>
          <a:stretch/>
        </p:blipFill>
        <p:spPr>
          <a:xfrm>
            <a:off x="2346958" y="211579"/>
            <a:ext cx="9921240" cy="8229600"/>
          </a:xfrm>
          <a:prstGeom prst="rect">
            <a:avLst/>
          </a:prstGeom>
          <a:effectLst>
            <a:innerShdw blurRad="114300">
              <a:prstClr val="black"/>
            </a:innerShdw>
          </a:effectLst>
        </p:spPr>
      </p:pic>
      <p:pic>
        <p:nvPicPr>
          <p:cNvPr id="8" name="Glow 1"/>
          <p:cNvPicPr>
            <a:picLocks noChangeAspect="1"/>
          </p:cNvPicPr>
          <p:nvPr/>
        </p:nvPicPr>
        <p:blipFill>
          <a:blip r:embed="rId54" cstate="print">
            <a:extLst>
              <a:ext uri="{28A0092B-C50C-407E-A947-70E740481C1C}">
                <a14:useLocalDpi xmlns:a14="http://schemas.microsoft.com/office/drawing/2010/main" val="0"/>
              </a:ext>
            </a:extLst>
          </a:blip>
          <a:stretch>
            <a:fillRect/>
          </a:stretch>
        </p:blipFill>
        <p:spPr>
          <a:xfrm>
            <a:off x="-1701493" y="371301"/>
            <a:ext cx="6273484" cy="3764091"/>
          </a:xfrm>
          <a:prstGeom prst="rect">
            <a:avLst/>
          </a:prstGeom>
        </p:spPr>
      </p:pic>
      <p:pic>
        <p:nvPicPr>
          <p:cNvPr id="9" name="Glow 2"/>
          <p:cNvPicPr>
            <a:picLocks noChangeAspect="1"/>
          </p:cNvPicPr>
          <p:nvPr/>
        </p:nvPicPr>
        <p:blipFill>
          <a:blip r:embed="rId54" cstate="print">
            <a:extLst>
              <a:ext uri="{28A0092B-C50C-407E-A947-70E740481C1C}">
                <a14:useLocalDpi xmlns:a14="http://schemas.microsoft.com/office/drawing/2010/main" val="0"/>
              </a:ext>
            </a:extLst>
          </a:blip>
          <a:stretch>
            <a:fillRect/>
          </a:stretch>
        </p:blipFill>
        <p:spPr>
          <a:xfrm>
            <a:off x="9987587" y="371301"/>
            <a:ext cx="6273484" cy="3764091"/>
          </a:xfrm>
          <a:prstGeom prst="rect">
            <a:avLst/>
          </a:prstGeom>
        </p:spPr>
      </p:pic>
      <p:pic>
        <p:nvPicPr>
          <p:cNvPr id="5" name="Magic Barrier"/>
          <p:cNvPicPr>
            <a:picLocks noChangeAspect="1"/>
          </p:cNvPicPr>
          <p:nvPr/>
        </p:nvPicPr>
        <p:blipFill>
          <a:blip r:embed="rId55" cstate="print">
            <a:extLst>
              <a:ext uri="{28A0092B-C50C-407E-A947-70E740481C1C}">
                <a14:useLocalDpi xmlns:a14="http://schemas.microsoft.com/office/drawing/2010/main" val="0"/>
              </a:ext>
            </a:extLst>
          </a:blip>
          <a:stretch>
            <a:fillRect/>
          </a:stretch>
        </p:blipFill>
        <p:spPr>
          <a:xfrm>
            <a:off x="4878319" y="3809996"/>
            <a:ext cx="4873762" cy="3291847"/>
          </a:xfrm>
          <a:prstGeom prst="rect">
            <a:avLst/>
          </a:prstGeom>
        </p:spPr>
      </p:pic>
      <p:pic>
        <p:nvPicPr>
          <p:cNvPr id="6" name="Magic Circle 1"/>
          <p:cNvPicPr>
            <a:picLocks noChangeAspect="1"/>
          </p:cNvPicPr>
          <p:nvPr/>
        </p:nvPicPr>
        <p:blipFill>
          <a:blip r:embed="rId56" cstate="print">
            <a:extLst>
              <a:ext uri="{28A0092B-C50C-407E-A947-70E740481C1C}">
                <a14:useLocalDpi xmlns:a14="http://schemas.microsoft.com/office/drawing/2010/main" val="0"/>
              </a:ext>
            </a:extLst>
          </a:blip>
          <a:stretch>
            <a:fillRect/>
          </a:stretch>
        </p:blipFill>
        <p:spPr>
          <a:xfrm>
            <a:off x="4481830" y="821713"/>
            <a:ext cx="1573530" cy="1107830"/>
          </a:xfrm>
          <a:prstGeom prst="rect">
            <a:avLst/>
          </a:prstGeom>
        </p:spPr>
      </p:pic>
      <p:pic>
        <p:nvPicPr>
          <p:cNvPr id="13" name="Magic Circle 2"/>
          <p:cNvPicPr>
            <a:picLocks noChangeAspect="1"/>
          </p:cNvPicPr>
          <p:nvPr/>
        </p:nvPicPr>
        <p:blipFill>
          <a:blip r:embed="rId57" cstate="print">
            <a:extLst>
              <a:ext uri="{28A0092B-C50C-407E-A947-70E740481C1C}">
                <a14:useLocalDpi xmlns:a14="http://schemas.microsoft.com/office/drawing/2010/main" val="0"/>
              </a:ext>
            </a:extLst>
          </a:blip>
          <a:stretch>
            <a:fillRect/>
          </a:stretch>
        </p:blipFill>
        <p:spPr>
          <a:xfrm>
            <a:off x="8474711" y="821713"/>
            <a:ext cx="1573528" cy="1107830"/>
          </a:xfrm>
          <a:prstGeom prst="rect">
            <a:avLst/>
          </a:prstGeom>
        </p:spPr>
      </p:pic>
      <p:pic>
        <p:nvPicPr>
          <p:cNvPr id="14" name="Magic Circle 3"/>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3364231" y="4773953"/>
            <a:ext cx="1573528" cy="1107829"/>
          </a:xfrm>
          <a:prstGeom prst="rect">
            <a:avLst/>
          </a:prstGeom>
        </p:spPr>
      </p:pic>
      <p:pic>
        <p:nvPicPr>
          <p:cNvPr id="15" name="Magic Circle 4"/>
          <p:cNvPicPr>
            <a:picLocks noChangeAspect="1"/>
          </p:cNvPicPr>
          <p:nvPr/>
        </p:nvPicPr>
        <p:blipFill>
          <a:blip r:embed="rId58" cstate="print">
            <a:extLst>
              <a:ext uri="{28A0092B-C50C-407E-A947-70E740481C1C}">
                <a14:useLocalDpi xmlns:a14="http://schemas.microsoft.com/office/drawing/2010/main" val="0"/>
              </a:ext>
            </a:extLst>
          </a:blip>
          <a:stretch>
            <a:fillRect/>
          </a:stretch>
        </p:blipFill>
        <p:spPr>
          <a:xfrm>
            <a:off x="9672071" y="4773953"/>
            <a:ext cx="1573527" cy="1107829"/>
          </a:xfrm>
          <a:prstGeom prst="rect">
            <a:avLst/>
          </a:prstGeom>
        </p:spPr>
      </p:pic>
      <p:pic>
        <p:nvPicPr>
          <p:cNvPr id="12" name="Scroll"/>
          <p:cNvPicPr>
            <a:picLocks noChangeAspect="1"/>
          </p:cNvPicPr>
          <p:nvPr/>
        </p:nvPicPr>
        <p:blipFill>
          <a:blip r:embed="rId59">
            <a:extLst>
              <a:ext uri="{28A0092B-C50C-407E-A947-70E740481C1C}">
                <a14:useLocalDpi xmlns:a14="http://schemas.microsoft.com/office/drawing/2010/main" val="0"/>
              </a:ext>
            </a:extLst>
          </a:blip>
          <a:stretch>
            <a:fillRect/>
          </a:stretch>
        </p:blipFill>
        <p:spPr>
          <a:xfrm>
            <a:off x="2286000" y="1055370"/>
            <a:ext cx="10058400" cy="6118860"/>
          </a:xfrm>
          <a:prstGeom prst="rect">
            <a:avLst/>
          </a:prstGeom>
        </p:spPr>
      </p:pic>
      <p:pic>
        <p:nvPicPr>
          <p:cNvPr id="16" name="Scroll Center"/>
          <p:cNvPicPr>
            <a:picLocks noChangeAspect="1"/>
          </p:cNvPicPr>
          <p:nvPr/>
        </p:nvPicPr>
        <p:blipFill rotWithShape="1">
          <a:blip r:embed="rId59">
            <a:extLst>
              <a:ext uri="{28A0092B-C50C-407E-A947-70E740481C1C}">
                <a14:useLocalDpi xmlns:a14="http://schemas.microsoft.com/office/drawing/2010/main" val="0"/>
              </a:ext>
            </a:extLst>
          </a:blip>
          <a:srcRect l="43705" r="43760"/>
          <a:stretch/>
        </p:blipFill>
        <p:spPr>
          <a:xfrm>
            <a:off x="6682116" y="1055370"/>
            <a:ext cx="1260797" cy="6118860"/>
          </a:xfrm>
          <a:prstGeom prst="rect">
            <a:avLst/>
          </a:prstGeom>
        </p:spPr>
      </p:pic>
      <p:pic>
        <p:nvPicPr>
          <p:cNvPr id="17" name="Scroll Roll L"/>
          <p:cNvPicPr>
            <a:picLocks noChangeAspect="1"/>
          </p:cNvPicPr>
          <p:nvPr/>
        </p:nvPicPr>
        <p:blipFill>
          <a:blip r:embed="rId60">
            <a:extLst>
              <a:ext uri="{28A0092B-C50C-407E-A947-70E740481C1C}">
                <a14:useLocalDpi xmlns:a14="http://schemas.microsoft.com/office/drawing/2010/main" val="0"/>
              </a:ext>
            </a:extLst>
          </a:blip>
          <a:stretch>
            <a:fillRect/>
          </a:stretch>
        </p:blipFill>
        <p:spPr>
          <a:xfrm>
            <a:off x="6048565" y="1045210"/>
            <a:ext cx="1267102" cy="6117336"/>
          </a:xfrm>
          <a:prstGeom prst="rect">
            <a:avLst/>
          </a:prstGeom>
          <a:effectLst>
            <a:outerShdw blurRad="50800" dist="38100" algn="l" rotWithShape="0">
              <a:prstClr val="black">
                <a:alpha val="40000"/>
              </a:prstClr>
            </a:outerShdw>
          </a:effectLst>
        </p:spPr>
      </p:pic>
      <p:pic>
        <p:nvPicPr>
          <p:cNvPr id="18" name="Scroll Roll R"/>
          <p:cNvPicPr>
            <a:picLocks noChangeAspect="1"/>
          </p:cNvPicPr>
          <p:nvPr/>
        </p:nvPicPr>
        <p:blipFill>
          <a:blip r:embed="rId60">
            <a:extLst>
              <a:ext uri="{28A0092B-C50C-407E-A947-70E740481C1C}">
                <a14:useLocalDpi xmlns:a14="http://schemas.microsoft.com/office/drawing/2010/main" val="0"/>
              </a:ext>
            </a:extLst>
          </a:blip>
          <a:stretch>
            <a:fillRect/>
          </a:stretch>
        </p:blipFill>
        <p:spPr>
          <a:xfrm flipH="1">
            <a:off x="7309362" y="1045210"/>
            <a:ext cx="1267102" cy="6117336"/>
          </a:xfrm>
          <a:prstGeom prst="rect">
            <a:avLst/>
          </a:prstGeom>
          <a:effectLst>
            <a:outerShdw blurRad="50800" dist="38100" dir="10800000" algn="r" rotWithShape="0">
              <a:prstClr val="black">
                <a:alpha val="40000"/>
              </a:prstClr>
            </a:outerShdw>
          </a:effectLst>
        </p:spPr>
      </p:pic>
      <p:pic>
        <p:nvPicPr>
          <p:cNvPr id="24" name="Circle 4 Large"/>
          <p:cNvPicPr>
            <a:picLocks noChangeAspect="1"/>
          </p:cNvPicPr>
          <p:nvPr/>
        </p:nvPicPr>
        <p:blipFill>
          <a:blip r:embed="rId58" cstate="print">
            <a:extLst>
              <a:ext uri="{28A0092B-C50C-407E-A947-70E740481C1C}">
                <a14:useLocalDpi xmlns:a14="http://schemas.microsoft.com/office/drawing/2010/main" val="0"/>
              </a:ext>
            </a:extLst>
          </a:blip>
          <a:stretch>
            <a:fillRect/>
          </a:stretch>
        </p:blipFill>
        <p:spPr>
          <a:xfrm>
            <a:off x="5368107" y="2798222"/>
            <a:ext cx="6662773" cy="4690872"/>
          </a:xfrm>
          <a:prstGeom prst="rect">
            <a:avLst/>
          </a:prstGeom>
        </p:spPr>
      </p:pic>
      <p:pic>
        <p:nvPicPr>
          <p:cNvPr id="23" name="Circle 3 Large"/>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2601381" y="2798222"/>
            <a:ext cx="6662778" cy="4690872"/>
          </a:xfrm>
          <a:prstGeom prst="rect">
            <a:avLst/>
          </a:prstGeom>
        </p:spPr>
      </p:pic>
      <p:pic>
        <p:nvPicPr>
          <p:cNvPr id="22" name="Circle 2 Large"/>
          <p:cNvPicPr>
            <a:picLocks noChangeAspect="1"/>
          </p:cNvPicPr>
          <p:nvPr/>
        </p:nvPicPr>
        <p:blipFill>
          <a:blip r:embed="rId57" cstate="print">
            <a:extLst>
              <a:ext uri="{28A0092B-C50C-407E-A947-70E740481C1C}">
                <a14:useLocalDpi xmlns:a14="http://schemas.microsoft.com/office/drawing/2010/main" val="0"/>
              </a:ext>
            </a:extLst>
          </a:blip>
          <a:stretch>
            <a:fillRect/>
          </a:stretch>
        </p:blipFill>
        <p:spPr>
          <a:xfrm>
            <a:off x="5368109" y="964886"/>
            <a:ext cx="6662771" cy="4690872"/>
          </a:xfrm>
          <a:prstGeom prst="rect">
            <a:avLst/>
          </a:prstGeom>
        </p:spPr>
      </p:pic>
      <p:pic>
        <p:nvPicPr>
          <p:cNvPr id="21" name="Circle 1 Large"/>
          <p:cNvPicPr>
            <a:picLocks noChangeAspect="1"/>
          </p:cNvPicPr>
          <p:nvPr/>
        </p:nvPicPr>
        <p:blipFill>
          <a:blip r:embed="rId56" cstate="print">
            <a:extLst>
              <a:ext uri="{28A0092B-C50C-407E-A947-70E740481C1C}">
                <a14:useLocalDpi xmlns:a14="http://schemas.microsoft.com/office/drawing/2010/main" val="0"/>
              </a:ext>
            </a:extLst>
          </a:blip>
          <a:stretch>
            <a:fillRect/>
          </a:stretch>
        </p:blipFill>
        <p:spPr>
          <a:xfrm>
            <a:off x="2601381" y="964886"/>
            <a:ext cx="6657456" cy="4687123"/>
          </a:xfrm>
          <a:prstGeom prst="rect">
            <a:avLst/>
          </a:prstGeom>
        </p:spPr>
      </p:pic>
      <p:sp>
        <p:nvSpPr>
          <p:cNvPr id="20" name="Answer"/>
          <p:cNvSpPr txBox="1"/>
          <p:nvPr/>
        </p:nvSpPr>
        <p:spPr>
          <a:xfrm>
            <a:off x="3561795" y="1554479"/>
            <a:ext cx="7514722" cy="5547363"/>
          </a:xfrm>
          <a:prstGeom prst="rect">
            <a:avLst/>
          </a:prstGeom>
          <a:solidFill>
            <a:srgbClr val="F3D79F">
              <a:alpha val="9000"/>
            </a:srgbClr>
          </a:solidFill>
          <a:effectLst>
            <a:softEdge rad="127000"/>
          </a:effectLst>
        </p:spPr>
        <p:txBody>
          <a:bodyPr wrap="square" lIns="0" tIns="0" rIns="0" bIns="0" rtlCol="0" anchor="ctr" anchorCtr="1">
            <a:normAutofit/>
          </a:bodyPr>
          <a:lstStyle/>
          <a:p>
            <a:pPr algn="ctr" fontAlgn="ctr">
              <a:lnSpc>
                <a:spcPts val="11500"/>
              </a:lnSpc>
            </a:pPr>
            <a:r>
              <a:rPr lang="en-US" sz="11500" spc="-200" dirty="0" smtClean="0">
                <a:solidFill>
                  <a:schemeClr val="tx2">
                    <a:lumMod val="50000"/>
                  </a:schemeClr>
                </a:solidFill>
                <a:latin typeface="Kalam Light" panose="02000000000000000000" pitchFamily="2" charset="0"/>
                <a:cs typeface="Kalam Light" panose="02000000000000000000" pitchFamily="2" charset="0"/>
              </a:rPr>
              <a:t>Answer sentence here</a:t>
            </a:r>
            <a:endParaRPr lang="en-US" sz="11500" spc="-200" dirty="0">
              <a:solidFill>
                <a:schemeClr val="tx2">
                  <a:lumMod val="50000"/>
                </a:schemeClr>
              </a:solidFill>
              <a:latin typeface="Kalam Light" panose="02000000000000000000" pitchFamily="2" charset="0"/>
              <a:cs typeface="Kalam Light" panose="02000000000000000000" pitchFamily="2" charset="0"/>
            </a:endParaRPr>
          </a:p>
        </p:txBody>
      </p:sp>
      <p:pic>
        <p:nvPicPr>
          <p:cNvPr id="7" name="magic circles (compiled).mp3">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21"/>
          <a:stretch>
            <a:fillRect/>
          </a:stretch>
        </p:blipFill>
        <p:spPr>
          <a:xfrm>
            <a:off x="1435249" y="8517886"/>
            <a:ext cx="487363" cy="487363"/>
          </a:xfrm>
          <a:prstGeom prst="rect">
            <a:avLst/>
          </a:prstGeom>
        </p:spPr>
      </p:pic>
      <p:pic>
        <p:nvPicPr>
          <p:cNvPr id="25" name="unrolling-scroll (spookymodem).mp3">
            <a:hlinkClick r:id="" action="ppaction://media"/>
          </p:cNvPr>
          <p:cNvPicPr>
            <a:picLocks noChangeAspect="1"/>
          </p:cNvPicPr>
          <p:nvPr>
            <a:audioFile r:link="rId16"/>
            <p:extLst>
              <p:ext uri="{DAA4B4D4-6D71-4841-9C94-3DE7FCFB9230}">
                <p14:media xmlns:p14="http://schemas.microsoft.com/office/powerpoint/2010/main" r:embed="rId15"/>
              </p:ext>
            </p:extLst>
          </p:nvPr>
        </p:nvPicPr>
        <p:blipFill>
          <a:blip r:embed="rId21"/>
          <a:stretch>
            <a:fillRect/>
          </a:stretch>
        </p:blipFill>
        <p:spPr>
          <a:xfrm>
            <a:off x="491310" y="8447555"/>
            <a:ext cx="487363" cy="487363"/>
          </a:xfrm>
          <a:prstGeom prst="rect">
            <a:avLst/>
          </a:prstGeom>
        </p:spPr>
      </p:pic>
      <p:pic>
        <p:nvPicPr>
          <p:cNvPr id="11" name="door open (compiled).mp3">
            <a:hlinkClick r:id="" action="ppaction://media"/>
          </p:cNvPr>
          <p:cNvPicPr>
            <a:picLocks noChangeAspect="1"/>
          </p:cNvPicPr>
          <p:nvPr>
            <a:audioFile r:link="rId18"/>
            <p:extLst>
              <p:ext uri="{DAA4B4D4-6D71-4841-9C94-3DE7FCFB9230}">
                <p14:media xmlns:p14="http://schemas.microsoft.com/office/powerpoint/2010/main" r:embed="rId17"/>
              </p:ext>
            </p:extLst>
          </p:nvPr>
        </p:nvPicPr>
        <p:blipFill>
          <a:blip r:embed="rId21"/>
          <a:stretch>
            <a:fillRect/>
          </a:stretch>
        </p:blipFill>
        <p:spPr>
          <a:xfrm>
            <a:off x="2385056" y="8506457"/>
            <a:ext cx="487363" cy="487363"/>
          </a:xfrm>
          <a:prstGeom prst="rect">
            <a:avLst/>
          </a:prstGeom>
        </p:spPr>
      </p:pic>
    </p:spTree>
    <p:extLst>
      <p:ext uri="{BB962C8B-B14F-4D97-AF65-F5344CB8AC3E}">
        <p14:creationId xmlns:p14="http://schemas.microsoft.com/office/powerpoint/2010/main" val="366877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autoRev="1" fill="hold" nodeType="withEffect">
                                  <p:stCondLst>
                                    <p:cond delay="0"/>
                                  </p:stCondLst>
                                  <p:childTnLst>
                                    <p:animScale>
                                      <p:cBhvr>
                                        <p:cTn id="6" dur="2000" fill="hold"/>
                                        <p:tgtEl>
                                          <p:spTgt spid="8"/>
                                        </p:tgtEl>
                                      </p:cBhvr>
                                      <p:by x="150000" y="150000"/>
                                    </p:animScale>
                                  </p:childTnLst>
                                </p:cTn>
                              </p:par>
                              <p:par>
                                <p:cTn id="7" presetID="6" presetClass="emph" presetSubtype="0" repeatCount="indefinite" autoRev="1" fill="hold" nodeType="withEffect">
                                  <p:stCondLst>
                                    <p:cond delay="0"/>
                                  </p:stCondLst>
                                  <p:childTnLst>
                                    <p:animScale>
                                      <p:cBhvr>
                                        <p:cTn id="8" dur="2000" fill="hold"/>
                                        <p:tgtEl>
                                          <p:spTgt spid="9"/>
                                        </p:tgtEl>
                                      </p:cBhvr>
                                      <p:by x="150000" y="150000"/>
                                    </p:animScale>
                                  </p:childTnLst>
                                </p:cTn>
                              </p:par>
                              <p:par>
                                <p:cTn id="9" presetID="8" presetClass="emph" presetSubtype="0" repeatCount="indefinite" fill="hold" nodeType="withEffect">
                                  <p:stCondLst>
                                    <p:cond delay="0"/>
                                  </p:stCondLst>
                                  <p:childTnLst>
                                    <p:animRot by="21600000">
                                      <p:cBhvr>
                                        <p:cTn id="10" dur="4000" fill="hold"/>
                                        <p:tgtEl>
                                          <p:spTgt spid="6"/>
                                        </p:tgtEl>
                                        <p:attrNameLst>
                                          <p:attrName>r</p:attrName>
                                        </p:attrNameLst>
                                      </p:cBhvr>
                                    </p:animRot>
                                  </p:childTnLst>
                                </p:cTn>
                              </p:par>
                              <p:par>
                                <p:cTn id="11" presetID="8" presetClass="emph" presetSubtype="0" repeatCount="indefinite" fill="hold" nodeType="withEffect">
                                  <p:stCondLst>
                                    <p:cond delay="0"/>
                                  </p:stCondLst>
                                  <p:childTnLst>
                                    <p:animRot by="21600000">
                                      <p:cBhvr>
                                        <p:cTn id="12" dur="4000" fill="hold"/>
                                        <p:tgtEl>
                                          <p:spTgt spid="13"/>
                                        </p:tgtEl>
                                        <p:attrNameLst>
                                          <p:attrName>r</p:attrName>
                                        </p:attrNameLst>
                                      </p:cBhvr>
                                    </p:animRot>
                                  </p:childTnLst>
                                </p:cTn>
                              </p:par>
                              <p:par>
                                <p:cTn id="13" presetID="8" presetClass="emph" presetSubtype="0" repeatCount="indefinite" fill="hold" nodeType="withEffect">
                                  <p:stCondLst>
                                    <p:cond delay="0"/>
                                  </p:stCondLst>
                                  <p:childTnLst>
                                    <p:animRot by="21600000">
                                      <p:cBhvr>
                                        <p:cTn id="14" dur="4000" fill="hold"/>
                                        <p:tgtEl>
                                          <p:spTgt spid="14"/>
                                        </p:tgtEl>
                                        <p:attrNameLst>
                                          <p:attrName>r</p:attrName>
                                        </p:attrNameLst>
                                      </p:cBhvr>
                                    </p:animRot>
                                  </p:childTnLst>
                                </p:cTn>
                              </p:par>
                              <p:par>
                                <p:cTn id="15" presetID="8" presetClass="emph" presetSubtype="0" repeatCount="indefinite" fill="hold" nodeType="withEffect">
                                  <p:stCondLst>
                                    <p:cond delay="0"/>
                                  </p:stCondLst>
                                  <p:childTnLst>
                                    <p:animRot by="21600000">
                                      <p:cBhvr>
                                        <p:cTn id="16" dur="4000" fill="hold"/>
                                        <p:tgtEl>
                                          <p:spTgt spid="15"/>
                                        </p:tgtEl>
                                        <p:attrNameLst>
                                          <p:attrName>r</p:attrName>
                                        </p:attrNameLst>
                                      </p:cBhvr>
                                    </p:animRot>
                                  </p:childTnLst>
                                </p:cTn>
                              </p:par>
                              <p:par>
                                <p:cTn id="17" presetID="6" presetClass="emph" presetSubtype="0" repeatCount="indefinite" autoRev="1" fill="hold" nodeType="withEffect">
                                  <p:stCondLst>
                                    <p:cond delay="0"/>
                                  </p:stCondLst>
                                  <p:childTnLst>
                                    <p:animScale>
                                      <p:cBhvr>
                                        <p:cTn id="18" dur="1500" fill="hold"/>
                                        <p:tgtEl>
                                          <p:spTgt spid="5"/>
                                        </p:tgtEl>
                                      </p:cBhvr>
                                      <p:by x="110000" y="110000"/>
                                    </p:animScale>
                                  </p:childTnLst>
                                </p:cTn>
                              </p:par>
                              <p:par>
                                <p:cTn id="19" presetID="42" presetClass="path" presetSubtype="0" accel="50000" decel="50000" fill="hold" nodeType="withEffect">
                                  <p:stCondLst>
                                    <p:cond delay="0"/>
                                  </p:stCondLst>
                                  <p:childTnLst>
                                    <p:animMotion origin="layout" path="M 4.27083E-6 3.08642E-7 L -0.2551 0.00058 " pathEditMode="relative" rAng="0" ptsTypes="AA">
                                      <p:cBhvr>
                                        <p:cTn id="20" dur="500" fill="hold"/>
                                        <p:tgtEl>
                                          <p:spTgt spid="17"/>
                                        </p:tgtEl>
                                        <p:attrNameLst>
                                          <p:attrName>ppt_x</p:attrName>
                                          <p:attrName>ppt_y</p:attrName>
                                        </p:attrNameLst>
                                      </p:cBhvr>
                                      <p:rCtr x="-12760" y="19"/>
                                    </p:animMotion>
                                  </p:childTnLst>
                                </p:cTn>
                              </p:par>
                              <p:par>
                                <p:cTn id="21" presetID="42" presetClass="path" presetSubtype="0" accel="50000" decel="50000" fill="hold" nodeType="withEffect">
                                  <p:stCondLst>
                                    <p:cond delay="0"/>
                                  </p:stCondLst>
                                  <p:childTnLst>
                                    <p:animMotion origin="layout" path="M -2.43056E-7 3.08642E-7 L 0.2564 0.00039 " pathEditMode="relative" rAng="0" ptsTypes="AA">
                                      <p:cBhvr>
                                        <p:cTn id="22" dur="500" fill="hold"/>
                                        <p:tgtEl>
                                          <p:spTgt spid="18"/>
                                        </p:tgtEl>
                                        <p:attrNameLst>
                                          <p:attrName>ppt_x</p:attrName>
                                          <p:attrName>ppt_y</p:attrName>
                                        </p:attrNameLst>
                                      </p:cBhvr>
                                      <p:rCtr x="12815" y="19"/>
                                    </p:animMotion>
                                  </p:childTnLst>
                                </p:cTn>
                              </p:par>
                              <p:par>
                                <p:cTn id="23" presetID="1" presetClass="mediacall" presetSubtype="0" fill="hold" nodeType="withEffect">
                                  <p:stCondLst>
                                    <p:cond delay="0"/>
                                  </p:stCondLst>
                                  <p:childTnLst>
                                    <p:cmd type="call" cmd="playFrom(0.0)">
                                      <p:cBhvr>
                                        <p:cTn id="24" dur="653" fill="hold"/>
                                        <p:tgtEl>
                                          <p:spTgt spid="25"/>
                                        </p:tgtEl>
                                      </p:cBhvr>
                                    </p:cmd>
                                  </p:childTnLst>
                                </p:cTn>
                              </p:par>
                              <p:par>
                                <p:cTn id="25" presetID="16" presetClass="entr" presetSubtype="37"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arn(outVertical)">
                                      <p:cBhvr>
                                        <p:cTn id="27" dur="500"/>
                                        <p:tgtEl>
                                          <p:spTgt spid="12"/>
                                        </p:tgtEl>
                                      </p:cBhvr>
                                    </p:animEffect>
                                  </p:childTnLst>
                                </p:cTn>
                              </p:par>
                              <p:par>
                                <p:cTn id="28" presetID="16" presetClass="entr" presetSubtype="37" fill="hold" grpId="0"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barn(outVertical)">
                                      <p:cBhvr>
                                        <p:cTn id="30" dur="750"/>
                                        <p:tgtEl>
                                          <p:spTgt spid="20"/>
                                        </p:tgtEl>
                                      </p:cBhvr>
                                    </p:animEffect>
                                  </p:childTnLst>
                                </p:cTn>
                              </p:par>
                              <p:par>
                                <p:cTn id="31" presetID="10" presetClass="exit" presetSubtype="0" fill="hold" nodeType="withEffect">
                                  <p:stCondLst>
                                    <p:cond delay="500"/>
                                  </p:stCondLst>
                                  <p:childTnLst>
                                    <p:animEffect transition="out" filter="fade">
                                      <p:cBhvr>
                                        <p:cTn id="32" dur="500"/>
                                        <p:tgtEl>
                                          <p:spTgt spid="16"/>
                                        </p:tgtEl>
                                      </p:cBhvr>
                                    </p:animEffect>
                                    <p:set>
                                      <p:cBhvr>
                                        <p:cTn id="33" dur="1" fill="hold">
                                          <p:stCondLst>
                                            <p:cond delay="499"/>
                                          </p:stCondLst>
                                        </p:cTn>
                                        <p:tgtEl>
                                          <p:spTgt spid="16"/>
                                        </p:tgtEl>
                                        <p:attrNameLst>
                                          <p:attrName>style.visibility</p:attrName>
                                        </p:attrNameLst>
                                      </p:cBhvr>
                                      <p:to>
                                        <p:strVal val="hidden"/>
                                      </p:to>
                                    </p:set>
                                  </p:childTnLst>
                                </p:cTn>
                              </p:par>
                              <p:par>
                                <p:cTn id="34" presetID="10" presetClass="exit" presetSubtype="0" fill="hold" nodeType="withEffect">
                                  <p:stCondLst>
                                    <p:cond delay="500"/>
                                  </p:stCondLst>
                                  <p:childTnLst>
                                    <p:animEffect transition="out" filter="fade">
                                      <p:cBhvr>
                                        <p:cTn id="35" dur="500"/>
                                        <p:tgtEl>
                                          <p:spTgt spid="17"/>
                                        </p:tgtEl>
                                      </p:cBhvr>
                                    </p:animEffect>
                                    <p:set>
                                      <p:cBhvr>
                                        <p:cTn id="36" dur="1" fill="hold">
                                          <p:stCondLst>
                                            <p:cond delay="499"/>
                                          </p:stCondLst>
                                        </p:cTn>
                                        <p:tgtEl>
                                          <p:spTgt spid="17"/>
                                        </p:tgtEl>
                                        <p:attrNameLst>
                                          <p:attrName>style.visibility</p:attrName>
                                        </p:attrNameLst>
                                      </p:cBhvr>
                                      <p:to>
                                        <p:strVal val="hidden"/>
                                      </p:to>
                                    </p:set>
                                  </p:childTnLst>
                                </p:cTn>
                              </p:par>
                              <p:par>
                                <p:cTn id="37" presetID="10" presetClass="exit" presetSubtype="0" fill="hold" nodeType="withEffect">
                                  <p:stCondLst>
                                    <p:cond delay="500"/>
                                  </p:stCondLst>
                                  <p:childTnLst>
                                    <p:animEffect transition="out" filter="fade">
                                      <p:cBhvr>
                                        <p:cTn id="38" dur="500"/>
                                        <p:tgtEl>
                                          <p:spTgt spid="18"/>
                                        </p:tgtEl>
                                      </p:cBhvr>
                                    </p:animEffect>
                                    <p:set>
                                      <p:cBhvr>
                                        <p:cTn id="39" dur="1" fill="hold">
                                          <p:stCondLst>
                                            <p:cond delay="499"/>
                                          </p:stCondLst>
                                        </p:cTn>
                                        <p:tgtEl>
                                          <p:spTgt spid="18"/>
                                        </p:tgtEl>
                                        <p:attrNameLst>
                                          <p:attrName>style.visibility</p:attrName>
                                        </p:attrNameLst>
                                      </p:cBhvr>
                                      <p:to>
                                        <p:strVal val="hidden"/>
                                      </p:to>
                                    </p:set>
                                  </p:childTnLst>
                                </p:cTn>
                              </p:par>
                              <p:par>
                                <p:cTn id="40" presetID="10" presetClass="entr" presetSubtype="0" fill="hold" nodeType="withEffect">
                                  <p:stCondLst>
                                    <p:cond delay="75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2500"/>
                                        <p:tgtEl>
                                          <p:spTgt spid="21"/>
                                        </p:tgtEl>
                                      </p:cBhvr>
                                    </p:animEffect>
                                  </p:childTnLst>
                                </p:cTn>
                              </p:par>
                              <p:par>
                                <p:cTn id="43" presetID="10" presetClass="entr" presetSubtype="0" fill="hold" nodeType="withEffect">
                                  <p:stCondLst>
                                    <p:cond delay="75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2500"/>
                                        <p:tgtEl>
                                          <p:spTgt spid="22"/>
                                        </p:tgtEl>
                                      </p:cBhvr>
                                    </p:animEffect>
                                  </p:childTnLst>
                                </p:cTn>
                              </p:par>
                              <p:par>
                                <p:cTn id="46" presetID="10" presetClass="entr" presetSubtype="0" fill="hold" nodeType="withEffect">
                                  <p:stCondLst>
                                    <p:cond delay="75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2500"/>
                                        <p:tgtEl>
                                          <p:spTgt spid="23"/>
                                        </p:tgtEl>
                                      </p:cBhvr>
                                    </p:animEffect>
                                  </p:childTnLst>
                                </p:cTn>
                              </p:par>
                              <p:par>
                                <p:cTn id="49" presetID="10" presetClass="entr" presetSubtype="0" fill="hold" nodeType="withEffect">
                                  <p:stCondLst>
                                    <p:cond delay="75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2500"/>
                                        <p:tgtEl>
                                          <p:spTgt spid="24"/>
                                        </p:tgtEl>
                                      </p:cBhvr>
                                    </p:animEffect>
                                  </p:childTnLst>
                                </p:cTn>
                              </p:par>
                              <p:par>
                                <p:cTn id="52" presetID="10" presetClass="exit" presetSubtype="0" fill="hold" nodeType="withEffect">
                                  <p:stCondLst>
                                    <p:cond delay="3250"/>
                                  </p:stCondLst>
                                  <p:childTnLst>
                                    <p:animEffect transition="out" filter="fade">
                                      <p:cBhvr>
                                        <p:cTn id="53" dur="1000"/>
                                        <p:tgtEl>
                                          <p:spTgt spid="21"/>
                                        </p:tgtEl>
                                      </p:cBhvr>
                                    </p:animEffect>
                                    <p:set>
                                      <p:cBhvr>
                                        <p:cTn id="54" dur="1" fill="hold">
                                          <p:stCondLst>
                                            <p:cond delay="999"/>
                                          </p:stCondLst>
                                        </p:cTn>
                                        <p:tgtEl>
                                          <p:spTgt spid="21"/>
                                        </p:tgtEl>
                                        <p:attrNameLst>
                                          <p:attrName>style.visibility</p:attrName>
                                        </p:attrNameLst>
                                      </p:cBhvr>
                                      <p:to>
                                        <p:strVal val="hidden"/>
                                      </p:to>
                                    </p:set>
                                  </p:childTnLst>
                                </p:cTn>
                              </p:par>
                              <p:par>
                                <p:cTn id="55" presetID="10" presetClass="exit" presetSubtype="0" fill="hold" nodeType="withEffect">
                                  <p:stCondLst>
                                    <p:cond delay="3250"/>
                                  </p:stCondLst>
                                  <p:childTnLst>
                                    <p:animEffect transition="out" filter="fade">
                                      <p:cBhvr>
                                        <p:cTn id="56" dur="1000"/>
                                        <p:tgtEl>
                                          <p:spTgt spid="22"/>
                                        </p:tgtEl>
                                      </p:cBhvr>
                                    </p:animEffect>
                                    <p:set>
                                      <p:cBhvr>
                                        <p:cTn id="57" dur="1" fill="hold">
                                          <p:stCondLst>
                                            <p:cond delay="999"/>
                                          </p:stCondLst>
                                        </p:cTn>
                                        <p:tgtEl>
                                          <p:spTgt spid="22"/>
                                        </p:tgtEl>
                                        <p:attrNameLst>
                                          <p:attrName>style.visibility</p:attrName>
                                        </p:attrNameLst>
                                      </p:cBhvr>
                                      <p:to>
                                        <p:strVal val="hidden"/>
                                      </p:to>
                                    </p:set>
                                  </p:childTnLst>
                                </p:cTn>
                              </p:par>
                              <p:par>
                                <p:cTn id="58" presetID="10" presetClass="exit" presetSubtype="0" fill="hold" nodeType="withEffect">
                                  <p:stCondLst>
                                    <p:cond delay="3250"/>
                                  </p:stCondLst>
                                  <p:childTnLst>
                                    <p:animEffect transition="out" filter="fade">
                                      <p:cBhvr>
                                        <p:cTn id="59" dur="1000"/>
                                        <p:tgtEl>
                                          <p:spTgt spid="23"/>
                                        </p:tgtEl>
                                      </p:cBhvr>
                                    </p:animEffect>
                                    <p:set>
                                      <p:cBhvr>
                                        <p:cTn id="60" dur="1" fill="hold">
                                          <p:stCondLst>
                                            <p:cond delay="999"/>
                                          </p:stCondLst>
                                        </p:cTn>
                                        <p:tgtEl>
                                          <p:spTgt spid="23"/>
                                        </p:tgtEl>
                                        <p:attrNameLst>
                                          <p:attrName>style.visibility</p:attrName>
                                        </p:attrNameLst>
                                      </p:cBhvr>
                                      <p:to>
                                        <p:strVal val="hidden"/>
                                      </p:to>
                                    </p:set>
                                  </p:childTnLst>
                                </p:cTn>
                              </p:par>
                              <p:par>
                                <p:cTn id="61" presetID="10" presetClass="exit" presetSubtype="0" fill="hold" nodeType="withEffect">
                                  <p:stCondLst>
                                    <p:cond delay="3250"/>
                                  </p:stCondLst>
                                  <p:childTnLst>
                                    <p:animEffect transition="out" filter="fade">
                                      <p:cBhvr>
                                        <p:cTn id="62" dur="1000"/>
                                        <p:tgtEl>
                                          <p:spTgt spid="24"/>
                                        </p:tgtEl>
                                      </p:cBhvr>
                                    </p:animEffect>
                                    <p:set>
                                      <p:cBhvr>
                                        <p:cTn id="63" dur="1" fill="hold">
                                          <p:stCondLst>
                                            <p:cond delay="999"/>
                                          </p:stCondLst>
                                        </p:cTn>
                                        <p:tgtEl>
                                          <p:spTgt spid="24"/>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2" presetClass="exit" presetSubtype="4" fill="hold" nodeType="clickEffect">
                                  <p:stCondLst>
                                    <p:cond delay="0"/>
                                  </p:stCondLst>
                                  <p:childTnLst>
                                    <p:anim calcmode="lin" valueType="num">
                                      <p:cBhvr additive="base">
                                        <p:cTn id="67" dur="500"/>
                                        <p:tgtEl>
                                          <p:spTgt spid="12"/>
                                        </p:tgtEl>
                                        <p:attrNameLst>
                                          <p:attrName>ppt_x</p:attrName>
                                        </p:attrNameLst>
                                      </p:cBhvr>
                                      <p:tavLst>
                                        <p:tav tm="0">
                                          <p:val>
                                            <p:strVal val="ppt_x"/>
                                          </p:val>
                                        </p:tav>
                                        <p:tav tm="100000">
                                          <p:val>
                                            <p:strVal val="ppt_x"/>
                                          </p:val>
                                        </p:tav>
                                      </p:tavLst>
                                    </p:anim>
                                    <p:anim calcmode="lin" valueType="num">
                                      <p:cBhvr additive="base">
                                        <p:cTn id="68" dur="500"/>
                                        <p:tgtEl>
                                          <p:spTgt spid="12"/>
                                        </p:tgtEl>
                                        <p:attrNameLst>
                                          <p:attrName>ppt_y</p:attrName>
                                        </p:attrNameLst>
                                      </p:cBhvr>
                                      <p:tavLst>
                                        <p:tav tm="0">
                                          <p:val>
                                            <p:strVal val="ppt_y"/>
                                          </p:val>
                                        </p:tav>
                                        <p:tav tm="100000">
                                          <p:val>
                                            <p:strVal val="1+ppt_h/2"/>
                                          </p:val>
                                        </p:tav>
                                      </p:tavLst>
                                    </p:anim>
                                    <p:set>
                                      <p:cBhvr>
                                        <p:cTn id="69" dur="1" fill="hold">
                                          <p:stCondLst>
                                            <p:cond delay="499"/>
                                          </p:stCondLst>
                                        </p:cTn>
                                        <p:tgtEl>
                                          <p:spTgt spid="12"/>
                                        </p:tgtEl>
                                        <p:attrNameLst>
                                          <p:attrName>style.visibility</p:attrName>
                                        </p:attrNameLst>
                                      </p:cBhvr>
                                      <p:to>
                                        <p:strVal val="hidden"/>
                                      </p:to>
                                    </p:set>
                                  </p:childTnLst>
                                </p:cTn>
                              </p:par>
                              <p:par>
                                <p:cTn id="70" presetID="2" presetClass="exit" presetSubtype="4" fill="hold" grpId="1" nodeType="withEffect">
                                  <p:stCondLst>
                                    <p:cond delay="0"/>
                                  </p:stCondLst>
                                  <p:childTnLst>
                                    <p:anim calcmode="lin" valueType="num">
                                      <p:cBhvr additive="base">
                                        <p:cTn id="71" dur="500"/>
                                        <p:tgtEl>
                                          <p:spTgt spid="20"/>
                                        </p:tgtEl>
                                        <p:attrNameLst>
                                          <p:attrName>ppt_x</p:attrName>
                                        </p:attrNameLst>
                                      </p:cBhvr>
                                      <p:tavLst>
                                        <p:tav tm="0">
                                          <p:val>
                                            <p:strVal val="ppt_x"/>
                                          </p:val>
                                        </p:tav>
                                        <p:tav tm="100000">
                                          <p:val>
                                            <p:strVal val="ppt_x"/>
                                          </p:val>
                                        </p:tav>
                                      </p:tavLst>
                                    </p:anim>
                                    <p:anim calcmode="lin" valueType="num">
                                      <p:cBhvr additive="base">
                                        <p:cTn id="72" dur="500"/>
                                        <p:tgtEl>
                                          <p:spTgt spid="20"/>
                                        </p:tgtEl>
                                        <p:attrNameLst>
                                          <p:attrName>ppt_y</p:attrName>
                                        </p:attrNameLst>
                                      </p:cBhvr>
                                      <p:tavLst>
                                        <p:tav tm="0">
                                          <p:val>
                                            <p:strVal val="ppt_y"/>
                                          </p:val>
                                        </p:tav>
                                        <p:tav tm="100000">
                                          <p:val>
                                            <p:strVal val="1+ppt_h/2"/>
                                          </p:val>
                                        </p:tav>
                                      </p:tavLst>
                                    </p:anim>
                                    <p:set>
                                      <p:cBhvr>
                                        <p:cTn id="73" dur="1" fill="hold">
                                          <p:stCondLst>
                                            <p:cond delay="499"/>
                                          </p:stCondLst>
                                        </p:cTn>
                                        <p:tgtEl>
                                          <p:spTgt spid="20"/>
                                        </p:tgtEl>
                                        <p:attrNameLst>
                                          <p:attrName>style.visibility</p:attrName>
                                        </p:attrNameLst>
                                      </p:cBhvr>
                                      <p:to>
                                        <p:strVal val="hidden"/>
                                      </p:to>
                                    </p:set>
                                  </p:childTnLst>
                                </p:cTn>
                              </p:par>
                            </p:childTnLst>
                          </p:cTn>
                        </p:par>
                        <p:par>
                          <p:cTn id="74" fill="hold">
                            <p:stCondLst>
                              <p:cond delay="500"/>
                            </p:stCondLst>
                            <p:childTnLst>
                              <p:par>
                                <p:cTn id="75" presetID="10" presetClass="exit" presetSubtype="0" fill="hold" nodeType="afterEffect">
                                  <p:stCondLst>
                                    <p:cond delay="0"/>
                                  </p:stCondLst>
                                  <p:childTnLst>
                                    <p:animEffect transition="out" filter="fade">
                                      <p:cBhvr>
                                        <p:cTn id="76" dur="500"/>
                                        <p:tgtEl>
                                          <p:spTgt spid="6"/>
                                        </p:tgtEl>
                                      </p:cBhvr>
                                    </p:animEffect>
                                    <p:set>
                                      <p:cBhvr>
                                        <p:cTn id="77" dur="1" fill="hold">
                                          <p:stCondLst>
                                            <p:cond delay="499"/>
                                          </p:stCondLst>
                                        </p:cTn>
                                        <p:tgtEl>
                                          <p:spTgt spid="6"/>
                                        </p:tgtEl>
                                        <p:attrNameLst>
                                          <p:attrName>style.visibility</p:attrName>
                                        </p:attrNameLst>
                                      </p:cBhvr>
                                      <p:to>
                                        <p:strVal val="hidden"/>
                                      </p:to>
                                    </p:set>
                                  </p:childTnLst>
                                </p:cTn>
                              </p:par>
                              <p:par>
                                <p:cTn id="78" presetID="1" presetClass="mediacall" presetSubtype="0" fill="hold" nodeType="withEffect">
                                  <p:stCondLst>
                                    <p:cond delay="0"/>
                                  </p:stCondLst>
                                  <p:childTnLst>
                                    <p:cmd type="call" cmd="playFrom(0.0)">
                                      <p:cBhvr>
                                        <p:cTn id="79" dur="4649" fill="hold"/>
                                        <p:tgtEl>
                                          <p:spTgt spid="7"/>
                                        </p:tgtEl>
                                      </p:cBhvr>
                                    </p:cmd>
                                  </p:childTnLst>
                                </p:cTn>
                              </p:par>
                              <p:par>
                                <p:cTn id="80" presetID="10" presetClass="exit" presetSubtype="0" fill="hold" nodeType="withEffect">
                                  <p:stCondLst>
                                    <p:cond delay="750"/>
                                  </p:stCondLst>
                                  <p:childTnLst>
                                    <p:animEffect transition="out" filter="fade">
                                      <p:cBhvr>
                                        <p:cTn id="81" dur="500"/>
                                        <p:tgtEl>
                                          <p:spTgt spid="13"/>
                                        </p:tgtEl>
                                      </p:cBhvr>
                                    </p:animEffect>
                                    <p:set>
                                      <p:cBhvr>
                                        <p:cTn id="82" dur="1" fill="hold">
                                          <p:stCondLst>
                                            <p:cond delay="499"/>
                                          </p:stCondLst>
                                        </p:cTn>
                                        <p:tgtEl>
                                          <p:spTgt spid="13"/>
                                        </p:tgtEl>
                                        <p:attrNameLst>
                                          <p:attrName>style.visibility</p:attrName>
                                        </p:attrNameLst>
                                      </p:cBhvr>
                                      <p:to>
                                        <p:strVal val="hidden"/>
                                      </p:to>
                                    </p:set>
                                  </p:childTnLst>
                                </p:cTn>
                              </p:par>
                              <p:par>
                                <p:cTn id="83" presetID="10" presetClass="exit" presetSubtype="0" fill="hold" nodeType="withEffect">
                                  <p:stCondLst>
                                    <p:cond delay="1500"/>
                                  </p:stCondLst>
                                  <p:childTnLst>
                                    <p:animEffect transition="out" filter="fade">
                                      <p:cBhvr>
                                        <p:cTn id="84" dur="500"/>
                                        <p:tgtEl>
                                          <p:spTgt spid="14"/>
                                        </p:tgtEl>
                                      </p:cBhvr>
                                    </p:animEffect>
                                    <p:set>
                                      <p:cBhvr>
                                        <p:cTn id="85" dur="1" fill="hold">
                                          <p:stCondLst>
                                            <p:cond delay="499"/>
                                          </p:stCondLst>
                                        </p:cTn>
                                        <p:tgtEl>
                                          <p:spTgt spid="14"/>
                                        </p:tgtEl>
                                        <p:attrNameLst>
                                          <p:attrName>style.visibility</p:attrName>
                                        </p:attrNameLst>
                                      </p:cBhvr>
                                      <p:to>
                                        <p:strVal val="hidden"/>
                                      </p:to>
                                    </p:set>
                                  </p:childTnLst>
                                </p:cTn>
                              </p:par>
                              <p:par>
                                <p:cTn id="86" presetID="10" presetClass="exit" presetSubtype="0" fill="hold" nodeType="withEffect">
                                  <p:stCondLst>
                                    <p:cond delay="2250"/>
                                  </p:stCondLst>
                                  <p:childTnLst>
                                    <p:animEffect transition="out" filter="fade">
                                      <p:cBhvr>
                                        <p:cTn id="87" dur="500"/>
                                        <p:tgtEl>
                                          <p:spTgt spid="15"/>
                                        </p:tgtEl>
                                      </p:cBhvr>
                                    </p:animEffect>
                                    <p:set>
                                      <p:cBhvr>
                                        <p:cTn id="88" dur="1" fill="hold">
                                          <p:stCondLst>
                                            <p:cond delay="499"/>
                                          </p:stCondLst>
                                        </p:cTn>
                                        <p:tgtEl>
                                          <p:spTgt spid="15"/>
                                        </p:tgtEl>
                                        <p:attrNameLst>
                                          <p:attrName>style.visibility</p:attrName>
                                        </p:attrNameLst>
                                      </p:cBhvr>
                                      <p:to>
                                        <p:strVal val="hidden"/>
                                      </p:to>
                                    </p:set>
                                  </p:childTnLst>
                                </p:cTn>
                              </p:par>
                              <p:par>
                                <p:cTn id="89" presetID="10" presetClass="exit" presetSubtype="0" fill="hold" nodeType="withEffect">
                                  <p:stCondLst>
                                    <p:cond delay="3000"/>
                                  </p:stCondLst>
                                  <p:childTnLst>
                                    <p:animEffect transition="out" filter="fade">
                                      <p:cBhvr>
                                        <p:cTn id="90" dur="1000"/>
                                        <p:tgtEl>
                                          <p:spTgt spid="5"/>
                                        </p:tgtEl>
                                      </p:cBhvr>
                                    </p:animEffect>
                                    <p:set>
                                      <p:cBhvr>
                                        <p:cTn id="91" dur="1" fill="hold">
                                          <p:stCondLst>
                                            <p:cond delay="999"/>
                                          </p:stCondLst>
                                        </p:cTn>
                                        <p:tgtEl>
                                          <p:spTgt spid="5"/>
                                        </p:tgtEl>
                                        <p:attrNameLst>
                                          <p:attrName>style.visibility</p:attrName>
                                        </p:attrNameLst>
                                      </p:cBhvr>
                                      <p:to>
                                        <p:strVal val="hidden"/>
                                      </p:to>
                                    </p:set>
                                  </p:childTnLst>
                                </p:cTn>
                              </p:par>
                            </p:childTnLst>
                          </p:cTn>
                        </p:par>
                        <p:par>
                          <p:cTn id="92" fill="hold">
                            <p:stCondLst>
                              <p:cond delay="5149"/>
                            </p:stCondLst>
                            <p:childTnLst>
                              <p:par>
                                <p:cTn id="93" presetID="10" presetClass="exit" presetSubtype="0" fill="hold" nodeType="afterEffect">
                                  <p:stCondLst>
                                    <p:cond delay="500"/>
                                  </p:stCondLst>
                                  <p:childTnLst>
                                    <p:animEffect transition="out" filter="fade">
                                      <p:cBhvr>
                                        <p:cTn id="94" dur="100"/>
                                        <p:tgtEl>
                                          <p:spTgt spid="3"/>
                                        </p:tgtEl>
                                      </p:cBhvr>
                                    </p:animEffect>
                                    <p:set>
                                      <p:cBhvr>
                                        <p:cTn id="95" dur="1" fill="hold">
                                          <p:stCondLst>
                                            <p:cond delay="99"/>
                                          </p:stCondLst>
                                        </p:cTn>
                                        <p:tgtEl>
                                          <p:spTgt spid="3"/>
                                        </p:tgtEl>
                                        <p:attrNameLst>
                                          <p:attrName>style.visibility</p:attrName>
                                        </p:attrNameLst>
                                      </p:cBhvr>
                                      <p:to>
                                        <p:strVal val="hidden"/>
                                      </p:to>
                                    </p:set>
                                  </p:childTnLst>
                                </p:cTn>
                              </p:par>
                              <p:par>
                                <p:cTn id="96" presetID="10" presetClass="entr" presetSubtype="0" fill="hold" nodeType="withEffect">
                                  <p:stCondLst>
                                    <p:cond delay="500"/>
                                  </p:stCondLst>
                                  <p:childTnLst>
                                    <p:set>
                                      <p:cBhvr>
                                        <p:cTn id="97" dur="1" fill="hold">
                                          <p:stCondLst>
                                            <p:cond delay="0"/>
                                          </p:stCondLst>
                                        </p:cTn>
                                        <p:tgtEl>
                                          <p:spTgt spid="4"/>
                                        </p:tgtEl>
                                        <p:attrNameLst>
                                          <p:attrName>style.visibility</p:attrName>
                                        </p:attrNameLst>
                                      </p:cBhvr>
                                      <p:to>
                                        <p:strVal val="visible"/>
                                      </p:to>
                                    </p:set>
                                    <p:animEffect transition="in" filter="fade">
                                      <p:cBhvr>
                                        <p:cTn id="98" dur="100"/>
                                        <p:tgtEl>
                                          <p:spTgt spid="4"/>
                                        </p:tgtEl>
                                      </p:cBhvr>
                                    </p:animEffect>
                                  </p:childTnLst>
                                </p:cTn>
                              </p:par>
                              <p:par>
                                <p:cTn id="99" presetID="1" presetClass="mediacall" presetSubtype="0" fill="hold" nodeType="withEffect">
                                  <p:stCondLst>
                                    <p:cond delay="500"/>
                                  </p:stCondLst>
                                  <p:childTnLst>
                                    <p:cmd type="call" cmd="playFrom(0.0)">
                                      <p:cBhvr>
                                        <p:cTn id="100" dur="444" fill="hold"/>
                                        <p:tgtEl>
                                          <p:spTgt spid="11"/>
                                        </p:tgtEl>
                                      </p:cBhvr>
                                    </p:cmd>
                                  </p:childTnLst>
                                </p:cTn>
                              </p:par>
                              <p:par>
                                <p:cTn id="101" presetID="6" presetClass="emph" presetSubtype="0" fill="hold" nodeType="withEffect">
                                  <p:stCondLst>
                                    <p:cond delay="1500"/>
                                  </p:stCondLst>
                                  <p:childTnLst>
                                    <p:animScale>
                                      <p:cBhvr>
                                        <p:cTn id="102" dur="1000" fill="hold"/>
                                        <p:tgtEl>
                                          <p:spTgt spid="4"/>
                                        </p:tgtEl>
                                      </p:cBhvr>
                                      <p:by x="250000" y="250000"/>
                                    </p:animScale>
                                  </p:childTnLst>
                                </p:cTn>
                              </p:par>
                              <p:par>
                                <p:cTn id="103" presetID="6" presetClass="emph" presetSubtype="0" fill="hold" nodeType="withEffect">
                                  <p:stCondLst>
                                    <p:cond delay="1500"/>
                                  </p:stCondLst>
                                  <p:childTnLst>
                                    <p:animScale>
                                      <p:cBhvr>
                                        <p:cTn id="104" dur="1000" fill="hold"/>
                                        <p:tgtEl>
                                          <p:spTgt spid="2"/>
                                        </p:tgtEl>
                                      </p:cBhvr>
                                      <p:by x="250000" y="250000"/>
                                    </p:animScale>
                                  </p:childTnLst>
                                </p:cTn>
                              </p:par>
                              <p:par>
                                <p:cTn id="105" presetID="2" presetClass="exit" presetSubtype="8" fill="hold" nodeType="withEffect">
                                  <p:stCondLst>
                                    <p:cond delay="1500"/>
                                  </p:stCondLst>
                                  <p:childTnLst>
                                    <p:anim calcmode="lin" valueType="num">
                                      <p:cBhvr additive="base">
                                        <p:cTn id="106" dur="250"/>
                                        <p:tgtEl>
                                          <p:spTgt spid="8"/>
                                        </p:tgtEl>
                                        <p:attrNameLst>
                                          <p:attrName>ppt_x</p:attrName>
                                        </p:attrNameLst>
                                      </p:cBhvr>
                                      <p:tavLst>
                                        <p:tav tm="0">
                                          <p:val>
                                            <p:strVal val="ppt_x"/>
                                          </p:val>
                                        </p:tav>
                                        <p:tav tm="100000">
                                          <p:val>
                                            <p:strVal val="0-ppt_w/2"/>
                                          </p:val>
                                        </p:tav>
                                      </p:tavLst>
                                    </p:anim>
                                    <p:anim calcmode="lin" valueType="num">
                                      <p:cBhvr additive="base">
                                        <p:cTn id="107" dur="250"/>
                                        <p:tgtEl>
                                          <p:spTgt spid="8"/>
                                        </p:tgtEl>
                                        <p:attrNameLst>
                                          <p:attrName>ppt_y</p:attrName>
                                        </p:attrNameLst>
                                      </p:cBhvr>
                                      <p:tavLst>
                                        <p:tav tm="0">
                                          <p:val>
                                            <p:strVal val="ppt_y"/>
                                          </p:val>
                                        </p:tav>
                                        <p:tav tm="100000">
                                          <p:val>
                                            <p:strVal val="ppt_y"/>
                                          </p:val>
                                        </p:tav>
                                      </p:tavLst>
                                    </p:anim>
                                    <p:set>
                                      <p:cBhvr>
                                        <p:cTn id="108" dur="1" fill="hold">
                                          <p:stCondLst>
                                            <p:cond delay="249"/>
                                          </p:stCondLst>
                                        </p:cTn>
                                        <p:tgtEl>
                                          <p:spTgt spid="8"/>
                                        </p:tgtEl>
                                        <p:attrNameLst>
                                          <p:attrName>style.visibility</p:attrName>
                                        </p:attrNameLst>
                                      </p:cBhvr>
                                      <p:to>
                                        <p:strVal val="hidden"/>
                                      </p:to>
                                    </p:set>
                                  </p:childTnLst>
                                </p:cTn>
                              </p:par>
                              <p:par>
                                <p:cTn id="109" presetID="2" presetClass="exit" presetSubtype="2" fill="hold" nodeType="withEffect">
                                  <p:stCondLst>
                                    <p:cond delay="1500"/>
                                  </p:stCondLst>
                                  <p:childTnLst>
                                    <p:anim calcmode="lin" valueType="num">
                                      <p:cBhvr additive="base">
                                        <p:cTn id="110" dur="250"/>
                                        <p:tgtEl>
                                          <p:spTgt spid="9"/>
                                        </p:tgtEl>
                                        <p:attrNameLst>
                                          <p:attrName>ppt_x</p:attrName>
                                        </p:attrNameLst>
                                      </p:cBhvr>
                                      <p:tavLst>
                                        <p:tav tm="0">
                                          <p:val>
                                            <p:strVal val="ppt_x"/>
                                          </p:val>
                                        </p:tav>
                                        <p:tav tm="100000">
                                          <p:val>
                                            <p:strVal val="1+ppt_w/2"/>
                                          </p:val>
                                        </p:tav>
                                      </p:tavLst>
                                    </p:anim>
                                    <p:anim calcmode="lin" valueType="num">
                                      <p:cBhvr additive="base">
                                        <p:cTn id="111" dur="250"/>
                                        <p:tgtEl>
                                          <p:spTgt spid="9"/>
                                        </p:tgtEl>
                                        <p:attrNameLst>
                                          <p:attrName>ppt_y</p:attrName>
                                        </p:attrNameLst>
                                      </p:cBhvr>
                                      <p:tavLst>
                                        <p:tav tm="0">
                                          <p:val>
                                            <p:strVal val="ppt_y"/>
                                          </p:val>
                                        </p:tav>
                                        <p:tav tm="100000">
                                          <p:val>
                                            <p:strVal val="ppt_y"/>
                                          </p:val>
                                        </p:tav>
                                      </p:tavLst>
                                    </p:anim>
                                    <p:set>
                                      <p:cBhvr>
                                        <p:cTn id="112" dur="1" fill="hold">
                                          <p:stCondLst>
                                            <p:cond delay="249"/>
                                          </p:stCondLst>
                                        </p:cTn>
                                        <p:tgtEl>
                                          <p:spTgt spid="9"/>
                                        </p:tgtEl>
                                        <p:attrNameLst>
                                          <p:attrName>style.visibility</p:attrName>
                                        </p:attrNameLst>
                                      </p:cBhvr>
                                      <p:to>
                                        <p:strVal val="hidden"/>
                                      </p:to>
                                    </p:set>
                                  </p:childTnLst>
                                </p:cTn>
                              </p:par>
                              <p:par>
                                <p:cTn id="113" presetID="10" presetClass="exit" presetSubtype="0" fill="hold" nodeType="withEffect">
                                  <p:stCondLst>
                                    <p:cond delay="1500"/>
                                  </p:stCondLst>
                                  <p:childTnLst>
                                    <p:animEffect transition="out" filter="fade">
                                      <p:cBhvr>
                                        <p:cTn id="114" dur="1000"/>
                                        <p:tgtEl>
                                          <p:spTgt spid="2"/>
                                        </p:tgtEl>
                                      </p:cBhvr>
                                    </p:animEffect>
                                    <p:set>
                                      <p:cBhvr>
                                        <p:cTn id="115" dur="1" fill="hold">
                                          <p:stCondLst>
                                            <p:cond delay="999"/>
                                          </p:stCondLst>
                                        </p:cTn>
                                        <p:tgtEl>
                                          <p:spTgt spid="2"/>
                                        </p:tgtEl>
                                        <p:attrNameLst>
                                          <p:attrName>style.visibility</p:attrName>
                                        </p:attrNameLst>
                                      </p:cBhvr>
                                      <p:to>
                                        <p:strVal val="hidden"/>
                                      </p:to>
                                    </p:set>
                                  </p:childTnLst>
                                </p:cTn>
                              </p:par>
                              <p:par>
                                <p:cTn id="116" presetID="10" presetClass="exit" presetSubtype="0" fill="hold" nodeType="withEffect">
                                  <p:stCondLst>
                                    <p:cond delay="1750"/>
                                  </p:stCondLst>
                                  <p:childTnLst>
                                    <p:animEffect transition="out" filter="fade">
                                      <p:cBhvr>
                                        <p:cTn id="117" dur="1000"/>
                                        <p:tgtEl>
                                          <p:spTgt spid="4"/>
                                        </p:tgtEl>
                                      </p:cBhvr>
                                    </p:animEffect>
                                    <p:set>
                                      <p:cBhvr>
                                        <p:cTn id="118" dur="1" fill="hold">
                                          <p:stCondLst>
                                            <p:cond delay="999"/>
                                          </p:stCondLst>
                                        </p:cTn>
                                        <p:tgtEl>
                                          <p:spTgt spid="4"/>
                                        </p:tgtEl>
                                        <p:attrNameLst>
                                          <p:attrName>style.visibility</p:attrName>
                                        </p:attrNameLst>
                                      </p:cBhvr>
                                      <p:to>
                                        <p:strVal val="hidden"/>
                                      </p:to>
                                    </p:set>
                                  </p:childTnLst>
                                </p:cTn>
                              </p:par>
                              <p:par>
                                <p:cTn id="119" presetID="47" presetClass="entr" presetSubtype="0" fill="hold" nodeType="withEffect">
                                  <p:stCondLst>
                                    <p:cond delay="2250"/>
                                  </p:stCondLst>
                                  <p:childTnLst>
                                    <p:set>
                                      <p:cBhvr>
                                        <p:cTn id="120" dur="1" fill="hold">
                                          <p:stCondLst>
                                            <p:cond delay="0"/>
                                          </p:stCondLst>
                                        </p:cTn>
                                        <p:tgtEl>
                                          <p:spTgt spid="30"/>
                                        </p:tgtEl>
                                        <p:attrNameLst>
                                          <p:attrName>style.visibility</p:attrName>
                                        </p:attrNameLst>
                                      </p:cBhvr>
                                      <p:to>
                                        <p:strVal val="visible"/>
                                      </p:to>
                                    </p:set>
                                    <p:animEffect transition="in" filter="fade">
                                      <p:cBhvr>
                                        <p:cTn id="121" dur="1000"/>
                                        <p:tgtEl>
                                          <p:spTgt spid="30"/>
                                        </p:tgtEl>
                                      </p:cBhvr>
                                    </p:animEffect>
                                    <p:anim calcmode="lin" valueType="num">
                                      <p:cBhvr>
                                        <p:cTn id="122" dur="1000" fill="hold"/>
                                        <p:tgtEl>
                                          <p:spTgt spid="30"/>
                                        </p:tgtEl>
                                        <p:attrNameLst>
                                          <p:attrName>ppt_x</p:attrName>
                                        </p:attrNameLst>
                                      </p:cBhvr>
                                      <p:tavLst>
                                        <p:tav tm="0">
                                          <p:val>
                                            <p:strVal val="#ppt_x"/>
                                          </p:val>
                                        </p:tav>
                                        <p:tav tm="100000">
                                          <p:val>
                                            <p:strVal val="#ppt_x"/>
                                          </p:val>
                                        </p:tav>
                                      </p:tavLst>
                                    </p:anim>
                                    <p:anim calcmode="lin" valueType="num">
                                      <p:cBhvr>
                                        <p:cTn id="123" dur="1000" fill="hold"/>
                                        <p:tgtEl>
                                          <p:spTgt spid="30"/>
                                        </p:tgtEl>
                                        <p:attrNameLst>
                                          <p:attrName>ppt_y</p:attrName>
                                        </p:attrNameLst>
                                      </p:cBhvr>
                                      <p:tavLst>
                                        <p:tav tm="0">
                                          <p:val>
                                            <p:strVal val="#ppt_y-.1"/>
                                          </p:val>
                                        </p:tav>
                                        <p:tav tm="100000">
                                          <p:val>
                                            <p:strVal val="#ppt_y"/>
                                          </p:val>
                                        </p:tav>
                                      </p:tavLst>
                                    </p:anim>
                                  </p:childTnLst>
                                </p:cTn>
                              </p:par>
                              <p:par>
                                <p:cTn id="124" presetID="47" presetClass="entr" presetSubtype="0" fill="hold" nodeType="withEffect">
                                  <p:stCondLst>
                                    <p:cond delay="2250"/>
                                  </p:stCondLst>
                                  <p:childTnLst>
                                    <p:set>
                                      <p:cBhvr>
                                        <p:cTn id="125" dur="1" fill="hold">
                                          <p:stCondLst>
                                            <p:cond delay="0"/>
                                          </p:stCondLst>
                                        </p:cTn>
                                        <p:tgtEl>
                                          <p:spTgt spid="29"/>
                                        </p:tgtEl>
                                        <p:attrNameLst>
                                          <p:attrName>style.visibility</p:attrName>
                                        </p:attrNameLst>
                                      </p:cBhvr>
                                      <p:to>
                                        <p:strVal val="visible"/>
                                      </p:to>
                                    </p:set>
                                    <p:animEffect transition="in" filter="fade">
                                      <p:cBhvr>
                                        <p:cTn id="126" dur="1000"/>
                                        <p:tgtEl>
                                          <p:spTgt spid="29"/>
                                        </p:tgtEl>
                                      </p:cBhvr>
                                    </p:animEffect>
                                    <p:anim calcmode="lin" valueType="num">
                                      <p:cBhvr>
                                        <p:cTn id="127" dur="1000" fill="hold"/>
                                        <p:tgtEl>
                                          <p:spTgt spid="29"/>
                                        </p:tgtEl>
                                        <p:attrNameLst>
                                          <p:attrName>ppt_x</p:attrName>
                                        </p:attrNameLst>
                                      </p:cBhvr>
                                      <p:tavLst>
                                        <p:tav tm="0">
                                          <p:val>
                                            <p:strVal val="#ppt_x"/>
                                          </p:val>
                                        </p:tav>
                                        <p:tav tm="100000">
                                          <p:val>
                                            <p:strVal val="#ppt_x"/>
                                          </p:val>
                                        </p:tav>
                                      </p:tavLst>
                                    </p:anim>
                                    <p:anim calcmode="lin" valueType="num">
                                      <p:cBhvr>
                                        <p:cTn id="128" dur="1000" fill="hold"/>
                                        <p:tgtEl>
                                          <p:spTgt spid="29"/>
                                        </p:tgtEl>
                                        <p:attrNameLst>
                                          <p:attrName>ppt_y</p:attrName>
                                        </p:attrNameLst>
                                      </p:cBhvr>
                                      <p:tavLst>
                                        <p:tav tm="0">
                                          <p:val>
                                            <p:strVal val="#ppt_y-.1"/>
                                          </p:val>
                                        </p:tav>
                                        <p:tav tm="100000">
                                          <p:val>
                                            <p:strVal val="#ppt_y"/>
                                          </p:val>
                                        </p:tav>
                                      </p:tavLst>
                                    </p:anim>
                                  </p:childTnLst>
                                </p:cTn>
                              </p:par>
                              <p:par>
                                <p:cTn id="129" presetID="47" presetClass="entr" presetSubtype="0" fill="hold" nodeType="withEffect">
                                  <p:stCondLst>
                                    <p:cond delay="2250"/>
                                  </p:stCondLst>
                                  <p:childTnLst>
                                    <p:set>
                                      <p:cBhvr>
                                        <p:cTn id="130" dur="1" fill="hold">
                                          <p:stCondLst>
                                            <p:cond delay="0"/>
                                          </p:stCondLst>
                                        </p:cTn>
                                        <p:tgtEl>
                                          <p:spTgt spid="40"/>
                                        </p:tgtEl>
                                        <p:attrNameLst>
                                          <p:attrName>style.visibility</p:attrName>
                                        </p:attrNameLst>
                                      </p:cBhvr>
                                      <p:to>
                                        <p:strVal val="visible"/>
                                      </p:to>
                                    </p:set>
                                    <p:animEffect transition="in" filter="fade">
                                      <p:cBhvr>
                                        <p:cTn id="131" dur="1000"/>
                                        <p:tgtEl>
                                          <p:spTgt spid="40"/>
                                        </p:tgtEl>
                                      </p:cBhvr>
                                    </p:animEffect>
                                    <p:anim calcmode="lin" valueType="num">
                                      <p:cBhvr>
                                        <p:cTn id="132" dur="1000" fill="hold"/>
                                        <p:tgtEl>
                                          <p:spTgt spid="40"/>
                                        </p:tgtEl>
                                        <p:attrNameLst>
                                          <p:attrName>ppt_x</p:attrName>
                                        </p:attrNameLst>
                                      </p:cBhvr>
                                      <p:tavLst>
                                        <p:tav tm="0">
                                          <p:val>
                                            <p:strVal val="#ppt_x"/>
                                          </p:val>
                                        </p:tav>
                                        <p:tav tm="100000">
                                          <p:val>
                                            <p:strVal val="#ppt_x"/>
                                          </p:val>
                                        </p:tav>
                                      </p:tavLst>
                                    </p:anim>
                                    <p:anim calcmode="lin" valueType="num">
                                      <p:cBhvr>
                                        <p:cTn id="133" dur="1000" fill="hold"/>
                                        <p:tgtEl>
                                          <p:spTgt spid="40"/>
                                        </p:tgtEl>
                                        <p:attrNameLst>
                                          <p:attrName>ppt_y</p:attrName>
                                        </p:attrNameLst>
                                      </p:cBhvr>
                                      <p:tavLst>
                                        <p:tav tm="0">
                                          <p:val>
                                            <p:strVal val="#ppt_y-.1"/>
                                          </p:val>
                                        </p:tav>
                                        <p:tav tm="100000">
                                          <p:val>
                                            <p:strVal val="#ppt_y"/>
                                          </p:val>
                                        </p:tav>
                                      </p:tavLst>
                                    </p:anim>
                                  </p:childTnLst>
                                </p:cTn>
                              </p:par>
                              <p:par>
                                <p:cTn id="134" presetID="47" presetClass="entr" presetSubtype="0" fill="hold" nodeType="withEffect">
                                  <p:stCondLst>
                                    <p:cond delay="2250"/>
                                  </p:stCondLst>
                                  <p:childTnLst>
                                    <p:set>
                                      <p:cBhvr>
                                        <p:cTn id="135" dur="1" fill="hold">
                                          <p:stCondLst>
                                            <p:cond delay="0"/>
                                          </p:stCondLst>
                                        </p:cTn>
                                        <p:tgtEl>
                                          <p:spTgt spid="39"/>
                                        </p:tgtEl>
                                        <p:attrNameLst>
                                          <p:attrName>style.visibility</p:attrName>
                                        </p:attrNameLst>
                                      </p:cBhvr>
                                      <p:to>
                                        <p:strVal val="visible"/>
                                      </p:to>
                                    </p:set>
                                    <p:animEffect transition="in" filter="fade">
                                      <p:cBhvr>
                                        <p:cTn id="136" dur="1000"/>
                                        <p:tgtEl>
                                          <p:spTgt spid="39"/>
                                        </p:tgtEl>
                                      </p:cBhvr>
                                    </p:animEffect>
                                    <p:anim calcmode="lin" valueType="num">
                                      <p:cBhvr>
                                        <p:cTn id="137" dur="1000" fill="hold"/>
                                        <p:tgtEl>
                                          <p:spTgt spid="39"/>
                                        </p:tgtEl>
                                        <p:attrNameLst>
                                          <p:attrName>ppt_x</p:attrName>
                                        </p:attrNameLst>
                                      </p:cBhvr>
                                      <p:tavLst>
                                        <p:tav tm="0">
                                          <p:val>
                                            <p:strVal val="#ppt_x"/>
                                          </p:val>
                                        </p:tav>
                                        <p:tav tm="100000">
                                          <p:val>
                                            <p:strVal val="#ppt_x"/>
                                          </p:val>
                                        </p:tav>
                                      </p:tavLst>
                                    </p:anim>
                                    <p:anim calcmode="lin" valueType="num">
                                      <p:cBhvr>
                                        <p:cTn id="138" dur="1000" fill="hold"/>
                                        <p:tgtEl>
                                          <p:spTgt spid="39"/>
                                        </p:tgtEl>
                                        <p:attrNameLst>
                                          <p:attrName>ppt_y</p:attrName>
                                        </p:attrNameLst>
                                      </p:cBhvr>
                                      <p:tavLst>
                                        <p:tav tm="0">
                                          <p:val>
                                            <p:strVal val="#ppt_y-.1"/>
                                          </p:val>
                                        </p:tav>
                                        <p:tav tm="100000">
                                          <p:val>
                                            <p:strVal val="#ppt_y"/>
                                          </p:val>
                                        </p:tav>
                                      </p:tavLst>
                                    </p:anim>
                                  </p:childTnLst>
                                </p:cTn>
                              </p:par>
                              <p:par>
                                <p:cTn id="139" presetID="47" presetClass="entr" presetSubtype="0" fill="hold" nodeType="withEffect">
                                  <p:stCondLst>
                                    <p:cond delay="2250"/>
                                  </p:stCondLst>
                                  <p:childTnLst>
                                    <p:set>
                                      <p:cBhvr>
                                        <p:cTn id="140" dur="1" fill="hold">
                                          <p:stCondLst>
                                            <p:cond delay="0"/>
                                          </p:stCondLst>
                                        </p:cTn>
                                        <p:tgtEl>
                                          <p:spTgt spid="54"/>
                                        </p:tgtEl>
                                        <p:attrNameLst>
                                          <p:attrName>style.visibility</p:attrName>
                                        </p:attrNameLst>
                                      </p:cBhvr>
                                      <p:to>
                                        <p:strVal val="visible"/>
                                      </p:to>
                                    </p:set>
                                    <p:animEffect transition="in" filter="fade">
                                      <p:cBhvr>
                                        <p:cTn id="141" dur="1000"/>
                                        <p:tgtEl>
                                          <p:spTgt spid="54"/>
                                        </p:tgtEl>
                                      </p:cBhvr>
                                    </p:animEffect>
                                    <p:anim calcmode="lin" valueType="num">
                                      <p:cBhvr>
                                        <p:cTn id="142" dur="1000" fill="hold"/>
                                        <p:tgtEl>
                                          <p:spTgt spid="54"/>
                                        </p:tgtEl>
                                        <p:attrNameLst>
                                          <p:attrName>ppt_x</p:attrName>
                                        </p:attrNameLst>
                                      </p:cBhvr>
                                      <p:tavLst>
                                        <p:tav tm="0">
                                          <p:val>
                                            <p:strVal val="#ppt_x"/>
                                          </p:val>
                                        </p:tav>
                                        <p:tav tm="100000">
                                          <p:val>
                                            <p:strVal val="#ppt_x"/>
                                          </p:val>
                                        </p:tav>
                                      </p:tavLst>
                                    </p:anim>
                                    <p:anim calcmode="lin" valueType="num">
                                      <p:cBhvr>
                                        <p:cTn id="143" dur="1000" fill="hold"/>
                                        <p:tgtEl>
                                          <p:spTgt spid="54"/>
                                        </p:tgtEl>
                                        <p:attrNameLst>
                                          <p:attrName>ppt_y</p:attrName>
                                        </p:attrNameLst>
                                      </p:cBhvr>
                                      <p:tavLst>
                                        <p:tav tm="0">
                                          <p:val>
                                            <p:strVal val="#ppt_y-.1"/>
                                          </p:val>
                                        </p:tav>
                                        <p:tav tm="100000">
                                          <p:val>
                                            <p:strVal val="#ppt_y"/>
                                          </p:val>
                                        </p:tav>
                                      </p:tavLst>
                                    </p:anim>
                                  </p:childTnLst>
                                </p:cTn>
                              </p:par>
                              <p:par>
                                <p:cTn id="144" presetID="47" presetClass="entr" presetSubtype="0" fill="hold" nodeType="withEffect">
                                  <p:stCondLst>
                                    <p:cond delay="2250"/>
                                  </p:stCondLst>
                                  <p:childTnLst>
                                    <p:set>
                                      <p:cBhvr>
                                        <p:cTn id="145" dur="1" fill="hold">
                                          <p:stCondLst>
                                            <p:cond delay="0"/>
                                          </p:stCondLst>
                                        </p:cTn>
                                        <p:tgtEl>
                                          <p:spTgt spid="53"/>
                                        </p:tgtEl>
                                        <p:attrNameLst>
                                          <p:attrName>style.visibility</p:attrName>
                                        </p:attrNameLst>
                                      </p:cBhvr>
                                      <p:to>
                                        <p:strVal val="visible"/>
                                      </p:to>
                                    </p:set>
                                    <p:animEffect transition="in" filter="fade">
                                      <p:cBhvr>
                                        <p:cTn id="146" dur="1000"/>
                                        <p:tgtEl>
                                          <p:spTgt spid="53"/>
                                        </p:tgtEl>
                                      </p:cBhvr>
                                    </p:animEffect>
                                    <p:anim calcmode="lin" valueType="num">
                                      <p:cBhvr>
                                        <p:cTn id="147" dur="1000" fill="hold"/>
                                        <p:tgtEl>
                                          <p:spTgt spid="53"/>
                                        </p:tgtEl>
                                        <p:attrNameLst>
                                          <p:attrName>ppt_x</p:attrName>
                                        </p:attrNameLst>
                                      </p:cBhvr>
                                      <p:tavLst>
                                        <p:tav tm="0">
                                          <p:val>
                                            <p:strVal val="#ppt_x"/>
                                          </p:val>
                                        </p:tav>
                                        <p:tav tm="100000">
                                          <p:val>
                                            <p:strVal val="#ppt_x"/>
                                          </p:val>
                                        </p:tav>
                                      </p:tavLst>
                                    </p:anim>
                                    <p:anim calcmode="lin" valueType="num">
                                      <p:cBhvr>
                                        <p:cTn id="148" dur="1000" fill="hold"/>
                                        <p:tgtEl>
                                          <p:spTgt spid="53"/>
                                        </p:tgtEl>
                                        <p:attrNameLst>
                                          <p:attrName>ppt_y</p:attrName>
                                        </p:attrNameLst>
                                      </p:cBhvr>
                                      <p:tavLst>
                                        <p:tav tm="0">
                                          <p:val>
                                            <p:strVal val="#ppt_y-.1"/>
                                          </p:val>
                                        </p:tav>
                                        <p:tav tm="100000">
                                          <p:val>
                                            <p:strVal val="#ppt_y"/>
                                          </p:val>
                                        </p:tav>
                                      </p:tavLst>
                                    </p:anim>
                                  </p:childTnLst>
                                </p:cTn>
                              </p:par>
                            </p:childTnLst>
                          </p:cTn>
                        </p:par>
                        <p:par>
                          <p:cTn id="149" fill="hold">
                            <p:stCondLst>
                              <p:cond delay="8399"/>
                            </p:stCondLst>
                            <p:childTnLst>
                              <p:par>
                                <p:cTn id="150" presetID="10" presetClass="entr" presetSubtype="0" fill="hold" nodeType="afterEffect">
                                  <p:stCondLst>
                                    <p:cond delay="0"/>
                                  </p:stCondLst>
                                  <p:childTnLst>
                                    <p:set>
                                      <p:cBhvr>
                                        <p:cTn id="151" dur="1" fill="hold">
                                          <p:stCondLst>
                                            <p:cond delay="0"/>
                                          </p:stCondLst>
                                        </p:cTn>
                                        <p:tgtEl>
                                          <p:spTgt spid="31"/>
                                        </p:tgtEl>
                                        <p:attrNameLst>
                                          <p:attrName>style.visibility</p:attrName>
                                        </p:attrNameLst>
                                      </p:cBhvr>
                                      <p:to>
                                        <p:strVal val="visible"/>
                                      </p:to>
                                    </p:set>
                                    <p:animEffect transition="in" filter="fade">
                                      <p:cBhvr>
                                        <p:cTn id="152" dur="500"/>
                                        <p:tgtEl>
                                          <p:spTgt spid="31"/>
                                        </p:tgtEl>
                                      </p:cBhvr>
                                    </p:animEffect>
                                  </p:childTnLst>
                                </p:cTn>
                              </p:par>
                              <p:par>
                                <p:cTn id="153" presetID="10" presetClass="entr" presetSubtype="0" fill="hold" nodeType="withEffect">
                                  <p:stCondLst>
                                    <p:cond delay="0"/>
                                  </p:stCondLst>
                                  <p:childTnLst>
                                    <p:set>
                                      <p:cBhvr>
                                        <p:cTn id="154" dur="1" fill="hold">
                                          <p:stCondLst>
                                            <p:cond delay="0"/>
                                          </p:stCondLst>
                                        </p:cTn>
                                        <p:tgtEl>
                                          <p:spTgt spid="41"/>
                                        </p:tgtEl>
                                        <p:attrNameLst>
                                          <p:attrName>style.visibility</p:attrName>
                                        </p:attrNameLst>
                                      </p:cBhvr>
                                      <p:to>
                                        <p:strVal val="visible"/>
                                      </p:to>
                                    </p:set>
                                    <p:animEffect transition="in" filter="fade">
                                      <p:cBhvr>
                                        <p:cTn id="155" dur="500"/>
                                        <p:tgtEl>
                                          <p:spTgt spid="41"/>
                                        </p:tgtEl>
                                      </p:cBhvr>
                                    </p:animEffect>
                                  </p:childTnLst>
                                </p:cTn>
                              </p:par>
                              <p:par>
                                <p:cTn id="156" presetID="10" presetClass="entr" presetSubtype="0" fill="hold" nodeType="withEffect">
                                  <p:stCondLst>
                                    <p:cond delay="0"/>
                                  </p:stCondLst>
                                  <p:childTnLst>
                                    <p:set>
                                      <p:cBhvr>
                                        <p:cTn id="157" dur="1" fill="hold">
                                          <p:stCondLst>
                                            <p:cond delay="0"/>
                                          </p:stCondLst>
                                        </p:cTn>
                                        <p:tgtEl>
                                          <p:spTgt spid="55"/>
                                        </p:tgtEl>
                                        <p:attrNameLst>
                                          <p:attrName>style.visibility</p:attrName>
                                        </p:attrNameLst>
                                      </p:cBhvr>
                                      <p:to>
                                        <p:strVal val="visible"/>
                                      </p:to>
                                    </p:set>
                                    <p:animEffect transition="in" filter="fade">
                                      <p:cBhvr>
                                        <p:cTn id="158"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9" fill="hold" display="0">
                  <p:stCondLst>
                    <p:cond delay="indefinite"/>
                  </p:stCondLst>
                  <p:endCondLst>
                    <p:cond evt="onStopAudio" delay="0">
                      <p:tgtEl>
                        <p:sldTgt/>
                      </p:tgtEl>
                    </p:cond>
                  </p:endCondLst>
                </p:cTn>
                <p:tgtEl>
                  <p:spTgt spid="7"/>
                </p:tgtEl>
              </p:cMediaNode>
            </p:audio>
            <p:audio>
              <p:cMediaNode vol="80000">
                <p:cTn id="160" fill="hold" display="0">
                  <p:stCondLst>
                    <p:cond delay="indefinite"/>
                  </p:stCondLst>
                  <p:endCondLst>
                    <p:cond evt="onStopAudio" delay="0">
                      <p:tgtEl>
                        <p:sldTgt/>
                      </p:tgtEl>
                    </p:cond>
                  </p:endCondLst>
                </p:cTn>
                <p:tgtEl>
                  <p:spTgt spid="25"/>
                </p:tgtEl>
              </p:cMediaNode>
            </p:audio>
            <p:audio>
              <p:cMediaNode vol="80000">
                <p:cTn id="161" fill="hold" display="0">
                  <p:stCondLst>
                    <p:cond delay="indefinite"/>
                  </p:stCondLst>
                  <p:endCondLst>
                    <p:cond evt="onStopAudio" delay="0">
                      <p:tgtEl>
                        <p:sldTgt/>
                      </p:tgtEl>
                    </p:cond>
                  </p:endCondLst>
                </p:cTn>
                <p:tgtEl>
                  <p:spTgt spid="11"/>
                </p:tgtEl>
              </p:cMediaNode>
            </p:audio>
            <p:seq concurrent="1" nextAc="seek">
              <p:cTn id="162" restart="whenNotActive" fill="hold" evtFilter="cancelBubble" nodeType="interactiveSeq">
                <p:stCondLst>
                  <p:cond evt="onClick" delay="0">
                    <p:tgtEl>
                      <p:spTgt spid="30"/>
                    </p:tgtEl>
                  </p:cond>
                </p:stCondLst>
                <p:endSync evt="end" delay="0">
                  <p:rtn val="all"/>
                </p:endSync>
                <p:childTnLst>
                  <p:par>
                    <p:cTn id="163" fill="hold">
                      <p:stCondLst>
                        <p:cond delay="0"/>
                      </p:stCondLst>
                      <p:childTnLst>
                        <p:par>
                          <p:cTn id="164" fill="hold">
                            <p:stCondLst>
                              <p:cond delay="0"/>
                            </p:stCondLst>
                            <p:childTnLst>
                              <p:par>
                                <p:cTn id="165" presetID="10" presetClass="exit" presetSubtype="0" fill="hold" nodeType="clickEffect">
                                  <p:stCondLst>
                                    <p:cond delay="0"/>
                                  </p:stCondLst>
                                  <p:childTnLst>
                                    <p:animEffect transition="out" filter="fade">
                                      <p:cBhvr>
                                        <p:cTn id="166" dur="10"/>
                                        <p:tgtEl>
                                          <p:spTgt spid="30"/>
                                        </p:tgtEl>
                                      </p:cBhvr>
                                    </p:animEffect>
                                    <p:set>
                                      <p:cBhvr>
                                        <p:cTn id="167" dur="1" fill="hold">
                                          <p:stCondLst>
                                            <p:cond delay="9"/>
                                          </p:stCondLst>
                                        </p:cTn>
                                        <p:tgtEl>
                                          <p:spTgt spid="30"/>
                                        </p:tgtEl>
                                        <p:attrNameLst>
                                          <p:attrName>style.visibility</p:attrName>
                                        </p:attrNameLst>
                                      </p:cBhvr>
                                      <p:to>
                                        <p:strVal val="hidden"/>
                                      </p:to>
                                    </p:set>
                                  </p:childTnLst>
                                </p:cTn>
                              </p:par>
                              <p:par>
                                <p:cTn id="168" presetID="1" presetClass="mediacall" presetSubtype="0" fill="hold" nodeType="withEffect">
                                  <p:stCondLst>
                                    <p:cond delay="0"/>
                                  </p:stCondLst>
                                  <p:childTnLst>
                                    <p:cmd type="call" cmd="playFrom(0.0)">
                                      <p:cBhvr>
                                        <p:cTn id="169" dur="576" fill="hold"/>
                                        <p:tgtEl>
                                          <p:spTgt spid="26"/>
                                        </p:tgtEl>
                                      </p:cBhvr>
                                    </p:cmd>
                                  </p:childTnLst>
                                </p:cTn>
                              </p:par>
                              <p:par>
                                <p:cTn id="170" presetID="10" presetClass="entr" presetSubtype="0" fill="hold" nodeType="withEffect">
                                  <p:stCondLst>
                                    <p:cond delay="0"/>
                                  </p:stCondLst>
                                  <p:childTnLst>
                                    <p:set>
                                      <p:cBhvr>
                                        <p:cTn id="171" dur="1" fill="hold">
                                          <p:stCondLst>
                                            <p:cond delay="0"/>
                                          </p:stCondLst>
                                        </p:cTn>
                                        <p:tgtEl>
                                          <p:spTgt spid="32"/>
                                        </p:tgtEl>
                                        <p:attrNameLst>
                                          <p:attrName>style.visibility</p:attrName>
                                        </p:attrNameLst>
                                      </p:cBhvr>
                                      <p:to>
                                        <p:strVal val="visible"/>
                                      </p:to>
                                    </p:set>
                                    <p:animEffect transition="in" filter="fade">
                                      <p:cBhvr>
                                        <p:cTn id="172" dur="10"/>
                                        <p:tgtEl>
                                          <p:spTgt spid="32"/>
                                        </p:tgtEl>
                                      </p:cBhvr>
                                    </p:animEffect>
                                  </p:childTnLst>
                                </p:cTn>
                              </p:par>
                              <p:par>
                                <p:cTn id="173" presetID="10" presetClass="exit" presetSubtype="0" fill="hold" nodeType="withEffect">
                                  <p:stCondLst>
                                    <p:cond delay="0"/>
                                  </p:stCondLst>
                                  <p:childTnLst>
                                    <p:animEffect transition="out" filter="fade">
                                      <p:cBhvr>
                                        <p:cTn id="174" dur="500"/>
                                        <p:tgtEl>
                                          <p:spTgt spid="31"/>
                                        </p:tgtEl>
                                      </p:cBhvr>
                                    </p:animEffect>
                                    <p:set>
                                      <p:cBhvr>
                                        <p:cTn id="175" dur="1" fill="hold">
                                          <p:stCondLst>
                                            <p:cond delay="499"/>
                                          </p:stCondLst>
                                        </p:cTn>
                                        <p:tgtEl>
                                          <p:spTgt spid="31"/>
                                        </p:tgtEl>
                                        <p:attrNameLst>
                                          <p:attrName>style.visibility</p:attrName>
                                        </p:attrNameLst>
                                      </p:cBhvr>
                                      <p:to>
                                        <p:strVal val="hidden"/>
                                      </p:to>
                                    </p:set>
                                  </p:childTnLst>
                                </p:cTn>
                              </p:par>
                            </p:childTnLst>
                          </p:cTn>
                        </p:par>
                        <p:par>
                          <p:cTn id="176" fill="hold">
                            <p:stCondLst>
                              <p:cond delay="576"/>
                            </p:stCondLst>
                            <p:childTnLst>
                              <p:par>
                                <p:cTn id="177" presetID="1" presetClass="mediacall" presetSubtype="0" fill="hold" nodeType="afterEffect">
                                  <p:stCondLst>
                                    <p:cond delay="0"/>
                                  </p:stCondLst>
                                  <p:childTnLst>
                                    <p:cmd type="call" cmd="playFrom(0.0)">
                                      <p:cBhvr>
                                        <p:cTn id="178" dur="287" fill="hold"/>
                                        <p:tgtEl>
                                          <p:spTgt spid="38"/>
                                        </p:tgtEl>
                                      </p:cBhvr>
                                    </p:cmd>
                                  </p:childTnLst>
                                </p:cTn>
                              </p:par>
                              <p:par>
                                <p:cTn id="179" presetID="31" presetClass="entr" presetSubtype="0" fill="hold" nodeType="withEffect">
                                  <p:stCondLst>
                                    <p:cond delay="0"/>
                                  </p:stCondLst>
                                  <p:childTnLst>
                                    <p:set>
                                      <p:cBhvr>
                                        <p:cTn id="180" dur="1" fill="hold">
                                          <p:stCondLst>
                                            <p:cond delay="0"/>
                                          </p:stCondLst>
                                        </p:cTn>
                                        <p:tgtEl>
                                          <p:spTgt spid="33"/>
                                        </p:tgtEl>
                                        <p:attrNameLst>
                                          <p:attrName>style.visibility</p:attrName>
                                        </p:attrNameLst>
                                      </p:cBhvr>
                                      <p:to>
                                        <p:strVal val="visible"/>
                                      </p:to>
                                    </p:set>
                                    <p:anim calcmode="lin" valueType="num">
                                      <p:cBhvr>
                                        <p:cTn id="181" dur="500" fill="hold"/>
                                        <p:tgtEl>
                                          <p:spTgt spid="33"/>
                                        </p:tgtEl>
                                        <p:attrNameLst>
                                          <p:attrName>ppt_w</p:attrName>
                                        </p:attrNameLst>
                                      </p:cBhvr>
                                      <p:tavLst>
                                        <p:tav tm="0">
                                          <p:val>
                                            <p:fltVal val="0"/>
                                          </p:val>
                                        </p:tav>
                                        <p:tav tm="100000">
                                          <p:val>
                                            <p:strVal val="#ppt_w"/>
                                          </p:val>
                                        </p:tav>
                                      </p:tavLst>
                                    </p:anim>
                                    <p:anim calcmode="lin" valueType="num">
                                      <p:cBhvr>
                                        <p:cTn id="182" dur="500" fill="hold"/>
                                        <p:tgtEl>
                                          <p:spTgt spid="33"/>
                                        </p:tgtEl>
                                        <p:attrNameLst>
                                          <p:attrName>ppt_h</p:attrName>
                                        </p:attrNameLst>
                                      </p:cBhvr>
                                      <p:tavLst>
                                        <p:tav tm="0">
                                          <p:val>
                                            <p:fltVal val="0"/>
                                          </p:val>
                                        </p:tav>
                                        <p:tav tm="100000">
                                          <p:val>
                                            <p:strVal val="#ppt_h"/>
                                          </p:val>
                                        </p:tav>
                                      </p:tavLst>
                                    </p:anim>
                                    <p:anim calcmode="lin" valueType="num">
                                      <p:cBhvr>
                                        <p:cTn id="183" dur="500" fill="hold"/>
                                        <p:tgtEl>
                                          <p:spTgt spid="33"/>
                                        </p:tgtEl>
                                        <p:attrNameLst>
                                          <p:attrName>style.rotation</p:attrName>
                                        </p:attrNameLst>
                                      </p:cBhvr>
                                      <p:tavLst>
                                        <p:tav tm="0">
                                          <p:val>
                                            <p:fltVal val="90"/>
                                          </p:val>
                                        </p:tav>
                                        <p:tav tm="100000">
                                          <p:val>
                                            <p:fltVal val="0"/>
                                          </p:val>
                                        </p:tav>
                                      </p:tavLst>
                                    </p:anim>
                                    <p:animEffect transition="in" filter="fade">
                                      <p:cBhvr>
                                        <p:cTn id="184" dur="500"/>
                                        <p:tgtEl>
                                          <p:spTgt spid="33"/>
                                        </p:tgtEl>
                                      </p:cBhvr>
                                    </p:animEffect>
                                  </p:childTnLst>
                                </p:cTn>
                              </p:par>
                              <p:par>
                                <p:cTn id="185" presetID="42" presetClass="path" presetSubtype="0" accel="50000" decel="50000" fill="hold" nodeType="withEffect">
                                  <p:stCondLst>
                                    <p:cond delay="0"/>
                                  </p:stCondLst>
                                  <p:childTnLst>
                                    <p:animMotion origin="layout" path="M -2.39583E-6 3.08642E-7 L -2.39583E-6 0.1738 " pathEditMode="relative" rAng="0" ptsTypes="AA">
                                      <p:cBhvr>
                                        <p:cTn id="186" dur="500" spd="-100000" fill="hold"/>
                                        <p:tgtEl>
                                          <p:spTgt spid="33"/>
                                        </p:tgtEl>
                                        <p:attrNameLst>
                                          <p:attrName>ppt_x</p:attrName>
                                          <p:attrName>ppt_y</p:attrName>
                                        </p:attrNameLst>
                                      </p:cBhvr>
                                      <p:rCtr x="0" y="8681"/>
                                    </p:animMotion>
                                  </p:childTnLst>
                                </p:cTn>
                              </p:par>
                            </p:childTnLst>
                          </p:cTn>
                        </p:par>
                        <p:par>
                          <p:cTn id="187" fill="hold">
                            <p:stCondLst>
                              <p:cond delay="1076"/>
                            </p:stCondLst>
                            <p:childTnLst>
                              <p:par>
                                <p:cTn id="188" presetID="2" presetClass="exit" presetSubtype="4" fill="hold" nodeType="afterEffect">
                                  <p:stCondLst>
                                    <p:cond delay="0"/>
                                  </p:stCondLst>
                                  <p:childTnLst>
                                    <p:anim calcmode="lin" valueType="num">
                                      <p:cBhvr additive="base">
                                        <p:cTn id="189" dur="500"/>
                                        <p:tgtEl>
                                          <p:spTgt spid="29"/>
                                        </p:tgtEl>
                                        <p:attrNameLst>
                                          <p:attrName>ppt_x</p:attrName>
                                        </p:attrNameLst>
                                      </p:cBhvr>
                                      <p:tavLst>
                                        <p:tav tm="0">
                                          <p:val>
                                            <p:strVal val="ppt_x"/>
                                          </p:val>
                                        </p:tav>
                                        <p:tav tm="100000">
                                          <p:val>
                                            <p:strVal val="ppt_x"/>
                                          </p:val>
                                        </p:tav>
                                      </p:tavLst>
                                    </p:anim>
                                    <p:anim calcmode="lin" valueType="num">
                                      <p:cBhvr additive="base">
                                        <p:cTn id="190" dur="500"/>
                                        <p:tgtEl>
                                          <p:spTgt spid="29"/>
                                        </p:tgtEl>
                                        <p:attrNameLst>
                                          <p:attrName>ppt_y</p:attrName>
                                        </p:attrNameLst>
                                      </p:cBhvr>
                                      <p:tavLst>
                                        <p:tav tm="0">
                                          <p:val>
                                            <p:strVal val="ppt_y"/>
                                          </p:val>
                                        </p:tav>
                                        <p:tav tm="100000">
                                          <p:val>
                                            <p:strVal val="1+ppt_h/2"/>
                                          </p:val>
                                        </p:tav>
                                      </p:tavLst>
                                    </p:anim>
                                    <p:set>
                                      <p:cBhvr>
                                        <p:cTn id="191" dur="1" fill="hold">
                                          <p:stCondLst>
                                            <p:cond delay="499"/>
                                          </p:stCondLst>
                                        </p:cTn>
                                        <p:tgtEl>
                                          <p:spTgt spid="29"/>
                                        </p:tgtEl>
                                        <p:attrNameLst>
                                          <p:attrName>style.visibility</p:attrName>
                                        </p:attrNameLst>
                                      </p:cBhvr>
                                      <p:to>
                                        <p:strVal val="hidden"/>
                                      </p:to>
                                    </p:set>
                                  </p:childTnLst>
                                </p:cTn>
                              </p:par>
                              <p:par>
                                <p:cTn id="192" presetID="2" presetClass="exit" presetSubtype="4" fill="hold" nodeType="withEffect">
                                  <p:stCondLst>
                                    <p:cond delay="0"/>
                                  </p:stCondLst>
                                  <p:childTnLst>
                                    <p:anim calcmode="lin" valueType="num">
                                      <p:cBhvr additive="base">
                                        <p:cTn id="193" dur="750"/>
                                        <p:tgtEl>
                                          <p:spTgt spid="32"/>
                                        </p:tgtEl>
                                        <p:attrNameLst>
                                          <p:attrName>ppt_x</p:attrName>
                                        </p:attrNameLst>
                                      </p:cBhvr>
                                      <p:tavLst>
                                        <p:tav tm="0">
                                          <p:val>
                                            <p:strVal val="ppt_x"/>
                                          </p:val>
                                        </p:tav>
                                        <p:tav tm="100000">
                                          <p:val>
                                            <p:strVal val="ppt_x"/>
                                          </p:val>
                                        </p:tav>
                                      </p:tavLst>
                                    </p:anim>
                                    <p:anim calcmode="lin" valueType="num">
                                      <p:cBhvr additive="base">
                                        <p:cTn id="194" dur="750"/>
                                        <p:tgtEl>
                                          <p:spTgt spid="32"/>
                                        </p:tgtEl>
                                        <p:attrNameLst>
                                          <p:attrName>ppt_y</p:attrName>
                                        </p:attrNameLst>
                                      </p:cBhvr>
                                      <p:tavLst>
                                        <p:tav tm="0">
                                          <p:val>
                                            <p:strVal val="ppt_y"/>
                                          </p:val>
                                        </p:tav>
                                        <p:tav tm="100000">
                                          <p:val>
                                            <p:strVal val="1+ppt_h/2"/>
                                          </p:val>
                                        </p:tav>
                                      </p:tavLst>
                                    </p:anim>
                                    <p:set>
                                      <p:cBhvr>
                                        <p:cTn id="195" dur="1" fill="hold">
                                          <p:stCondLst>
                                            <p:cond delay="749"/>
                                          </p:stCondLst>
                                        </p:cTn>
                                        <p:tgtEl>
                                          <p:spTgt spid="32"/>
                                        </p:tgtEl>
                                        <p:attrNameLst>
                                          <p:attrName>style.visibility</p:attrName>
                                        </p:attrNameLst>
                                      </p:cBhvr>
                                      <p:to>
                                        <p:strVal val="hidden"/>
                                      </p:to>
                                    </p:set>
                                  </p:childTnLst>
                                </p:cTn>
                              </p:par>
                            </p:childTnLst>
                          </p:cTn>
                        </p:par>
                        <p:par>
                          <p:cTn id="196" fill="hold">
                            <p:stCondLst>
                              <p:cond delay="1826"/>
                            </p:stCondLst>
                            <p:childTnLst>
                              <p:par>
                                <p:cTn id="197" presetID="10" presetClass="entr" presetSubtype="0" fill="hold" nodeType="afterEffect">
                                  <p:stCondLst>
                                    <p:cond delay="0"/>
                                  </p:stCondLst>
                                  <p:childTnLst>
                                    <p:set>
                                      <p:cBhvr>
                                        <p:cTn id="198" dur="1" fill="hold">
                                          <p:stCondLst>
                                            <p:cond delay="0"/>
                                          </p:stCondLst>
                                        </p:cTn>
                                        <p:tgtEl>
                                          <p:spTgt spid="34"/>
                                        </p:tgtEl>
                                        <p:attrNameLst>
                                          <p:attrName>style.visibility</p:attrName>
                                        </p:attrNameLst>
                                      </p:cBhvr>
                                      <p:to>
                                        <p:strVal val="visible"/>
                                      </p:to>
                                    </p:set>
                                    <p:animEffect transition="in" filter="fade">
                                      <p:cBhvr>
                                        <p:cTn id="199" dur="1000"/>
                                        <p:tgtEl>
                                          <p:spTgt spid="34"/>
                                        </p:tgtEl>
                                      </p:cBhvr>
                                    </p:animEffect>
                                  </p:childTnLst>
                                </p:cTn>
                              </p:par>
                              <p:par>
                                <p:cTn id="200" presetID="1" presetClass="mediacall" presetSubtype="0" fill="hold" nodeType="withEffect">
                                  <p:stCondLst>
                                    <p:cond delay="0"/>
                                  </p:stCondLst>
                                  <p:childTnLst>
                                    <p:cmd type="call" cmd="playFrom(0.0)">
                                      <p:cBhvr>
                                        <p:cTn id="201" dur="3600" fill="hold"/>
                                        <p:tgtEl>
                                          <p:spTgt spid="27"/>
                                        </p:tgtEl>
                                      </p:cBhvr>
                                    </p:cmd>
                                  </p:childTnLst>
                                </p:cTn>
                              </p:par>
                            </p:childTnLst>
                          </p:cTn>
                        </p:par>
                        <p:par>
                          <p:cTn id="202" fill="hold">
                            <p:stCondLst>
                              <p:cond delay="5426"/>
                            </p:stCondLst>
                            <p:childTnLst>
                              <p:par>
                                <p:cTn id="203" presetID="31" presetClass="exit" presetSubtype="0" fill="hold" nodeType="afterEffect">
                                  <p:stCondLst>
                                    <p:cond delay="1000"/>
                                  </p:stCondLst>
                                  <p:childTnLst>
                                    <p:anim calcmode="lin" valueType="num">
                                      <p:cBhvr>
                                        <p:cTn id="204" dur="500"/>
                                        <p:tgtEl>
                                          <p:spTgt spid="33"/>
                                        </p:tgtEl>
                                        <p:attrNameLst>
                                          <p:attrName>ppt_w</p:attrName>
                                        </p:attrNameLst>
                                      </p:cBhvr>
                                      <p:tavLst>
                                        <p:tav tm="0">
                                          <p:val>
                                            <p:strVal val="ppt_w"/>
                                          </p:val>
                                        </p:tav>
                                        <p:tav tm="100000">
                                          <p:val>
                                            <p:fltVal val="0"/>
                                          </p:val>
                                        </p:tav>
                                      </p:tavLst>
                                    </p:anim>
                                    <p:anim calcmode="lin" valueType="num">
                                      <p:cBhvr>
                                        <p:cTn id="205" dur="500"/>
                                        <p:tgtEl>
                                          <p:spTgt spid="33"/>
                                        </p:tgtEl>
                                        <p:attrNameLst>
                                          <p:attrName>ppt_h</p:attrName>
                                        </p:attrNameLst>
                                      </p:cBhvr>
                                      <p:tavLst>
                                        <p:tav tm="0">
                                          <p:val>
                                            <p:strVal val="ppt_h"/>
                                          </p:val>
                                        </p:tav>
                                        <p:tav tm="100000">
                                          <p:val>
                                            <p:fltVal val="0"/>
                                          </p:val>
                                        </p:tav>
                                      </p:tavLst>
                                    </p:anim>
                                    <p:anim calcmode="lin" valueType="num">
                                      <p:cBhvr>
                                        <p:cTn id="206" dur="500"/>
                                        <p:tgtEl>
                                          <p:spTgt spid="33"/>
                                        </p:tgtEl>
                                        <p:attrNameLst>
                                          <p:attrName>style.rotation</p:attrName>
                                        </p:attrNameLst>
                                      </p:cBhvr>
                                      <p:tavLst>
                                        <p:tav tm="0">
                                          <p:val>
                                            <p:fltVal val="0"/>
                                          </p:val>
                                        </p:tav>
                                        <p:tav tm="100000">
                                          <p:val>
                                            <p:fltVal val="90"/>
                                          </p:val>
                                        </p:tav>
                                      </p:tavLst>
                                    </p:anim>
                                    <p:animEffect transition="out" filter="fade">
                                      <p:cBhvr>
                                        <p:cTn id="207" dur="500"/>
                                        <p:tgtEl>
                                          <p:spTgt spid="33"/>
                                        </p:tgtEl>
                                      </p:cBhvr>
                                    </p:animEffect>
                                    <p:set>
                                      <p:cBhvr>
                                        <p:cTn id="208" dur="1" fill="hold">
                                          <p:stCondLst>
                                            <p:cond delay="499"/>
                                          </p:stCondLst>
                                        </p:cTn>
                                        <p:tgtEl>
                                          <p:spTgt spid="33"/>
                                        </p:tgtEl>
                                        <p:attrNameLst>
                                          <p:attrName>style.visibility</p:attrName>
                                        </p:attrNameLst>
                                      </p:cBhvr>
                                      <p:to>
                                        <p:strVal val="hidden"/>
                                      </p:to>
                                    </p:set>
                                  </p:childTnLst>
                                </p:cTn>
                              </p:par>
                            </p:childTnLst>
                          </p:cTn>
                        </p:par>
                      </p:childTnLst>
                    </p:cTn>
                  </p:par>
                </p:childTnLst>
              </p:cTn>
              <p:nextCondLst>
                <p:cond evt="onClick" delay="0">
                  <p:tgtEl>
                    <p:spTgt spid="30"/>
                  </p:tgtEl>
                </p:cond>
              </p:nextCondLst>
            </p:seq>
            <p:seq concurrent="1" nextAc="seek">
              <p:cTn id="209" restart="whenNotActive" fill="hold" evtFilter="cancelBubble" nodeType="interactiveSeq">
                <p:stCondLst>
                  <p:cond evt="onClick" delay="0">
                    <p:tgtEl>
                      <p:spTgt spid="40"/>
                    </p:tgtEl>
                  </p:cond>
                </p:stCondLst>
                <p:endSync evt="end" delay="0">
                  <p:rtn val="all"/>
                </p:endSync>
                <p:childTnLst>
                  <p:par>
                    <p:cTn id="210" fill="hold">
                      <p:stCondLst>
                        <p:cond delay="0"/>
                      </p:stCondLst>
                      <p:childTnLst>
                        <p:par>
                          <p:cTn id="211" fill="hold">
                            <p:stCondLst>
                              <p:cond delay="0"/>
                            </p:stCondLst>
                            <p:childTnLst>
                              <p:par>
                                <p:cTn id="212" presetID="10" presetClass="exit" presetSubtype="0" fill="hold" nodeType="clickEffect">
                                  <p:stCondLst>
                                    <p:cond delay="0"/>
                                  </p:stCondLst>
                                  <p:childTnLst>
                                    <p:animEffect transition="out" filter="fade">
                                      <p:cBhvr>
                                        <p:cTn id="213" dur="10"/>
                                        <p:tgtEl>
                                          <p:spTgt spid="40"/>
                                        </p:tgtEl>
                                      </p:cBhvr>
                                    </p:animEffect>
                                    <p:set>
                                      <p:cBhvr>
                                        <p:cTn id="214" dur="1" fill="hold">
                                          <p:stCondLst>
                                            <p:cond delay="9"/>
                                          </p:stCondLst>
                                        </p:cTn>
                                        <p:tgtEl>
                                          <p:spTgt spid="40"/>
                                        </p:tgtEl>
                                        <p:attrNameLst>
                                          <p:attrName>style.visibility</p:attrName>
                                        </p:attrNameLst>
                                      </p:cBhvr>
                                      <p:to>
                                        <p:strVal val="hidden"/>
                                      </p:to>
                                    </p:set>
                                  </p:childTnLst>
                                </p:cTn>
                              </p:par>
                              <p:par>
                                <p:cTn id="215" presetID="1" presetClass="mediacall" presetSubtype="0" fill="hold" nodeType="withEffect">
                                  <p:stCondLst>
                                    <p:cond delay="0"/>
                                  </p:stCondLst>
                                  <p:childTnLst>
                                    <p:cmd type="call" cmd="playFrom(0.0)">
                                      <p:cBhvr>
                                        <p:cTn id="216" dur="576" fill="hold"/>
                                        <p:tgtEl>
                                          <p:spTgt spid="26"/>
                                        </p:tgtEl>
                                      </p:cBhvr>
                                    </p:cmd>
                                  </p:childTnLst>
                                </p:cTn>
                              </p:par>
                              <p:par>
                                <p:cTn id="217" presetID="10" presetClass="entr" presetSubtype="0" fill="hold" nodeType="withEffect">
                                  <p:stCondLst>
                                    <p:cond delay="0"/>
                                  </p:stCondLst>
                                  <p:childTnLst>
                                    <p:set>
                                      <p:cBhvr>
                                        <p:cTn id="218" dur="1" fill="hold">
                                          <p:stCondLst>
                                            <p:cond delay="0"/>
                                          </p:stCondLst>
                                        </p:cTn>
                                        <p:tgtEl>
                                          <p:spTgt spid="42"/>
                                        </p:tgtEl>
                                        <p:attrNameLst>
                                          <p:attrName>style.visibility</p:attrName>
                                        </p:attrNameLst>
                                      </p:cBhvr>
                                      <p:to>
                                        <p:strVal val="visible"/>
                                      </p:to>
                                    </p:set>
                                    <p:animEffect transition="in" filter="fade">
                                      <p:cBhvr>
                                        <p:cTn id="219" dur="10"/>
                                        <p:tgtEl>
                                          <p:spTgt spid="42"/>
                                        </p:tgtEl>
                                      </p:cBhvr>
                                    </p:animEffect>
                                  </p:childTnLst>
                                </p:cTn>
                              </p:par>
                              <p:par>
                                <p:cTn id="220" presetID="10" presetClass="exit" presetSubtype="0" fill="hold" nodeType="withEffect">
                                  <p:stCondLst>
                                    <p:cond delay="0"/>
                                  </p:stCondLst>
                                  <p:childTnLst>
                                    <p:animEffect transition="out" filter="fade">
                                      <p:cBhvr>
                                        <p:cTn id="221" dur="500"/>
                                        <p:tgtEl>
                                          <p:spTgt spid="41"/>
                                        </p:tgtEl>
                                      </p:cBhvr>
                                    </p:animEffect>
                                    <p:set>
                                      <p:cBhvr>
                                        <p:cTn id="222" dur="1" fill="hold">
                                          <p:stCondLst>
                                            <p:cond delay="499"/>
                                          </p:stCondLst>
                                        </p:cTn>
                                        <p:tgtEl>
                                          <p:spTgt spid="41"/>
                                        </p:tgtEl>
                                        <p:attrNameLst>
                                          <p:attrName>style.visibility</p:attrName>
                                        </p:attrNameLst>
                                      </p:cBhvr>
                                      <p:to>
                                        <p:strVal val="hidden"/>
                                      </p:to>
                                    </p:set>
                                  </p:childTnLst>
                                </p:cTn>
                              </p:par>
                            </p:childTnLst>
                          </p:cTn>
                        </p:par>
                        <p:par>
                          <p:cTn id="223" fill="hold">
                            <p:stCondLst>
                              <p:cond delay="576"/>
                            </p:stCondLst>
                            <p:childTnLst>
                              <p:par>
                                <p:cTn id="224" presetID="1" presetClass="mediacall" presetSubtype="0" fill="hold" nodeType="afterEffect">
                                  <p:stCondLst>
                                    <p:cond delay="0"/>
                                  </p:stCondLst>
                                  <p:childTnLst>
                                    <p:cmd type="call" cmd="playFrom(0.0)">
                                      <p:cBhvr>
                                        <p:cTn id="225" dur="2298" fill="hold"/>
                                        <p:tgtEl>
                                          <p:spTgt spid="52"/>
                                        </p:tgtEl>
                                      </p:cBhvr>
                                    </p:cmd>
                                  </p:childTnLst>
                                </p:cTn>
                              </p:par>
                              <p:par>
                                <p:cTn id="226" presetID="31" presetClass="entr" presetSubtype="0" fill="hold" nodeType="withEffect">
                                  <p:stCondLst>
                                    <p:cond delay="0"/>
                                  </p:stCondLst>
                                  <p:childTnLst>
                                    <p:set>
                                      <p:cBhvr>
                                        <p:cTn id="227" dur="1" fill="hold">
                                          <p:stCondLst>
                                            <p:cond delay="0"/>
                                          </p:stCondLst>
                                        </p:cTn>
                                        <p:tgtEl>
                                          <p:spTgt spid="45"/>
                                        </p:tgtEl>
                                        <p:attrNameLst>
                                          <p:attrName>style.visibility</p:attrName>
                                        </p:attrNameLst>
                                      </p:cBhvr>
                                      <p:to>
                                        <p:strVal val="visible"/>
                                      </p:to>
                                    </p:set>
                                    <p:anim calcmode="lin" valueType="num">
                                      <p:cBhvr>
                                        <p:cTn id="228" dur="500" fill="hold"/>
                                        <p:tgtEl>
                                          <p:spTgt spid="45"/>
                                        </p:tgtEl>
                                        <p:attrNameLst>
                                          <p:attrName>ppt_w</p:attrName>
                                        </p:attrNameLst>
                                      </p:cBhvr>
                                      <p:tavLst>
                                        <p:tav tm="0">
                                          <p:val>
                                            <p:fltVal val="0"/>
                                          </p:val>
                                        </p:tav>
                                        <p:tav tm="100000">
                                          <p:val>
                                            <p:strVal val="#ppt_w"/>
                                          </p:val>
                                        </p:tav>
                                      </p:tavLst>
                                    </p:anim>
                                    <p:anim calcmode="lin" valueType="num">
                                      <p:cBhvr>
                                        <p:cTn id="229" dur="500" fill="hold"/>
                                        <p:tgtEl>
                                          <p:spTgt spid="45"/>
                                        </p:tgtEl>
                                        <p:attrNameLst>
                                          <p:attrName>ppt_h</p:attrName>
                                        </p:attrNameLst>
                                      </p:cBhvr>
                                      <p:tavLst>
                                        <p:tav tm="0">
                                          <p:val>
                                            <p:fltVal val="0"/>
                                          </p:val>
                                        </p:tav>
                                        <p:tav tm="100000">
                                          <p:val>
                                            <p:strVal val="#ppt_h"/>
                                          </p:val>
                                        </p:tav>
                                      </p:tavLst>
                                    </p:anim>
                                    <p:anim calcmode="lin" valueType="num">
                                      <p:cBhvr>
                                        <p:cTn id="230" dur="500" fill="hold"/>
                                        <p:tgtEl>
                                          <p:spTgt spid="45"/>
                                        </p:tgtEl>
                                        <p:attrNameLst>
                                          <p:attrName>style.rotation</p:attrName>
                                        </p:attrNameLst>
                                      </p:cBhvr>
                                      <p:tavLst>
                                        <p:tav tm="0">
                                          <p:val>
                                            <p:fltVal val="90"/>
                                          </p:val>
                                        </p:tav>
                                        <p:tav tm="100000">
                                          <p:val>
                                            <p:fltVal val="0"/>
                                          </p:val>
                                        </p:tav>
                                      </p:tavLst>
                                    </p:anim>
                                    <p:animEffect transition="in" filter="fade">
                                      <p:cBhvr>
                                        <p:cTn id="231" dur="500"/>
                                        <p:tgtEl>
                                          <p:spTgt spid="45"/>
                                        </p:tgtEl>
                                      </p:cBhvr>
                                    </p:animEffect>
                                  </p:childTnLst>
                                </p:cTn>
                              </p:par>
                              <p:par>
                                <p:cTn id="232" presetID="37" presetClass="path" presetSubtype="0" accel="50000" decel="50000" fill="hold" nodeType="withEffect">
                                  <p:stCondLst>
                                    <p:cond delay="0"/>
                                  </p:stCondLst>
                                  <p:childTnLst>
                                    <p:animMotion origin="layout" path="M 0.09874 0.02507 L 0.07574 -0.02142 C 0.07086 -0.03164 0.06294 -0.03858 0.05415 -0.0409 C 0.04427 -0.04321 0.03603 -0.04032 0.02973 -0.0328 L -1.18056E-6 4.50617E-6 " pathEditMode="relative" rAng="11292292" ptsTypes="FffFF">
                                      <p:cBhvr>
                                        <p:cTn id="233" dur="500" fill="hold"/>
                                        <p:tgtEl>
                                          <p:spTgt spid="45"/>
                                        </p:tgtEl>
                                        <p:attrNameLst>
                                          <p:attrName>ppt_x</p:attrName>
                                          <p:attrName>ppt_y</p:attrName>
                                        </p:attrNameLst>
                                      </p:cBhvr>
                                      <p:rCtr x="-4720" y="-3916"/>
                                    </p:animMotion>
                                  </p:childTnLst>
                                </p:cTn>
                              </p:par>
                              <p:par>
                                <p:cTn id="234" presetID="31" presetClass="entr" presetSubtype="0" fill="hold" nodeType="withEffect">
                                  <p:stCondLst>
                                    <p:cond delay="500"/>
                                  </p:stCondLst>
                                  <p:childTnLst>
                                    <p:set>
                                      <p:cBhvr>
                                        <p:cTn id="235" dur="1" fill="hold">
                                          <p:stCondLst>
                                            <p:cond delay="0"/>
                                          </p:stCondLst>
                                        </p:cTn>
                                        <p:tgtEl>
                                          <p:spTgt spid="44"/>
                                        </p:tgtEl>
                                        <p:attrNameLst>
                                          <p:attrName>style.visibility</p:attrName>
                                        </p:attrNameLst>
                                      </p:cBhvr>
                                      <p:to>
                                        <p:strVal val="visible"/>
                                      </p:to>
                                    </p:set>
                                    <p:anim calcmode="lin" valueType="num">
                                      <p:cBhvr>
                                        <p:cTn id="236" dur="500" fill="hold"/>
                                        <p:tgtEl>
                                          <p:spTgt spid="44"/>
                                        </p:tgtEl>
                                        <p:attrNameLst>
                                          <p:attrName>ppt_w</p:attrName>
                                        </p:attrNameLst>
                                      </p:cBhvr>
                                      <p:tavLst>
                                        <p:tav tm="0">
                                          <p:val>
                                            <p:fltVal val="0"/>
                                          </p:val>
                                        </p:tav>
                                        <p:tav tm="100000">
                                          <p:val>
                                            <p:strVal val="#ppt_w"/>
                                          </p:val>
                                        </p:tav>
                                      </p:tavLst>
                                    </p:anim>
                                    <p:anim calcmode="lin" valueType="num">
                                      <p:cBhvr>
                                        <p:cTn id="237" dur="500" fill="hold"/>
                                        <p:tgtEl>
                                          <p:spTgt spid="44"/>
                                        </p:tgtEl>
                                        <p:attrNameLst>
                                          <p:attrName>ppt_h</p:attrName>
                                        </p:attrNameLst>
                                      </p:cBhvr>
                                      <p:tavLst>
                                        <p:tav tm="0">
                                          <p:val>
                                            <p:fltVal val="0"/>
                                          </p:val>
                                        </p:tav>
                                        <p:tav tm="100000">
                                          <p:val>
                                            <p:strVal val="#ppt_h"/>
                                          </p:val>
                                        </p:tav>
                                      </p:tavLst>
                                    </p:anim>
                                    <p:anim calcmode="lin" valueType="num">
                                      <p:cBhvr>
                                        <p:cTn id="238" dur="500" fill="hold"/>
                                        <p:tgtEl>
                                          <p:spTgt spid="44"/>
                                        </p:tgtEl>
                                        <p:attrNameLst>
                                          <p:attrName>style.rotation</p:attrName>
                                        </p:attrNameLst>
                                      </p:cBhvr>
                                      <p:tavLst>
                                        <p:tav tm="0">
                                          <p:val>
                                            <p:fltVal val="90"/>
                                          </p:val>
                                        </p:tav>
                                        <p:tav tm="100000">
                                          <p:val>
                                            <p:fltVal val="0"/>
                                          </p:val>
                                        </p:tav>
                                      </p:tavLst>
                                    </p:anim>
                                    <p:animEffect transition="in" filter="fade">
                                      <p:cBhvr>
                                        <p:cTn id="239" dur="500"/>
                                        <p:tgtEl>
                                          <p:spTgt spid="44"/>
                                        </p:tgtEl>
                                      </p:cBhvr>
                                    </p:animEffect>
                                  </p:childTnLst>
                                </p:cTn>
                              </p:par>
                              <p:par>
                                <p:cTn id="240" presetID="37" presetClass="path" presetSubtype="0" accel="50000" decel="50000" fill="hold" nodeType="withEffect">
                                  <p:stCondLst>
                                    <p:cond delay="500"/>
                                  </p:stCondLst>
                                  <p:childTnLst>
                                    <p:animMotion origin="layout" path="M 0.07845 0.20929 L 0.07498 0.13406 C 0.074 0.11709 0.06966 0.0976 0.06272 0.0787 C 0.05491 0.05806 0.04644 0.04398 0.03798 0.03607 L -2.29167E-6 3.39506E-6 " pathEditMode="relative" rAng="-7411653" ptsTypes="FffFF">
                                      <p:cBhvr>
                                        <p:cTn id="241" dur="500" fill="hold"/>
                                        <p:tgtEl>
                                          <p:spTgt spid="44"/>
                                        </p:tgtEl>
                                        <p:attrNameLst>
                                          <p:attrName>ppt_x</p:attrName>
                                          <p:attrName>ppt_y</p:attrName>
                                        </p:attrNameLst>
                                      </p:cBhvr>
                                      <p:rCtr x="-2778" y="-11806"/>
                                    </p:animMotion>
                                  </p:childTnLst>
                                </p:cTn>
                              </p:par>
                              <p:par>
                                <p:cTn id="242" presetID="31" presetClass="entr" presetSubtype="0" fill="hold" nodeType="withEffect">
                                  <p:stCondLst>
                                    <p:cond delay="1000"/>
                                  </p:stCondLst>
                                  <p:childTnLst>
                                    <p:set>
                                      <p:cBhvr>
                                        <p:cTn id="243" dur="1" fill="hold">
                                          <p:stCondLst>
                                            <p:cond delay="0"/>
                                          </p:stCondLst>
                                        </p:cTn>
                                        <p:tgtEl>
                                          <p:spTgt spid="43"/>
                                        </p:tgtEl>
                                        <p:attrNameLst>
                                          <p:attrName>style.visibility</p:attrName>
                                        </p:attrNameLst>
                                      </p:cBhvr>
                                      <p:to>
                                        <p:strVal val="visible"/>
                                      </p:to>
                                    </p:set>
                                    <p:anim calcmode="lin" valueType="num">
                                      <p:cBhvr>
                                        <p:cTn id="244" dur="500" fill="hold"/>
                                        <p:tgtEl>
                                          <p:spTgt spid="43"/>
                                        </p:tgtEl>
                                        <p:attrNameLst>
                                          <p:attrName>ppt_w</p:attrName>
                                        </p:attrNameLst>
                                      </p:cBhvr>
                                      <p:tavLst>
                                        <p:tav tm="0">
                                          <p:val>
                                            <p:fltVal val="0"/>
                                          </p:val>
                                        </p:tav>
                                        <p:tav tm="100000">
                                          <p:val>
                                            <p:strVal val="#ppt_w"/>
                                          </p:val>
                                        </p:tav>
                                      </p:tavLst>
                                    </p:anim>
                                    <p:anim calcmode="lin" valueType="num">
                                      <p:cBhvr>
                                        <p:cTn id="245" dur="500" fill="hold"/>
                                        <p:tgtEl>
                                          <p:spTgt spid="43"/>
                                        </p:tgtEl>
                                        <p:attrNameLst>
                                          <p:attrName>ppt_h</p:attrName>
                                        </p:attrNameLst>
                                      </p:cBhvr>
                                      <p:tavLst>
                                        <p:tav tm="0">
                                          <p:val>
                                            <p:fltVal val="0"/>
                                          </p:val>
                                        </p:tav>
                                        <p:tav tm="100000">
                                          <p:val>
                                            <p:strVal val="#ppt_h"/>
                                          </p:val>
                                        </p:tav>
                                      </p:tavLst>
                                    </p:anim>
                                    <p:anim calcmode="lin" valueType="num">
                                      <p:cBhvr>
                                        <p:cTn id="246" dur="500" fill="hold"/>
                                        <p:tgtEl>
                                          <p:spTgt spid="43"/>
                                        </p:tgtEl>
                                        <p:attrNameLst>
                                          <p:attrName>style.rotation</p:attrName>
                                        </p:attrNameLst>
                                      </p:cBhvr>
                                      <p:tavLst>
                                        <p:tav tm="0">
                                          <p:val>
                                            <p:fltVal val="90"/>
                                          </p:val>
                                        </p:tav>
                                        <p:tav tm="100000">
                                          <p:val>
                                            <p:fltVal val="0"/>
                                          </p:val>
                                        </p:tav>
                                      </p:tavLst>
                                    </p:anim>
                                    <p:animEffect transition="in" filter="fade">
                                      <p:cBhvr>
                                        <p:cTn id="247" dur="500"/>
                                        <p:tgtEl>
                                          <p:spTgt spid="43"/>
                                        </p:tgtEl>
                                      </p:cBhvr>
                                    </p:animEffect>
                                  </p:childTnLst>
                                </p:cTn>
                              </p:par>
                              <p:par>
                                <p:cTn id="248" presetID="42" presetClass="path" presetSubtype="0" accel="50000" decel="50000" fill="hold" nodeType="withEffect">
                                  <p:stCondLst>
                                    <p:cond delay="1000"/>
                                  </p:stCondLst>
                                  <p:childTnLst>
                                    <p:animMotion origin="layout" path="M 1.07639E-6 -4.07407E-6 L 0.00076 0.29283 " pathEditMode="relative" rAng="0" ptsTypes="AA">
                                      <p:cBhvr>
                                        <p:cTn id="249" dur="500" spd="-100000" fill="hold"/>
                                        <p:tgtEl>
                                          <p:spTgt spid="43"/>
                                        </p:tgtEl>
                                        <p:attrNameLst>
                                          <p:attrName>ppt_x</p:attrName>
                                          <p:attrName>ppt_y</p:attrName>
                                        </p:attrNameLst>
                                      </p:cBhvr>
                                      <p:rCtr x="33" y="14641"/>
                                    </p:animMotion>
                                  </p:childTnLst>
                                </p:cTn>
                              </p:par>
                              <p:par>
                                <p:cTn id="250" presetID="31" presetClass="entr" presetSubtype="0" fill="hold" nodeType="withEffect">
                                  <p:stCondLst>
                                    <p:cond delay="1500"/>
                                  </p:stCondLst>
                                  <p:childTnLst>
                                    <p:set>
                                      <p:cBhvr>
                                        <p:cTn id="251" dur="1" fill="hold">
                                          <p:stCondLst>
                                            <p:cond delay="0"/>
                                          </p:stCondLst>
                                        </p:cTn>
                                        <p:tgtEl>
                                          <p:spTgt spid="46"/>
                                        </p:tgtEl>
                                        <p:attrNameLst>
                                          <p:attrName>style.visibility</p:attrName>
                                        </p:attrNameLst>
                                      </p:cBhvr>
                                      <p:to>
                                        <p:strVal val="visible"/>
                                      </p:to>
                                    </p:set>
                                    <p:anim calcmode="lin" valueType="num">
                                      <p:cBhvr>
                                        <p:cTn id="252" dur="500" fill="hold"/>
                                        <p:tgtEl>
                                          <p:spTgt spid="46"/>
                                        </p:tgtEl>
                                        <p:attrNameLst>
                                          <p:attrName>ppt_w</p:attrName>
                                        </p:attrNameLst>
                                      </p:cBhvr>
                                      <p:tavLst>
                                        <p:tav tm="0">
                                          <p:val>
                                            <p:fltVal val="0"/>
                                          </p:val>
                                        </p:tav>
                                        <p:tav tm="100000">
                                          <p:val>
                                            <p:strVal val="#ppt_w"/>
                                          </p:val>
                                        </p:tav>
                                      </p:tavLst>
                                    </p:anim>
                                    <p:anim calcmode="lin" valueType="num">
                                      <p:cBhvr>
                                        <p:cTn id="253" dur="500" fill="hold"/>
                                        <p:tgtEl>
                                          <p:spTgt spid="46"/>
                                        </p:tgtEl>
                                        <p:attrNameLst>
                                          <p:attrName>ppt_h</p:attrName>
                                        </p:attrNameLst>
                                      </p:cBhvr>
                                      <p:tavLst>
                                        <p:tav tm="0">
                                          <p:val>
                                            <p:fltVal val="0"/>
                                          </p:val>
                                        </p:tav>
                                        <p:tav tm="100000">
                                          <p:val>
                                            <p:strVal val="#ppt_h"/>
                                          </p:val>
                                        </p:tav>
                                      </p:tavLst>
                                    </p:anim>
                                    <p:anim calcmode="lin" valueType="num">
                                      <p:cBhvr>
                                        <p:cTn id="254" dur="500" fill="hold"/>
                                        <p:tgtEl>
                                          <p:spTgt spid="46"/>
                                        </p:tgtEl>
                                        <p:attrNameLst>
                                          <p:attrName>style.rotation</p:attrName>
                                        </p:attrNameLst>
                                      </p:cBhvr>
                                      <p:tavLst>
                                        <p:tav tm="0">
                                          <p:val>
                                            <p:fltVal val="90"/>
                                          </p:val>
                                        </p:tav>
                                        <p:tav tm="100000">
                                          <p:val>
                                            <p:fltVal val="0"/>
                                          </p:val>
                                        </p:tav>
                                      </p:tavLst>
                                    </p:anim>
                                    <p:animEffect transition="in" filter="fade">
                                      <p:cBhvr>
                                        <p:cTn id="255" dur="500"/>
                                        <p:tgtEl>
                                          <p:spTgt spid="46"/>
                                        </p:tgtEl>
                                      </p:cBhvr>
                                    </p:animEffect>
                                  </p:childTnLst>
                                </p:cTn>
                              </p:par>
                              <p:par>
                                <p:cTn id="256" presetID="37" presetClass="path" presetSubtype="0" accel="50000" decel="50000" fill="hold" nodeType="withEffect">
                                  <p:stCondLst>
                                    <p:cond delay="1500"/>
                                  </p:stCondLst>
                                  <p:childTnLst>
                                    <p:animMotion origin="layout" path="M -0.0727 0.22203 L -0.07107 0.1468 C -0.07053 0.12943 -0.06619 0.11034 -0.06011 0.09028 C -0.05219 0.06983 -0.04459 0.05497 -0.03602 0.04649 L 0.00131 0.0081 " pathEditMode="relative" rAng="-25098745" ptsTypes="FffFF">
                                      <p:cBhvr>
                                        <p:cTn id="257" dur="500" fill="hold"/>
                                        <p:tgtEl>
                                          <p:spTgt spid="46"/>
                                        </p:tgtEl>
                                        <p:attrNameLst>
                                          <p:attrName>ppt_x</p:attrName>
                                          <p:attrName>ppt_y</p:attrName>
                                        </p:attrNameLst>
                                      </p:cBhvr>
                                      <p:rCtr x="2507" y="-11998"/>
                                    </p:animMotion>
                                  </p:childTnLst>
                                </p:cTn>
                              </p:par>
                              <p:par>
                                <p:cTn id="258" presetID="31" presetClass="entr" presetSubtype="0" fill="hold" nodeType="withEffect">
                                  <p:stCondLst>
                                    <p:cond delay="2000"/>
                                  </p:stCondLst>
                                  <p:childTnLst>
                                    <p:set>
                                      <p:cBhvr>
                                        <p:cTn id="259" dur="1" fill="hold">
                                          <p:stCondLst>
                                            <p:cond delay="0"/>
                                          </p:stCondLst>
                                        </p:cTn>
                                        <p:tgtEl>
                                          <p:spTgt spid="47"/>
                                        </p:tgtEl>
                                        <p:attrNameLst>
                                          <p:attrName>style.visibility</p:attrName>
                                        </p:attrNameLst>
                                      </p:cBhvr>
                                      <p:to>
                                        <p:strVal val="visible"/>
                                      </p:to>
                                    </p:set>
                                    <p:anim calcmode="lin" valueType="num">
                                      <p:cBhvr>
                                        <p:cTn id="260" dur="500" fill="hold"/>
                                        <p:tgtEl>
                                          <p:spTgt spid="47"/>
                                        </p:tgtEl>
                                        <p:attrNameLst>
                                          <p:attrName>ppt_w</p:attrName>
                                        </p:attrNameLst>
                                      </p:cBhvr>
                                      <p:tavLst>
                                        <p:tav tm="0">
                                          <p:val>
                                            <p:fltVal val="0"/>
                                          </p:val>
                                        </p:tav>
                                        <p:tav tm="100000">
                                          <p:val>
                                            <p:strVal val="#ppt_w"/>
                                          </p:val>
                                        </p:tav>
                                      </p:tavLst>
                                    </p:anim>
                                    <p:anim calcmode="lin" valueType="num">
                                      <p:cBhvr>
                                        <p:cTn id="261" dur="500" fill="hold"/>
                                        <p:tgtEl>
                                          <p:spTgt spid="47"/>
                                        </p:tgtEl>
                                        <p:attrNameLst>
                                          <p:attrName>ppt_h</p:attrName>
                                        </p:attrNameLst>
                                      </p:cBhvr>
                                      <p:tavLst>
                                        <p:tav tm="0">
                                          <p:val>
                                            <p:fltVal val="0"/>
                                          </p:val>
                                        </p:tav>
                                        <p:tav tm="100000">
                                          <p:val>
                                            <p:strVal val="#ppt_h"/>
                                          </p:val>
                                        </p:tav>
                                      </p:tavLst>
                                    </p:anim>
                                    <p:anim calcmode="lin" valueType="num">
                                      <p:cBhvr>
                                        <p:cTn id="262" dur="500" fill="hold"/>
                                        <p:tgtEl>
                                          <p:spTgt spid="47"/>
                                        </p:tgtEl>
                                        <p:attrNameLst>
                                          <p:attrName>style.rotation</p:attrName>
                                        </p:attrNameLst>
                                      </p:cBhvr>
                                      <p:tavLst>
                                        <p:tav tm="0">
                                          <p:val>
                                            <p:fltVal val="90"/>
                                          </p:val>
                                        </p:tav>
                                        <p:tav tm="100000">
                                          <p:val>
                                            <p:fltVal val="0"/>
                                          </p:val>
                                        </p:tav>
                                      </p:tavLst>
                                    </p:anim>
                                    <p:animEffect transition="in" filter="fade">
                                      <p:cBhvr>
                                        <p:cTn id="263" dur="500"/>
                                        <p:tgtEl>
                                          <p:spTgt spid="47"/>
                                        </p:tgtEl>
                                      </p:cBhvr>
                                    </p:animEffect>
                                  </p:childTnLst>
                                </p:cTn>
                              </p:par>
                              <p:par>
                                <p:cTn id="264" presetID="37" presetClass="path" presetSubtype="0" accel="50000" decel="50000" fill="hold" nodeType="withEffect">
                                  <p:stCondLst>
                                    <p:cond delay="2000"/>
                                  </p:stCondLst>
                                  <p:childTnLst>
                                    <p:animMotion origin="layout" path="M -4.93056E-6 -3.58025E-6 L -0.01963 -0.0189 C -0.02408 -0.02276 -0.03005 -0.02469 -0.03624 -0.02353 C -0.0434 -0.02199 -0.04871 -0.01851 -0.05284 -0.01273 L -0.07042 0.01216 " pathEditMode="relative" rAng="10468116" ptsTypes="FffFF">
                                      <p:cBhvr>
                                        <p:cTn id="265" dur="500" spd="-100000" fill="hold"/>
                                        <p:tgtEl>
                                          <p:spTgt spid="47"/>
                                        </p:tgtEl>
                                        <p:attrNameLst>
                                          <p:attrName>ppt_x</p:attrName>
                                          <p:attrName>ppt_y</p:attrName>
                                        </p:attrNameLst>
                                      </p:cBhvr>
                                      <p:rCtr x="-3602" y="-868"/>
                                    </p:animMotion>
                                  </p:childTnLst>
                                </p:cTn>
                              </p:par>
                            </p:childTnLst>
                          </p:cTn>
                        </p:par>
                        <p:par>
                          <p:cTn id="266" fill="hold">
                            <p:stCondLst>
                              <p:cond delay="3076"/>
                            </p:stCondLst>
                            <p:childTnLst>
                              <p:par>
                                <p:cTn id="267" presetID="2" presetClass="exit" presetSubtype="4" fill="hold" nodeType="afterEffect">
                                  <p:stCondLst>
                                    <p:cond delay="0"/>
                                  </p:stCondLst>
                                  <p:childTnLst>
                                    <p:anim calcmode="lin" valueType="num">
                                      <p:cBhvr additive="base">
                                        <p:cTn id="268" dur="500"/>
                                        <p:tgtEl>
                                          <p:spTgt spid="39"/>
                                        </p:tgtEl>
                                        <p:attrNameLst>
                                          <p:attrName>ppt_x</p:attrName>
                                        </p:attrNameLst>
                                      </p:cBhvr>
                                      <p:tavLst>
                                        <p:tav tm="0">
                                          <p:val>
                                            <p:strVal val="ppt_x"/>
                                          </p:val>
                                        </p:tav>
                                        <p:tav tm="100000">
                                          <p:val>
                                            <p:strVal val="ppt_x"/>
                                          </p:val>
                                        </p:tav>
                                      </p:tavLst>
                                    </p:anim>
                                    <p:anim calcmode="lin" valueType="num">
                                      <p:cBhvr additive="base">
                                        <p:cTn id="269" dur="500"/>
                                        <p:tgtEl>
                                          <p:spTgt spid="39"/>
                                        </p:tgtEl>
                                        <p:attrNameLst>
                                          <p:attrName>ppt_y</p:attrName>
                                        </p:attrNameLst>
                                      </p:cBhvr>
                                      <p:tavLst>
                                        <p:tav tm="0">
                                          <p:val>
                                            <p:strVal val="ppt_y"/>
                                          </p:val>
                                        </p:tav>
                                        <p:tav tm="100000">
                                          <p:val>
                                            <p:strVal val="1+ppt_h/2"/>
                                          </p:val>
                                        </p:tav>
                                      </p:tavLst>
                                    </p:anim>
                                    <p:set>
                                      <p:cBhvr>
                                        <p:cTn id="270" dur="1" fill="hold">
                                          <p:stCondLst>
                                            <p:cond delay="499"/>
                                          </p:stCondLst>
                                        </p:cTn>
                                        <p:tgtEl>
                                          <p:spTgt spid="39"/>
                                        </p:tgtEl>
                                        <p:attrNameLst>
                                          <p:attrName>style.visibility</p:attrName>
                                        </p:attrNameLst>
                                      </p:cBhvr>
                                      <p:to>
                                        <p:strVal val="hidden"/>
                                      </p:to>
                                    </p:set>
                                  </p:childTnLst>
                                </p:cTn>
                              </p:par>
                              <p:par>
                                <p:cTn id="271" presetID="2" presetClass="exit" presetSubtype="4" fill="hold" nodeType="withEffect">
                                  <p:stCondLst>
                                    <p:cond delay="0"/>
                                  </p:stCondLst>
                                  <p:childTnLst>
                                    <p:anim calcmode="lin" valueType="num">
                                      <p:cBhvr additive="base">
                                        <p:cTn id="272" dur="750"/>
                                        <p:tgtEl>
                                          <p:spTgt spid="42"/>
                                        </p:tgtEl>
                                        <p:attrNameLst>
                                          <p:attrName>ppt_x</p:attrName>
                                        </p:attrNameLst>
                                      </p:cBhvr>
                                      <p:tavLst>
                                        <p:tav tm="0">
                                          <p:val>
                                            <p:strVal val="ppt_x"/>
                                          </p:val>
                                        </p:tav>
                                        <p:tav tm="100000">
                                          <p:val>
                                            <p:strVal val="ppt_x"/>
                                          </p:val>
                                        </p:tav>
                                      </p:tavLst>
                                    </p:anim>
                                    <p:anim calcmode="lin" valueType="num">
                                      <p:cBhvr additive="base">
                                        <p:cTn id="273" dur="750"/>
                                        <p:tgtEl>
                                          <p:spTgt spid="42"/>
                                        </p:tgtEl>
                                        <p:attrNameLst>
                                          <p:attrName>ppt_y</p:attrName>
                                        </p:attrNameLst>
                                      </p:cBhvr>
                                      <p:tavLst>
                                        <p:tav tm="0">
                                          <p:val>
                                            <p:strVal val="ppt_y"/>
                                          </p:val>
                                        </p:tav>
                                        <p:tav tm="100000">
                                          <p:val>
                                            <p:strVal val="1+ppt_h/2"/>
                                          </p:val>
                                        </p:tav>
                                      </p:tavLst>
                                    </p:anim>
                                    <p:set>
                                      <p:cBhvr>
                                        <p:cTn id="274" dur="1" fill="hold">
                                          <p:stCondLst>
                                            <p:cond delay="749"/>
                                          </p:stCondLst>
                                        </p:cTn>
                                        <p:tgtEl>
                                          <p:spTgt spid="42"/>
                                        </p:tgtEl>
                                        <p:attrNameLst>
                                          <p:attrName>style.visibility</p:attrName>
                                        </p:attrNameLst>
                                      </p:cBhvr>
                                      <p:to>
                                        <p:strVal val="hidden"/>
                                      </p:to>
                                    </p:set>
                                  </p:childTnLst>
                                </p:cTn>
                              </p:par>
                            </p:childTnLst>
                          </p:cTn>
                        </p:par>
                        <p:par>
                          <p:cTn id="275" fill="hold">
                            <p:stCondLst>
                              <p:cond delay="3826"/>
                            </p:stCondLst>
                            <p:childTnLst>
                              <p:par>
                                <p:cTn id="276" presetID="10" presetClass="entr" presetSubtype="0" fill="hold" nodeType="afterEffect">
                                  <p:stCondLst>
                                    <p:cond delay="0"/>
                                  </p:stCondLst>
                                  <p:childTnLst>
                                    <p:set>
                                      <p:cBhvr>
                                        <p:cTn id="277" dur="1" fill="hold">
                                          <p:stCondLst>
                                            <p:cond delay="0"/>
                                          </p:stCondLst>
                                        </p:cTn>
                                        <p:tgtEl>
                                          <p:spTgt spid="48"/>
                                        </p:tgtEl>
                                        <p:attrNameLst>
                                          <p:attrName>style.visibility</p:attrName>
                                        </p:attrNameLst>
                                      </p:cBhvr>
                                      <p:to>
                                        <p:strVal val="visible"/>
                                      </p:to>
                                    </p:set>
                                    <p:animEffect transition="in" filter="fade">
                                      <p:cBhvr>
                                        <p:cTn id="278" dur="1000"/>
                                        <p:tgtEl>
                                          <p:spTgt spid="48"/>
                                        </p:tgtEl>
                                      </p:cBhvr>
                                    </p:animEffect>
                                  </p:childTnLst>
                                </p:cTn>
                              </p:par>
                              <p:par>
                                <p:cTn id="279" presetID="1" presetClass="mediacall" presetSubtype="0" fill="hold" nodeType="withEffect">
                                  <p:stCondLst>
                                    <p:cond delay="0"/>
                                  </p:stCondLst>
                                  <p:childTnLst>
                                    <p:cmd type="call" cmd="playFrom(0.0)">
                                      <p:cBhvr>
                                        <p:cTn id="280" dur="3600" fill="hold"/>
                                        <p:tgtEl>
                                          <p:spTgt spid="27"/>
                                        </p:tgtEl>
                                      </p:cBhvr>
                                    </p:cmd>
                                  </p:childTnLst>
                                </p:cTn>
                              </p:par>
                            </p:childTnLst>
                          </p:cTn>
                        </p:par>
                        <p:par>
                          <p:cTn id="281" fill="hold">
                            <p:stCondLst>
                              <p:cond delay="7426"/>
                            </p:stCondLst>
                            <p:childTnLst>
                              <p:par>
                                <p:cTn id="282" presetID="31" presetClass="exit" presetSubtype="0" fill="hold" nodeType="afterEffect">
                                  <p:stCondLst>
                                    <p:cond delay="1000"/>
                                  </p:stCondLst>
                                  <p:childTnLst>
                                    <p:anim calcmode="lin" valueType="num">
                                      <p:cBhvr>
                                        <p:cTn id="283" dur="500"/>
                                        <p:tgtEl>
                                          <p:spTgt spid="45"/>
                                        </p:tgtEl>
                                        <p:attrNameLst>
                                          <p:attrName>ppt_w</p:attrName>
                                        </p:attrNameLst>
                                      </p:cBhvr>
                                      <p:tavLst>
                                        <p:tav tm="0">
                                          <p:val>
                                            <p:strVal val="ppt_w"/>
                                          </p:val>
                                        </p:tav>
                                        <p:tav tm="100000">
                                          <p:val>
                                            <p:fltVal val="0"/>
                                          </p:val>
                                        </p:tav>
                                      </p:tavLst>
                                    </p:anim>
                                    <p:anim calcmode="lin" valueType="num">
                                      <p:cBhvr>
                                        <p:cTn id="284" dur="500"/>
                                        <p:tgtEl>
                                          <p:spTgt spid="45"/>
                                        </p:tgtEl>
                                        <p:attrNameLst>
                                          <p:attrName>ppt_h</p:attrName>
                                        </p:attrNameLst>
                                      </p:cBhvr>
                                      <p:tavLst>
                                        <p:tav tm="0">
                                          <p:val>
                                            <p:strVal val="ppt_h"/>
                                          </p:val>
                                        </p:tav>
                                        <p:tav tm="100000">
                                          <p:val>
                                            <p:fltVal val="0"/>
                                          </p:val>
                                        </p:tav>
                                      </p:tavLst>
                                    </p:anim>
                                    <p:anim calcmode="lin" valueType="num">
                                      <p:cBhvr>
                                        <p:cTn id="285" dur="500"/>
                                        <p:tgtEl>
                                          <p:spTgt spid="45"/>
                                        </p:tgtEl>
                                        <p:attrNameLst>
                                          <p:attrName>style.rotation</p:attrName>
                                        </p:attrNameLst>
                                      </p:cBhvr>
                                      <p:tavLst>
                                        <p:tav tm="0">
                                          <p:val>
                                            <p:fltVal val="0"/>
                                          </p:val>
                                        </p:tav>
                                        <p:tav tm="100000">
                                          <p:val>
                                            <p:fltVal val="90"/>
                                          </p:val>
                                        </p:tav>
                                      </p:tavLst>
                                    </p:anim>
                                    <p:animEffect transition="out" filter="fade">
                                      <p:cBhvr>
                                        <p:cTn id="286" dur="500"/>
                                        <p:tgtEl>
                                          <p:spTgt spid="45"/>
                                        </p:tgtEl>
                                      </p:cBhvr>
                                    </p:animEffect>
                                    <p:set>
                                      <p:cBhvr>
                                        <p:cTn id="287" dur="1" fill="hold">
                                          <p:stCondLst>
                                            <p:cond delay="499"/>
                                          </p:stCondLst>
                                        </p:cTn>
                                        <p:tgtEl>
                                          <p:spTgt spid="45"/>
                                        </p:tgtEl>
                                        <p:attrNameLst>
                                          <p:attrName>style.visibility</p:attrName>
                                        </p:attrNameLst>
                                      </p:cBhvr>
                                      <p:to>
                                        <p:strVal val="hidden"/>
                                      </p:to>
                                    </p:set>
                                  </p:childTnLst>
                                </p:cTn>
                              </p:par>
                              <p:par>
                                <p:cTn id="288" presetID="31" presetClass="exit" presetSubtype="0" fill="hold" nodeType="withEffect">
                                  <p:stCondLst>
                                    <p:cond delay="1000"/>
                                  </p:stCondLst>
                                  <p:childTnLst>
                                    <p:anim calcmode="lin" valueType="num">
                                      <p:cBhvr>
                                        <p:cTn id="289" dur="500"/>
                                        <p:tgtEl>
                                          <p:spTgt spid="44"/>
                                        </p:tgtEl>
                                        <p:attrNameLst>
                                          <p:attrName>ppt_w</p:attrName>
                                        </p:attrNameLst>
                                      </p:cBhvr>
                                      <p:tavLst>
                                        <p:tav tm="0">
                                          <p:val>
                                            <p:strVal val="ppt_w"/>
                                          </p:val>
                                        </p:tav>
                                        <p:tav tm="100000">
                                          <p:val>
                                            <p:fltVal val="0"/>
                                          </p:val>
                                        </p:tav>
                                      </p:tavLst>
                                    </p:anim>
                                    <p:anim calcmode="lin" valueType="num">
                                      <p:cBhvr>
                                        <p:cTn id="290" dur="500"/>
                                        <p:tgtEl>
                                          <p:spTgt spid="44"/>
                                        </p:tgtEl>
                                        <p:attrNameLst>
                                          <p:attrName>ppt_h</p:attrName>
                                        </p:attrNameLst>
                                      </p:cBhvr>
                                      <p:tavLst>
                                        <p:tav tm="0">
                                          <p:val>
                                            <p:strVal val="ppt_h"/>
                                          </p:val>
                                        </p:tav>
                                        <p:tav tm="100000">
                                          <p:val>
                                            <p:fltVal val="0"/>
                                          </p:val>
                                        </p:tav>
                                      </p:tavLst>
                                    </p:anim>
                                    <p:anim calcmode="lin" valueType="num">
                                      <p:cBhvr>
                                        <p:cTn id="291" dur="500"/>
                                        <p:tgtEl>
                                          <p:spTgt spid="44"/>
                                        </p:tgtEl>
                                        <p:attrNameLst>
                                          <p:attrName>style.rotation</p:attrName>
                                        </p:attrNameLst>
                                      </p:cBhvr>
                                      <p:tavLst>
                                        <p:tav tm="0">
                                          <p:val>
                                            <p:fltVal val="0"/>
                                          </p:val>
                                        </p:tav>
                                        <p:tav tm="100000">
                                          <p:val>
                                            <p:fltVal val="90"/>
                                          </p:val>
                                        </p:tav>
                                      </p:tavLst>
                                    </p:anim>
                                    <p:animEffect transition="out" filter="fade">
                                      <p:cBhvr>
                                        <p:cTn id="292" dur="500"/>
                                        <p:tgtEl>
                                          <p:spTgt spid="44"/>
                                        </p:tgtEl>
                                      </p:cBhvr>
                                    </p:animEffect>
                                    <p:set>
                                      <p:cBhvr>
                                        <p:cTn id="293" dur="1" fill="hold">
                                          <p:stCondLst>
                                            <p:cond delay="499"/>
                                          </p:stCondLst>
                                        </p:cTn>
                                        <p:tgtEl>
                                          <p:spTgt spid="44"/>
                                        </p:tgtEl>
                                        <p:attrNameLst>
                                          <p:attrName>style.visibility</p:attrName>
                                        </p:attrNameLst>
                                      </p:cBhvr>
                                      <p:to>
                                        <p:strVal val="hidden"/>
                                      </p:to>
                                    </p:set>
                                  </p:childTnLst>
                                </p:cTn>
                              </p:par>
                              <p:par>
                                <p:cTn id="294" presetID="31" presetClass="exit" presetSubtype="0" fill="hold" nodeType="withEffect">
                                  <p:stCondLst>
                                    <p:cond delay="1000"/>
                                  </p:stCondLst>
                                  <p:childTnLst>
                                    <p:anim calcmode="lin" valueType="num">
                                      <p:cBhvr>
                                        <p:cTn id="295" dur="500"/>
                                        <p:tgtEl>
                                          <p:spTgt spid="43"/>
                                        </p:tgtEl>
                                        <p:attrNameLst>
                                          <p:attrName>ppt_w</p:attrName>
                                        </p:attrNameLst>
                                      </p:cBhvr>
                                      <p:tavLst>
                                        <p:tav tm="0">
                                          <p:val>
                                            <p:strVal val="ppt_w"/>
                                          </p:val>
                                        </p:tav>
                                        <p:tav tm="100000">
                                          <p:val>
                                            <p:fltVal val="0"/>
                                          </p:val>
                                        </p:tav>
                                      </p:tavLst>
                                    </p:anim>
                                    <p:anim calcmode="lin" valueType="num">
                                      <p:cBhvr>
                                        <p:cTn id="296" dur="500"/>
                                        <p:tgtEl>
                                          <p:spTgt spid="43"/>
                                        </p:tgtEl>
                                        <p:attrNameLst>
                                          <p:attrName>ppt_h</p:attrName>
                                        </p:attrNameLst>
                                      </p:cBhvr>
                                      <p:tavLst>
                                        <p:tav tm="0">
                                          <p:val>
                                            <p:strVal val="ppt_h"/>
                                          </p:val>
                                        </p:tav>
                                        <p:tav tm="100000">
                                          <p:val>
                                            <p:fltVal val="0"/>
                                          </p:val>
                                        </p:tav>
                                      </p:tavLst>
                                    </p:anim>
                                    <p:anim calcmode="lin" valueType="num">
                                      <p:cBhvr>
                                        <p:cTn id="297" dur="500"/>
                                        <p:tgtEl>
                                          <p:spTgt spid="43"/>
                                        </p:tgtEl>
                                        <p:attrNameLst>
                                          <p:attrName>style.rotation</p:attrName>
                                        </p:attrNameLst>
                                      </p:cBhvr>
                                      <p:tavLst>
                                        <p:tav tm="0">
                                          <p:val>
                                            <p:fltVal val="0"/>
                                          </p:val>
                                        </p:tav>
                                        <p:tav tm="100000">
                                          <p:val>
                                            <p:fltVal val="90"/>
                                          </p:val>
                                        </p:tav>
                                      </p:tavLst>
                                    </p:anim>
                                    <p:animEffect transition="out" filter="fade">
                                      <p:cBhvr>
                                        <p:cTn id="298" dur="500"/>
                                        <p:tgtEl>
                                          <p:spTgt spid="43"/>
                                        </p:tgtEl>
                                      </p:cBhvr>
                                    </p:animEffect>
                                    <p:set>
                                      <p:cBhvr>
                                        <p:cTn id="299" dur="1" fill="hold">
                                          <p:stCondLst>
                                            <p:cond delay="499"/>
                                          </p:stCondLst>
                                        </p:cTn>
                                        <p:tgtEl>
                                          <p:spTgt spid="43"/>
                                        </p:tgtEl>
                                        <p:attrNameLst>
                                          <p:attrName>style.visibility</p:attrName>
                                        </p:attrNameLst>
                                      </p:cBhvr>
                                      <p:to>
                                        <p:strVal val="hidden"/>
                                      </p:to>
                                    </p:set>
                                  </p:childTnLst>
                                </p:cTn>
                              </p:par>
                              <p:par>
                                <p:cTn id="300" presetID="31" presetClass="exit" presetSubtype="0" fill="hold" nodeType="withEffect">
                                  <p:stCondLst>
                                    <p:cond delay="1000"/>
                                  </p:stCondLst>
                                  <p:childTnLst>
                                    <p:anim calcmode="lin" valueType="num">
                                      <p:cBhvr>
                                        <p:cTn id="301" dur="500"/>
                                        <p:tgtEl>
                                          <p:spTgt spid="46"/>
                                        </p:tgtEl>
                                        <p:attrNameLst>
                                          <p:attrName>ppt_w</p:attrName>
                                        </p:attrNameLst>
                                      </p:cBhvr>
                                      <p:tavLst>
                                        <p:tav tm="0">
                                          <p:val>
                                            <p:strVal val="ppt_w"/>
                                          </p:val>
                                        </p:tav>
                                        <p:tav tm="100000">
                                          <p:val>
                                            <p:fltVal val="0"/>
                                          </p:val>
                                        </p:tav>
                                      </p:tavLst>
                                    </p:anim>
                                    <p:anim calcmode="lin" valueType="num">
                                      <p:cBhvr>
                                        <p:cTn id="302" dur="500"/>
                                        <p:tgtEl>
                                          <p:spTgt spid="46"/>
                                        </p:tgtEl>
                                        <p:attrNameLst>
                                          <p:attrName>ppt_h</p:attrName>
                                        </p:attrNameLst>
                                      </p:cBhvr>
                                      <p:tavLst>
                                        <p:tav tm="0">
                                          <p:val>
                                            <p:strVal val="ppt_h"/>
                                          </p:val>
                                        </p:tav>
                                        <p:tav tm="100000">
                                          <p:val>
                                            <p:fltVal val="0"/>
                                          </p:val>
                                        </p:tav>
                                      </p:tavLst>
                                    </p:anim>
                                    <p:anim calcmode="lin" valueType="num">
                                      <p:cBhvr>
                                        <p:cTn id="303" dur="500"/>
                                        <p:tgtEl>
                                          <p:spTgt spid="46"/>
                                        </p:tgtEl>
                                        <p:attrNameLst>
                                          <p:attrName>style.rotation</p:attrName>
                                        </p:attrNameLst>
                                      </p:cBhvr>
                                      <p:tavLst>
                                        <p:tav tm="0">
                                          <p:val>
                                            <p:fltVal val="0"/>
                                          </p:val>
                                        </p:tav>
                                        <p:tav tm="100000">
                                          <p:val>
                                            <p:fltVal val="90"/>
                                          </p:val>
                                        </p:tav>
                                      </p:tavLst>
                                    </p:anim>
                                    <p:animEffect transition="out" filter="fade">
                                      <p:cBhvr>
                                        <p:cTn id="304" dur="500"/>
                                        <p:tgtEl>
                                          <p:spTgt spid="46"/>
                                        </p:tgtEl>
                                      </p:cBhvr>
                                    </p:animEffect>
                                    <p:set>
                                      <p:cBhvr>
                                        <p:cTn id="305" dur="1" fill="hold">
                                          <p:stCondLst>
                                            <p:cond delay="499"/>
                                          </p:stCondLst>
                                        </p:cTn>
                                        <p:tgtEl>
                                          <p:spTgt spid="46"/>
                                        </p:tgtEl>
                                        <p:attrNameLst>
                                          <p:attrName>style.visibility</p:attrName>
                                        </p:attrNameLst>
                                      </p:cBhvr>
                                      <p:to>
                                        <p:strVal val="hidden"/>
                                      </p:to>
                                    </p:set>
                                  </p:childTnLst>
                                </p:cTn>
                              </p:par>
                              <p:par>
                                <p:cTn id="306" presetID="31" presetClass="exit" presetSubtype="0" fill="hold" nodeType="withEffect">
                                  <p:stCondLst>
                                    <p:cond delay="1000"/>
                                  </p:stCondLst>
                                  <p:childTnLst>
                                    <p:anim calcmode="lin" valueType="num">
                                      <p:cBhvr>
                                        <p:cTn id="307" dur="500"/>
                                        <p:tgtEl>
                                          <p:spTgt spid="47"/>
                                        </p:tgtEl>
                                        <p:attrNameLst>
                                          <p:attrName>ppt_w</p:attrName>
                                        </p:attrNameLst>
                                      </p:cBhvr>
                                      <p:tavLst>
                                        <p:tav tm="0">
                                          <p:val>
                                            <p:strVal val="ppt_w"/>
                                          </p:val>
                                        </p:tav>
                                        <p:tav tm="100000">
                                          <p:val>
                                            <p:fltVal val="0"/>
                                          </p:val>
                                        </p:tav>
                                      </p:tavLst>
                                    </p:anim>
                                    <p:anim calcmode="lin" valueType="num">
                                      <p:cBhvr>
                                        <p:cTn id="308" dur="500"/>
                                        <p:tgtEl>
                                          <p:spTgt spid="47"/>
                                        </p:tgtEl>
                                        <p:attrNameLst>
                                          <p:attrName>ppt_h</p:attrName>
                                        </p:attrNameLst>
                                      </p:cBhvr>
                                      <p:tavLst>
                                        <p:tav tm="0">
                                          <p:val>
                                            <p:strVal val="ppt_h"/>
                                          </p:val>
                                        </p:tav>
                                        <p:tav tm="100000">
                                          <p:val>
                                            <p:fltVal val="0"/>
                                          </p:val>
                                        </p:tav>
                                      </p:tavLst>
                                    </p:anim>
                                    <p:anim calcmode="lin" valueType="num">
                                      <p:cBhvr>
                                        <p:cTn id="309" dur="500"/>
                                        <p:tgtEl>
                                          <p:spTgt spid="47"/>
                                        </p:tgtEl>
                                        <p:attrNameLst>
                                          <p:attrName>style.rotation</p:attrName>
                                        </p:attrNameLst>
                                      </p:cBhvr>
                                      <p:tavLst>
                                        <p:tav tm="0">
                                          <p:val>
                                            <p:fltVal val="0"/>
                                          </p:val>
                                        </p:tav>
                                        <p:tav tm="100000">
                                          <p:val>
                                            <p:fltVal val="90"/>
                                          </p:val>
                                        </p:tav>
                                      </p:tavLst>
                                    </p:anim>
                                    <p:animEffect transition="out" filter="fade">
                                      <p:cBhvr>
                                        <p:cTn id="310" dur="500"/>
                                        <p:tgtEl>
                                          <p:spTgt spid="47"/>
                                        </p:tgtEl>
                                      </p:cBhvr>
                                    </p:animEffect>
                                    <p:set>
                                      <p:cBhvr>
                                        <p:cTn id="311" dur="1" fill="hold">
                                          <p:stCondLst>
                                            <p:cond delay="499"/>
                                          </p:stCondLst>
                                        </p:cTn>
                                        <p:tgtEl>
                                          <p:spTgt spid="47"/>
                                        </p:tgtEl>
                                        <p:attrNameLst>
                                          <p:attrName>style.visibility</p:attrName>
                                        </p:attrNameLst>
                                      </p:cBhvr>
                                      <p:to>
                                        <p:strVal val="hidden"/>
                                      </p:to>
                                    </p:set>
                                  </p:childTnLst>
                                </p:cTn>
                              </p:par>
                            </p:childTnLst>
                          </p:cTn>
                        </p:par>
                      </p:childTnLst>
                    </p:cTn>
                  </p:par>
                </p:childTnLst>
              </p:cTn>
              <p:nextCondLst>
                <p:cond evt="onClick" delay="0">
                  <p:tgtEl>
                    <p:spTgt spid="40"/>
                  </p:tgtEl>
                </p:cond>
              </p:nextCondLst>
            </p:seq>
            <p:seq concurrent="1" nextAc="seek">
              <p:cTn id="312" restart="whenNotActive" fill="hold" evtFilter="cancelBubble" nodeType="interactiveSeq">
                <p:stCondLst>
                  <p:cond evt="onClick" delay="0">
                    <p:tgtEl>
                      <p:spTgt spid="54"/>
                    </p:tgtEl>
                  </p:cond>
                </p:stCondLst>
                <p:endSync evt="end" delay="0">
                  <p:rtn val="all"/>
                </p:endSync>
                <p:childTnLst>
                  <p:par>
                    <p:cTn id="313" fill="hold">
                      <p:stCondLst>
                        <p:cond delay="0"/>
                      </p:stCondLst>
                      <p:childTnLst>
                        <p:par>
                          <p:cTn id="314" fill="hold">
                            <p:stCondLst>
                              <p:cond delay="0"/>
                            </p:stCondLst>
                            <p:childTnLst>
                              <p:par>
                                <p:cTn id="315" presetID="10" presetClass="exit" presetSubtype="0" fill="hold" nodeType="clickEffect">
                                  <p:stCondLst>
                                    <p:cond delay="0"/>
                                  </p:stCondLst>
                                  <p:childTnLst>
                                    <p:animEffect transition="out" filter="fade">
                                      <p:cBhvr>
                                        <p:cTn id="316" dur="10"/>
                                        <p:tgtEl>
                                          <p:spTgt spid="54"/>
                                        </p:tgtEl>
                                      </p:cBhvr>
                                    </p:animEffect>
                                    <p:set>
                                      <p:cBhvr>
                                        <p:cTn id="317" dur="1" fill="hold">
                                          <p:stCondLst>
                                            <p:cond delay="9"/>
                                          </p:stCondLst>
                                        </p:cTn>
                                        <p:tgtEl>
                                          <p:spTgt spid="54"/>
                                        </p:tgtEl>
                                        <p:attrNameLst>
                                          <p:attrName>style.visibility</p:attrName>
                                        </p:attrNameLst>
                                      </p:cBhvr>
                                      <p:to>
                                        <p:strVal val="hidden"/>
                                      </p:to>
                                    </p:set>
                                  </p:childTnLst>
                                </p:cTn>
                              </p:par>
                              <p:par>
                                <p:cTn id="318" presetID="1" presetClass="mediacall" presetSubtype="0" fill="hold" nodeType="withEffect">
                                  <p:stCondLst>
                                    <p:cond delay="0"/>
                                  </p:stCondLst>
                                  <p:childTnLst>
                                    <p:cmd type="call" cmd="playFrom(0.0)">
                                      <p:cBhvr>
                                        <p:cTn id="319" dur="576" fill="hold"/>
                                        <p:tgtEl>
                                          <p:spTgt spid="26"/>
                                        </p:tgtEl>
                                      </p:cBhvr>
                                    </p:cmd>
                                  </p:childTnLst>
                                </p:cTn>
                              </p:par>
                              <p:par>
                                <p:cTn id="320" presetID="10" presetClass="entr" presetSubtype="0" fill="hold" nodeType="withEffect">
                                  <p:stCondLst>
                                    <p:cond delay="0"/>
                                  </p:stCondLst>
                                  <p:childTnLst>
                                    <p:set>
                                      <p:cBhvr>
                                        <p:cTn id="321" dur="1" fill="hold">
                                          <p:stCondLst>
                                            <p:cond delay="0"/>
                                          </p:stCondLst>
                                        </p:cTn>
                                        <p:tgtEl>
                                          <p:spTgt spid="56"/>
                                        </p:tgtEl>
                                        <p:attrNameLst>
                                          <p:attrName>style.visibility</p:attrName>
                                        </p:attrNameLst>
                                      </p:cBhvr>
                                      <p:to>
                                        <p:strVal val="visible"/>
                                      </p:to>
                                    </p:set>
                                    <p:animEffect transition="in" filter="fade">
                                      <p:cBhvr>
                                        <p:cTn id="322" dur="10"/>
                                        <p:tgtEl>
                                          <p:spTgt spid="56"/>
                                        </p:tgtEl>
                                      </p:cBhvr>
                                    </p:animEffect>
                                  </p:childTnLst>
                                </p:cTn>
                              </p:par>
                              <p:par>
                                <p:cTn id="323" presetID="10" presetClass="exit" presetSubtype="0" fill="hold" nodeType="withEffect">
                                  <p:stCondLst>
                                    <p:cond delay="0"/>
                                  </p:stCondLst>
                                  <p:childTnLst>
                                    <p:animEffect transition="out" filter="fade">
                                      <p:cBhvr>
                                        <p:cTn id="324" dur="500"/>
                                        <p:tgtEl>
                                          <p:spTgt spid="55"/>
                                        </p:tgtEl>
                                      </p:cBhvr>
                                    </p:animEffect>
                                    <p:set>
                                      <p:cBhvr>
                                        <p:cTn id="325" dur="1" fill="hold">
                                          <p:stCondLst>
                                            <p:cond delay="499"/>
                                          </p:stCondLst>
                                        </p:cTn>
                                        <p:tgtEl>
                                          <p:spTgt spid="55"/>
                                        </p:tgtEl>
                                        <p:attrNameLst>
                                          <p:attrName>style.visibility</p:attrName>
                                        </p:attrNameLst>
                                      </p:cBhvr>
                                      <p:to>
                                        <p:strVal val="hidden"/>
                                      </p:to>
                                    </p:set>
                                  </p:childTnLst>
                                </p:cTn>
                              </p:par>
                            </p:childTnLst>
                          </p:cTn>
                        </p:par>
                        <p:par>
                          <p:cTn id="326" fill="hold">
                            <p:stCondLst>
                              <p:cond delay="576"/>
                            </p:stCondLst>
                            <p:childTnLst>
                              <p:par>
                                <p:cTn id="327" presetID="1" presetClass="mediacall" presetSubtype="0" fill="hold" nodeType="afterEffect">
                                  <p:stCondLst>
                                    <p:cond delay="0"/>
                                  </p:stCondLst>
                                  <p:childTnLst>
                                    <p:cmd type="call" cmd="playFrom(0.0)">
                                      <p:cBhvr>
                                        <p:cTn id="328" dur="783" fill="hold"/>
                                        <p:tgtEl>
                                          <p:spTgt spid="62"/>
                                        </p:tgtEl>
                                      </p:cBhvr>
                                    </p:cmd>
                                  </p:childTnLst>
                                </p:cTn>
                              </p:par>
                              <p:par>
                                <p:cTn id="329" presetID="31" presetClass="entr" presetSubtype="0" fill="hold" nodeType="withEffect">
                                  <p:stCondLst>
                                    <p:cond delay="0"/>
                                  </p:stCondLst>
                                  <p:childTnLst>
                                    <p:set>
                                      <p:cBhvr>
                                        <p:cTn id="330" dur="1" fill="hold">
                                          <p:stCondLst>
                                            <p:cond delay="0"/>
                                          </p:stCondLst>
                                        </p:cTn>
                                        <p:tgtEl>
                                          <p:spTgt spid="63"/>
                                        </p:tgtEl>
                                        <p:attrNameLst>
                                          <p:attrName>style.visibility</p:attrName>
                                        </p:attrNameLst>
                                      </p:cBhvr>
                                      <p:to>
                                        <p:strVal val="visible"/>
                                      </p:to>
                                    </p:set>
                                    <p:anim calcmode="lin" valueType="num">
                                      <p:cBhvr>
                                        <p:cTn id="331" dur="500" fill="hold"/>
                                        <p:tgtEl>
                                          <p:spTgt spid="63"/>
                                        </p:tgtEl>
                                        <p:attrNameLst>
                                          <p:attrName>ppt_w</p:attrName>
                                        </p:attrNameLst>
                                      </p:cBhvr>
                                      <p:tavLst>
                                        <p:tav tm="0">
                                          <p:val>
                                            <p:fltVal val="0"/>
                                          </p:val>
                                        </p:tav>
                                        <p:tav tm="100000">
                                          <p:val>
                                            <p:strVal val="#ppt_w"/>
                                          </p:val>
                                        </p:tav>
                                      </p:tavLst>
                                    </p:anim>
                                    <p:anim calcmode="lin" valueType="num">
                                      <p:cBhvr>
                                        <p:cTn id="332" dur="500" fill="hold"/>
                                        <p:tgtEl>
                                          <p:spTgt spid="63"/>
                                        </p:tgtEl>
                                        <p:attrNameLst>
                                          <p:attrName>ppt_h</p:attrName>
                                        </p:attrNameLst>
                                      </p:cBhvr>
                                      <p:tavLst>
                                        <p:tav tm="0">
                                          <p:val>
                                            <p:fltVal val="0"/>
                                          </p:val>
                                        </p:tav>
                                        <p:tav tm="100000">
                                          <p:val>
                                            <p:strVal val="#ppt_h"/>
                                          </p:val>
                                        </p:tav>
                                      </p:tavLst>
                                    </p:anim>
                                    <p:anim calcmode="lin" valueType="num">
                                      <p:cBhvr>
                                        <p:cTn id="333" dur="500" fill="hold"/>
                                        <p:tgtEl>
                                          <p:spTgt spid="63"/>
                                        </p:tgtEl>
                                        <p:attrNameLst>
                                          <p:attrName>style.rotation</p:attrName>
                                        </p:attrNameLst>
                                      </p:cBhvr>
                                      <p:tavLst>
                                        <p:tav tm="0">
                                          <p:val>
                                            <p:fltVal val="90"/>
                                          </p:val>
                                        </p:tav>
                                        <p:tav tm="100000">
                                          <p:val>
                                            <p:fltVal val="0"/>
                                          </p:val>
                                        </p:tav>
                                      </p:tavLst>
                                    </p:anim>
                                    <p:animEffect transition="in" filter="fade">
                                      <p:cBhvr>
                                        <p:cTn id="334" dur="500"/>
                                        <p:tgtEl>
                                          <p:spTgt spid="63"/>
                                        </p:tgtEl>
                                      </p:cBhvr>
                                    </p:animEffect>
                                  </p:childTnLst>
                                </p:cTn>
                              </p:par>
                              <p:par>
                                <p:cTn id="335" presetID="37" presetClass="path" presetSubtype="0" accel="50000" decel="50000" fill="hold" nodeType="withEffect">
                                  <p:stCondLst>
                                    <p:cond delay="0"/>
                                  </p:stCondLst>
                                  <p:childTnLst>
                                    <p:animMotion origin="layout" path="M 0.07812 0.22146 L 0.07617 0.14121 C 0.07552 0.12308 0.07129 0.10263 0.06402 0.08295 C 0.05588 0.06154 0.04687 0.04707 0.03765 0.03916 L -0.00358 0.00367 " pathEditMode="relative" rAng="-7411653" ptsTypes="FffFF">
                                      <p:cBhvr>
                                        <p:cTn id="336" dur="500" fill="hold"/>
                                        <p:tgtEl>
                                          <p:spTgt spid="63"/>
                                        </p:tgtEl>
                                        <p:attrNameLst>
                                          <p:attrName>ppt_x</p:attrName>
                                          <p:attrName>ppt_y</p:attrName>
                                        </p:attrNameLst>
                                      </p:cBhvr>
                                      <p:rCtr x="-2778" y="-12423"/>
                                    </p:animMotion>
                                  </p:childTnLst>
                                </p:cTn>
                              </p:par>
                              <p:par>
                                <p:cTn id="337" presetID="31" presetClass="entr" presetSubtype="0" fill="hold" nodeType="withEffect">
                                  <p:stCondLst>
                                    <p:cond delay="500"/>
                                  </p:stCondLst>
                                  <p:childTnLst>
                                    <p:set>
                                      <p:cBhvr>
                                        <p:cTn id="338" dur="1" fill="hold">
                                          <p:stCondLst>
                                            <p:cond delay="0"/>
                                          </p:stCondLst>
                                        </p:cTn>
                                        <p:tgtEl>
                                          <p:spTgt spid="57"/>
                                        </p:tgtEl>
                                        <p:attrNameLst>
                                          <p:attrName>style.visibility</p:attrName>
                                        </p:attrNameLst>
                                      </p:cBhvr>
                                      <p:to>
                                        <p:strVal val="visible"/>
                                      </p:to>
                                    </p:set>
                                    <p:anim calcmode="lin" valueType="num">
                                      <p:cBhvr>
                                        <p:cTn id="339" dur="500" fill="hold"/>
                                        <p:tgtEl>
                                          <p:spTgt spid="57"/>
                                        </p:tgtEl>
                                        <p:attrNameLst>
                                          <p:attrName>ppt_w</p:attrName>
                                        </p:attrNameLst>
                                      </p:cBhvr>
                                      <p:tavLst>
                                        <p:tav tm="0">
                                          <p:val>
                                            <p:fltVal val="0"/>
                                          </p:val>
                                        </p:tav>
                                        <p:tav tm="100000">
                                          <p:val>
                                            <p:strVal val="#ppt_w"/>
                                          </p:val>
                                        </p:tav>
                                      </p:tavLst>
                                    </p:anim>
                                    <p:anim calcmode="lin" valueType="num">
                                      <p:cBhvr>
                                        <p:cTn id="340" dur="500" fill="hold"/>
                                        <p:tgtEl>
                                          <p:spTgt spid="57"/>
                                        </p:tgtEl>
                                        <p:attrNameLst>
                                          <p:attrName>ppt_h</p:attrName>
                                        </p:attrNameLst>
                                      </p:cBhvr>
                                      <p:tavLst>
                                        <p:tav tm="0">
                                          <p:val>
                                            <p:fltVal val="0"/>
                                          </p:val>
                                        </p:tav>
                                        <p:tav tm="100000">
                                          <p:val>
                                            <p:strVal val="#ppt_h"/>
                                          </p:val>
                                        </p:tav>
                                      </p:tavLst>
                                    </p:anim>
                                    <p:anim calcmode="lin" valueType="num">
                                      <p:cBhvr>
                                        <p:cTn id="341" dur="500" fill="hold"/>
                                        <p:tgtEl>
                                          <p:spTgt spid="57"/>
                                        </p:tgtEl>
                                        <p:attrNameLst>
                                          <p:attrName>style.rotation</p:attrName>
                                        </p:attrNameLst>
                                      </p:cBhvr>
                                      <p:tavLst>
                                        <p:tav tm="0">
                                          <p:val>
                                            <p:fltVal val="90"/>
                                          </p:val>
                                        </p:tav>
                                        <p:tav tm="100000">
                                          <p:val>
                                            <p:fltVal val="0"/>
                                          </p:val>
                                        </p:tav>
                                      </p:tavLst>
                                    </p:anim>
                                    <p:animEffect transition="in" filter="fade">
                                      <p:cBhvr>
                                        <p:cTn id="342" dur="500"/>
                                        <p:tgtEl>
                                          <p:spTgt spid="57"/>
                                        </p:tgtEl>
                                      </p:cBhvr>
                                    </p:animEffect>
                                  </p:childTnLst>
                                </p:cTn>
                              </p:par>
                              <p:par>
                                <p:cTn id="343" presetID="37" presetClass="path" presetSubtype="0" accel="50000" decel="50000" fill="hold" nodeType="withEffect">
                                  <p:stCondLst>
                                    <p:cond delay="500"/>
                                  </p:stCondLst>
                                  <p:childTnLst>
                                    <p:animMotion origin="layout" path="M -0.0664 0.19097 L -0.06857 0.12075 C -0.06825 0.10474 -0.06532 0.0868 -0.06044 0.0679 C -0.05273 0.05054 -0.04568 0.03761 -0.03711 0.03105 L -0.00011 -0.0002 " pathEditMode="relative" rAng="-25098746" ptsTypes="FffFF">
                                      <p:cBhvr>
                                        <p:cTn id="344" dur="500" fill="hold"/>
                                        <p:tgtEl>
                                          <p:spTgt spid="57"/>
                                        </p:tgtEl>
                                        <p:attrNameLst>
                                          <p:attrName>ppt_x</p:attrName>
                                          <p:attrName>ppt_y</p:attrName>
                                        </p:attrNameLst>
                                      </p:cBhvr>
                                      <p:rCtr x="1986" y="-11015"/>
                                    </p:animMotion>
                                  </p:childTnLst>
                                </p:cTn>
                              </p:par>
                            </p:childTnLst>
                          </p:cTn>
                        </p:par>
                        <p:par>
                          <p:cTn id="345" fill="hold">
                            <p:stCondLst>
                              <p:cond delay="1576"/>
                            </p:stCondLst>
                            <p:childTnLst>
                              <p:par>
                                <p:cTn id="346" presetID="2" presetClass="exit" presetSubtype="4" fill="hold" nodeType="afterEffect">
                                  <p:stCondLst>
                                    <p:cond delay="0"/>
                                  </p:stCondLst>
                                  <p:childTnLst>
                                    <p:anim calcmode="lin" valueType="num">
                                      <p:cBhvr additive="base">
                                        <p:cTn id="347" dur="500"/>
                                        <p:tgtEl>
                                          <p:spTgt spid="53"/>
                                        </p:tgtEl>
                                        <p:attrNameLst>
                                          <p:attrName>ppt_x</p:attrName>
                                        </p:attrNameLst>
                                      </p:cBhvr>
                                      <p:tavLst>
                                        <p:tav tm="0">
                                          <p:val>
                                            <p:strVal val="ppt_x"/>
                                          </p:val>
                                        </p:tav>
                                        <p:tav tm="100000">
                                          <p:val>
                                            <p:strVal val="ppt_x"/>
                                          </p:val>
                                        </p:tav>
                                      </p:tavLst>
                                    </p:anim>
                                    <p:anim calcmode="lin" valueType="num">
                                      <p:cBhvr additive="base">
                                        <p:cTn id="348" dur="500"/>
                                        <p:tgtEl>
                                          <p:spTgt spid="53"/>
                                        </p:tgtEl>
                                        <p:attrNameLst>
                                          <p:attrName>ppt_y</p:attrName>
                                        </p:attrNameLst>
                                      </p:cBhvr>
                                      <p:tavLst>
                                        <p:tav tm="0">
                                          <p:val>
                                            <p:strVal val="ppt_y"/>
                                          </p:val>
                                        </p:tav>
                                        <p:tav tm="100000">
                                          <p:val>
                                            <p:strVal val="1+ppt_h/2"/>
                                          </p:val>
                                        </p:tav>
                                      </p:tavLst>
                                    </p:anim>
                                    <p:set>
                                      <p:cBhvr>
                                        <p:cTn id="349" dur="1" fill="hold">
                                          <p:stCondLst>
                                            <p:cond delay="499"/>
                                          </p:stCondLst>
                                        </p:cTn>
                                        <p:tgtEl>
                                          <p:spTgt spid="53"/>
                                        </p:tgtEl>
                                        <p:attrNameLst>
                                          <p:attrName>style.visibility</p:attrName>
                                        </p:attrNameLst>
                                      </p:cBhvr>
                                      <p:to>
                                        <p:strVal val="hidden"/>
                                      </p:to>
                                    </p:set>
                                  </p:childTnLst>
                                </p:cTn>
                              </p:par>
                              <p:par>
                                <p:cTn id="350" presetID="2" presetClass="exit" presetSubtype="4" fill="hold" nodeType="withEffect">
                                  <p:stCondLst>
                                    <p:cond delay="0"/>
                                  </p:stCondLst>
                                  <p:childTnLst>
                                    <p:anim calcmode="lin" valueType="num">
                                      <p:cBhvr additive="base">
                                        <p:cTn id="351" dur="750"/>
                                        <p:tgtEl>
                                          <p:spTgt spid="56"/>
                                        </p:tgtEl>
                                        <p:attrNameLst>
                                          <p:attrName>ppt_x</p:attrName>
                                        </p:attrNameLst>
                                      </p:cBhvr>
                                      <p:tavLst>
                                        <p:tav tm="0">
                                          <p:val>
                                            <p:strVal val="ppt_x"/>
                                          </p:val>
                                        </p:tav>
                                        <p:tav tm="100000">
                                          <p:val>
                                            <p:strVal val="ppt_x"/>
                                          </p:val>
                                        </p:tav>
                                      </p:tavLst>
                                    </p:anim>
                                    <p:anim calcmode="lin" valueType="num">
                                      <p:cBhvr additive="base">
                                        <p:cTn id="352" dur="750"/>
                                        <p:tgtEl>
                                          <p:spTgt spid="56"/>
                                        </p:tgtEl>
                                        <p:attrNameLst>
                                          <p:attrName>ppt_y</p:attrName>
                                        </p:attrNameLst>
                                      </p:cBhvr>
                                      <p:tavLst>
                                        <p:tav tm="0">
                                          <p:val>
                                            <p:strVal val="ppt_y"/>
                                          </p:val>
                                        </p:tav>
                                        <p:tav tm="100000">
                                          <p:val>
                                            <p:strVal val="1+ppt_h/2"/>
                                          </p:val>
                                        </p:tav>
                                      </p:tavLst>
                                    </p:anim>
                                    <p:set>
                                      <p:cBhvr>
                                        <p:cTn id="353" dur="1" fill="hold">
                                          <p:stCondLst>
                                            <p:cond delay="749"/>
                                          </p:stCondLst>
                                        </p:cTn>
                                        <p:tgtEl>
                                          <p:spTgt spid="56"/>
                                        </p:tgtEl>
                                        <p:attrNameLst>
                                          <p:attrName>style.visibility</p:attrName>
                                        </p:attrNameLst>
                                      </p:cBhvr>
                                      <p:to>
                                        <p:strVal val="hidden"/>
                                      </p:to>
                                    </p:set>
                                  </p:childTnLst>
                                </p:cTn>
                              </p:par>
                            </p:childTnLst>
                          </p:cTn>
                        </p:par>
                        <p:par>
                          <p:cTn id="354" fill="hold">
                            <p:stCondLst>
                              <p:cond delay="2326"/>
                            </p:stCondLst>
                            <p:childTnLst>
                              <p:par>
                                <p:cTn id="355" presetID="10" presetClass="entr" presetSubtype="0" fill="hold" nodeType="afterEffect">
                                  <p:stCondLst>
                                    <p:cond delay="0"/>
                                  </p:stCondLst>
                                  <p:childTnLst>
                                    <p:set>
                                      <p:cBhvr>
                                        <p:cTn id="356" dur="1" fill="hold">
                                          <p:stCondLst>
                                            <p:cond delay="0"/>
                                          </p:stCondLst>
                                        </p:cTn>
                                        <p:tgtEl>
                                          <p:spTgt spid="58"/>
                                        </p:tgtEl>
                                        <p:attrNameLst>
                                          <p:attrName>style.visibility</p:attrName>
                                        </p:attrNameLst>
                                      </p:cBhvr>
                                      <p:to>
                                        <p:strVal val="visible"/>
                                      </p:to>
                                    </p:set>
                                    <p:animEffect transition="in" filter="fade">
                                      <p:cBhvr>
                                        <p:cTn id="357" dur="1000"/>
                                        <p:tgtEl>
                                          <p:spTgt spid="58"/>
                                        </p:tgtEl>
                                      </p:cBhvr>
                                    </p:animEffect>
                                  </p:childTnLst>
                                </p:cTn>
                              </p:par>
                              <p:par>
                                <p:cTn id="358" presetID="1" presetClass="mediacall" presetSubtype="0" fill="hold" nodeType="withEffect">
                                  <p:stCondLst>
                                    <p:cond delay="0"/>
                                  </p:stCondLst>
                                  <p:childTnLst>
                                    <p:cmd type="call" cmd="playFrom(0.0)">
                                      <p:cBhvr>
                                        <p:cTn id="359" dur="3082" fill="hold"/>
                                        <p:tgtEl>
                                          <p:spTgt spid="28"/>
                                        </p:tgtEl>
                                      </p:cBhvr>
                                    </p:cmd>
                                  </p:childTnLst>
                                </p:cTn>
                              </p:par>
                            </p:childTnLst>
                          </p:cTn>
                        </p:par>
                        <p:par>
                          <p:cTn id="360" fill="hold">
                            <p:stCondLst>
                              <p:cond delay="5408"/>
                            </p:stCondLst>
                            <p:childTnLst>
                              <p:par>
                                <p:cTn id="361" presetID="31" presetClass="exit" presetSubtype="0" fill="hold" nodeType="afterEffect">
                                  <p:stCondLst>
                                    <p:cond delay="1000"/>
                                  </p:stCondLst>
                                  <p:childTnLst>
                                    <p:anim calcmode="lin" valueType="num">
                                      <p:cBhvr>
                                        <p:cTn id="362" dur="500"/>
                                        <p:tgtEl>
                                          <p:spTgt spid="63"/>
                                        </p:tgtEl>
                                        <p:attrNameLst>
                                          <p:attrName>ppt_w</p:attrName>
                                        </p:attrNameLst>
                                      </p:cBhvr>
                                      <p:tavLst>
                                        <p:tav tm="0">
                                          <p:val>
                                            <p:strVal val="ppt_w"/>
                                          </p:val>
                                        </p:tav>
                                        <p:tav tm="100000">
                                          <p:val>
                                            <p:fltVal val="0"/>
                                          </p:val>
                                        </p:tav>
                                      </p:tavLst>
                                    </p:anim>
                                    <p:anim calcmode="lin" valueType="num">
                                      <p:cBhvr>
                                        <p:cTn id="363" dur="500"/>
                                        <p:tgtEl>
                                          <p:spTgt spid="63"/>
                                        </p:tgtEl>
                                        <p:attrNameLst>
                                          <p:attrName>ppt_h</p:attrName>
                                        </p:attrNameLst>
                                      </p:cBhvr>
                                      <p:tavLst>
                                        <p:tav tm="0">
                                          <p:val>
                                            <p:strVal val="ppt_h"/>
                                          </p:val>
                                        </p:tav>
                                        <p:tav tm="100000">
                                          <p:val>
                                            <p:fltVal val="0"/>
                                          </p:val>
                                        </p:tav>
                                      </p:tavLst>
                                    </p:anim>
                                    <p:anim calcmode="lin" valueType="num">
                                      <p:cBhvr>
                                        <p:cTn id="364" dur="500"/>
                                        <p:tgtEl>
                                          <p:spTgt spid="63"/>
                                        </p:tgtEl>
                                        <p:attrNameLst>
                                          <p:attrName>style.rotation</p:attrName>
                                        </p:attrNameLst>
                                      </p:cBhvr>
                                      <p:tavLst>
                                        <p:tav tm="0">
                                          <p:val>
                                            <p:fltVal val="0"/>
                                          </p:val>
                                        </p:tav>
                                        <p:tav tm="100000">
                                          <p:val>
                                            <p:fltVal val="90"/>
                                          </p:val>
                                        </p:tav>
                                      </p:tavLst>
                                    </p:anim>
                                    <p:animEffect transition="out" filter="fade">
                                      <p:cBhvr>
                                        <p:cTn id="365" dur="500"/>
                                        <p:tgtEl>
                                          <p:spTgt spid="63"/>
                                        </p:tgtEl>
                                      </p:cBhvr>
                                    </p:animEffect>
                                    <p:set>
                                      <p:cBhvr>
                                        <p:cTn id="366" dur="1" fill="hold">
                                          <p:stCondLst>
                                            <p:cond delay="499"/>
                                          </p:stCondLst>
                                        </p:cTn>
                                        <p:tgtEl>
                                          <p:spTgt spid="63"/>
                                        </p:tgtEl>
                                        <p:attrNameLst>
                                          <p:attrName>style.visibility</p:attrName>
                                        </p:attrNameLst>
                                      </p:cBhvr>
                                      <p:to>
                                        <p:strVal val="hidden"/>
                                      </p:to>
                                    </p:set>
                                  </p:childTnLst>
                                </p:cTn>
                              </p:par>
                              <p:par>
                                <p:cTn id="367" presetID="31" presetClass="exit" presetSubtype="0" fill="hold" nodeType="withEffect">
                                  <p:stCondLst>
                                    <p:cond delay="1000"/>
                                  </p:stCondLst>
                                  <p:childTnLst>
                                    <p:anim calcmode="lin" valueType="num">
                                      <p:cBhvr>
                                        <p:cTn id="368" dur="500"/>
                                        <p:tgtEl>
                                          <p:spTgt spid="57"/>
                                        </p:tgtEl>
                                        <p:attrNameLst>
                                          <p:attrName>ppt_w</p:attrName>
                                        </p:attrNameLst>
                                      </p:cBhvr>
                                      <p:tavLst>
                                        <p:tav tm="0">
                                          <p:val>
                                            <p:strVal val="ppt_w"/>
                                          </p:val>
                                        </p:tav>
                                        <p:tav tm="100000">
                                          <p:val>
                                            <p:fltVal val="0"/>
                                          </p:val>
                                        </p:tav>
                                      </p:tavLst>
                                    </p:anim>
                                    <p:anim calcmode="lin" valueType="num">
                                      <p:cBhvr>
                                        <p:cTn id="369" dur="500"/>
                                        <p:tgtEl>
                                          <p:spTgt spid="57"/>
                                        </p:tgtEl>
                                        <p:attrNameLst>
                                          <p:attrName>ppt_h</p:attrName>
                                        </p:attrNameLst>
                                      </p:cBhvr>
                                      <p:tavLst>
                                        <p:tav tm="0">
                                          <p:val>
                                            <p:strVal val="ppt_h"/>
                                          </p:val>
                                        </p:tav>
                                        <p:tav tm="100000">
                                          <p:val>
                                            <p:fltVal val="0"/>
                                          </p:val>
                                        </p:tav>
                                      </p:tavLst>
                                    </p:anim>
                                    <p:anim calcmode="lin" valueType="num">
                                      <p:cBhvr>
                                        <p:cTn id="370" dur="500"/>
                                        <p:tgtEl>
                                          <p:spTgt spid="57"/>
                                        </p:tgtEl>
                                        <p:attrNameLst>
                                          <p:attrName>style.rotation</p:attrName>
                                        </p:attrNameLst>
                                      </p:cBhvr>
                                      <p:tavLst>
                                        <p:tav tm="0">
                                          <p:val>
                                            <p:fltVal val="0"/>
                                          </p:val>
                                        </p:tav>
                                        <p:tav tm="100000">
                                          <p:val>
                                            <p:fltVal val="90"/>
                                          </p:val>
                                        </p:tav>
                                      </p:tavLst>
                                    </p:anim>
                                    <p:animEffect transition="out" filter="fade">
                                      <p:cBhvr>
                                        <p:cTn id="371" dur="500"/>
                                        <p:tgtEl>
                                          <p:spTgt spid="57"/>
                                        </p:tgtEl>
                                      </p:cBhvr>
                                    </p:animEffect>
                                    <p:set>
                                      <p:cBhvr>
                                        <p:cTn id="372" dur="1" fill="hold">
                                          <p:stCondLst>
                                            <p:cond delay="499"/>
                                          </p:stCondLst>
                                        </p:cTn>
                                        <p:tgtEl>
                                          <p:spTgt spid="57"/>
                                        </p:tgtEl>
                                        <p:attrNameLst>
                                          <p:attrName>style.visibility</p:attrName>
                                        </p:attrNameLst>
                                      </p:cBhvr>
                                      <p:to>
                                        <p:strVal val="hidden"/>
                                      </p:to>
                                    </p:set>
                                  </p:childTnLst>
                                </p:cTn>
                              </p:par>
                            </p:childTnLst>
                          </p:cTn>
                        </p:par>
                      </p:childTnLst>
                    </p:cTn>
                  </p:par>
                </p:childTnLst>
              </p:cTn>
              <p:nextCondLst>
                <p:cond evt="onClick" delay="0">
                  <p:tgtEl>
                    <p:spTgt spid="54"/>
                  </p:tgtEl>
                </p:cond>
              </p:nextCondLst>
            </p:seq>
            <p:audio>
              <p:cMediaNode vol="80000">
                <p:cTn id="373" fill="hold" display="0">
                  <p:stCondLst>
                    <p:cond delay="indefinite"/>
                  </p:stCondLst>
                  <p:endCondLst>
                    <p:cond evt="onStopAudio" delay="0">
                      <p:tgtEl>
                        <p:sldTgt/>
                      </p:tgtEl>
                    </p:cond>
                  </p:endCondLst>
                </p:cTn>
                <p:tgtEl>
                  <p:spTgt spid="26"/>
                </p:tgtEl>
              </p:cMediaNode>
            </p:audio>
            <p:audio>
              <p:cMediaNode vol="54545">
                <p:cTn id="374" fill="hold" display="0">
                  <p:stCondLst>
                    <p:cond delay="indefinite"/>
                  </p:stCondLst>
                  <p:endCondLst>
                    <p:cond evt="onStopAudio" delay="0">
                      <p:tgtEl>
                        <p:sldTgt/>
                      </p:tgtEl>
                    </p:cond>
                  </p:endCondLst>
                </p:cTn>
                <p:tgtEl>
                  <p:spTgt spid="27"/>
                </p:tgtEl>
              </p:cMediaNode>
            </p:audio>
            <p:audio>
              <p:cMediaNode vol="80000">
                <p:cTn id="375" fill="hold" display="0">
                  <p:stCondLst>
                    <p:cond delay="indefinite"/>
                  </p:stCondLst>
                  <p:endCondLst>
                    <p:cond evt="onStopAudio" delay="0">
                      <p:tgtEl>
                        <p:sldTgt/>
                      </p:tgtEl>
                    </p:cond>
                  </p:endCondLst>
                </p:cTn>
                <p:tgtEl>
                  <p:spTgt spid="28"/>
                </p:tgtEl>
              </p:cMediaNode>
            </p:audio>
            <p:audio>
              <p:cMediaNode vol="80000">
                <p:cTn id="376" fill="hold" display="0">
                  <p:stCondLst>
                    <p:cond delay="indefinite"/>
                  </p:stCondLst>
                  <p:endCondLst>
                    <p:cond evt="onStopAudio" delay="0">
                      <p:tgtEl>
                        <p:sldTgt/>
                      </p:tgtEl>
                    </p:cond>
                  </p:endCondLst>
                </p:cTn>
                <p:tgtEl>
                  <p:spTgt spid="38"/>
                </p:tgtEl>
              </p:cMediaNode>
            </p:audio>
            <p:audio>
              <p:cMediaNode vol="80000">
                <p:cTn id="377" fill="hold" display="0">
                  <p:stCondLst>
                    <p:cond delay="indefinite"/>
                  </p:stCondLst>
                  <p:endCondLst>
                    <p:cond evt="onStopAudio" delay="0">
                      <p:tgtEl>
                        <p:sldTgt/>
                      </p:tgtEl>
                    </p:cond>
                  </p:endCondLst>
                </p:cTn>
                <p:tgtEl>
                  <p:spTgt spid="52"/>
                </p:tgtEl>
              </p:cMediaNode>
            </p:audio>
            <p:audio>
              <p:cMediaNode vol="80000">
                <p:cTn id="378" fill="hold" display="0">
                  <p:stCondLst>
                    <p:cond delay="indefinite"/>
                  </p:stCondLst>
                  <p:endCondLst>
                    <p:cond evt="onStopAudio" delay="0">
                      <p:tgtEl>
                        <p:sldTgt/>
                      </p:tgtEl>
                    </p:cond>
                  </p:endCondLst>
                </p:cTn>
                <p:tgtEl>
                  <p:spTgt spid="62"/>
                </p:tgtEl>
              </p:cMediaNode>
            </p:audio>
          </p:childTnLst>
        </p:cTn>
      </p:par>
    </p:tnLst>
    <p:bldLst>
      <p:bldP spid="20" grpId="0" animBg="1"/>
      <p:bldP spid="20" grpId="1" animBg="1"/>
    </p:bld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185228" y="4016939"/>
            <a:ext cx="2355716" cy="1325090"/>
          </a:xfrm>
          <a:prstGeom prst="rect">
            <a:avLst/>
          </a:prstGeom>
          <a:ln>
            <a:solidFill>
              <a:schemeClr val="bg1"/>
            </a:solidFill>
          </a:ln>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89544" y="2372061"/>
            <a:ext cx="2346116" cy="1319690"/>
          </a:xfrm>
          <a:prstGeom prst="rect">
            <a:avLst/>
          </a:prstGeom>
          <a:ln>
            <a:solidFill>
              <a:schemeClr val="bg1"/>
            </a:solidFill>
          </a:ln>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203523" y="5692630"/>
            <a:ext cx="2315021" cy="1302199"/>
          </a:xfrm>
          <a:prstGeom prst="rect">
            <a:avLst/>
          </a:prstGeom>
          <a:ln>
            <a:solidFill>
              <a:schemeClr val="bg1"/>
            </a:solidFill>
          </a:ln>
        </p:spPr>
      </p:pic>
      <p:sp>
        <p:nvSpPr>
          <p:cNvPr id="5" name="TextBox 4"/>
          <p:cNvSpPr txBox="1"/>
          <p:nvPr/>
        </p:nvSpPr>
        <p:spPr>
          <a:xfrm>
            <a:off x="77117" y="61144"/>
            <a:ext cx="14465147" cy="2118529"/>
          </a:xfrm>
          <a:prstGeom prst="rect">
            <a:avLst/>
          </a:prstGeom>
          <a:noFill/>
        </p:spPr>
        <p:txBody>
          <a:bodyPr wrap="square" rtlCol="0">
            <a:spAutoFit/>
          </a:bodyPr>
          <a:lstStyle/>
          <a:p>
            <a:pPr>
              <a:lnSpc>
                <a:spcPts val="2800"/>
              </a:lnSpc>
            </a:pPr>
            <a:r>
              <a:rPr lang="en-US" b="1" dirty="0" smtClean="0">
                <a:solidFill>
                  <a:srgbClr val="00B0F0"/>
                </a:solidFill>
                <a:latin typeface="Kalam Light" panose="02000000000000000000" pitchFamily="2" charset="0"/>
                <a:cs typeface="Kalam Light" panose="02000000000000000000" pitchFamily="2" charset="0"/>
              </a:rPr>
              <a:t>Playing the Game: 20-30 minutes</a:t>
            </a:r>
          </a:p>
          <a:p>
            <a:pPr>
              <a:lnSpc>
                <a:spcPts val="2800"/>
              </a:lnSpc>
              <a:spcBef>
                <a:spcPts val="1800"/>
              </a:spcBef>
            </a:pPr>
            <a:r>
              <a:rPr lang="en-US" dirty="0" smtClean="0">
                <a:solidFill>
                  <a:schemeClr val="bg1"/>
                </a:solidFill>
                <a:latin typeface="Kalam Light" panose="02000000000000000000" pitchFamily="2" charset="0"/>
                <a:cs typeface="Kalam Light" panose="02000000000000000000" pitchFamily="2" charset="0"/>
              </a:rPr>
              <a:t>Inspired by the classic ‘Sleeping Elephants’, this game has team members </a:t>
            </a:r>
            <a:r>
              <a:rPr lang="en-US" dirty="0" smtClean="0">
                <a:solidFill>
                  <a:srgbClr val="00B0F0"/>
                </a:solidFill>
                <a:latin typeface="Kalam Light" panose="02000000000000000000" pitchFamily="2" charset="0"/>
                <a:cs typeface="Kalam Light" panose="02000000000000000000" pitchFamily="2" charset="0"/>
              </a:rPr>
              <a:t>close their eyes</a:t>
            </a:r>
            <a:r>
              <a:rPr lang="en-US" dirty="0" smtClean="0">
                <a:solidFill>
                  <a:schemeClr val="bg1"/>
                </a:solidFill>
                <a:latin typeface="Kalam Light" panose="02000000000000000000" pitchFamily="2" charset="0"/>
                <a:cs typeface="Kalam Light" panose="02000000000000000000" pitchFamily="2" charset="0"/>
              </a:rPr>
              <a:t>, then </a:t>
            </a:r>
            <a:r>
              <a:rPr lang="en-US" dirty="0" smtClean="0">
                <a:solidFill>
                  <a:srgbClr val="00B0F0"/>
                </a:solidFill>
                <a:latin typeface="Kalam Light" panose="02000000000000000000" pitchFamily="2" charset="0"/>
                <a:cs typeface="Kalam Light" panose="02000000000000000000" pitchFamily="2" charset="0"/>
              </a:rPr>
              <a:t>take turns</a:t>
            </a:r>
            <a:r>
              <a:rPr lang="en-US" dirty="0" smtClean="0">
                <a:solidFill>
                  <a:schemeClr val="bg1"/>
                </a:solidFill>
                <a:latin typeface="Kalam Light" panose="02000000000000000000" pitchFamily="2" charset="0"/>
                <a:cs typeface="Kalam Light" panose="02000000000000000000" pitchFamily="2" charset="0"/>
              </a:rPr>
              <a:t> looking at the screen to see </a:t>
            </a:r>
            <a:r>
              <a:rPr lang="en-US" dirty="0" smtClean="0">
                <a:solidFill>
                  <a:srgbClr val="00B0F0"/>
                </a:solidFill>
                <a:latin typeface="Kalam Light" panose="02000000000000000000" pitchFamily="2" charset="0"/>
                <a:cs typeface="Kalam Light" panose="02000000000000000000" pitchFamily="2" charset="0"/>
              </a:rPr>
              <a:t>one part</a:t>
            </a:r>
            <a:r>
              <a:rPr lang="en-US" dirty="0" smtClean="0">
                <a:solidFill>
                  <a:schemeClr val="bg1"/>
                </a:solidFill>
                <a:latin typeface="Kalam Light" panose="02000000000000000000" pitchFamily="2" charset="0"/>
                <a:cs typeface="Kalam Light" panose="02000000000000000000" pitchFamily="2" charset="0"/>
              </a:rPr>
              <a:t> of the answer. All students then open their eyes and the teams try to </a:t>
            </a:r>
            <a:r>
              <a:rPr lang="en-US" dirty="0" smtClean="0">
                <a:solidFill>
                  <a:srgbClr val="00B0F0"/>
                </a:solidFill>
                <a:latin typeface="Kalam Light" panose="02000000000000000000" pitchFamily="2" charset="0"/>
                <a:cs typeface="Kalam Light" panose="02000000000000000000" pitchFamily="2" charset="0"/>
              </a:rPr>
              <a:t>write the answer</a:t>
            </a:r>
            <a:r>
              <a:rPr lang="en-US" dirty="0" smtClean="0">
                <a:solidFill>
                  <a:schemeClr val="bg1"/>
                </a:solidFill>
                <a:latin typeface="Kalam Light" panose="02000000000000000000" pitchFamily="2" charset="0"/>
                <a:cs typeface="Kalam Light" panose="02000000000000000000" pitchFamily="2" charset="0"/>
              </a:rPr>
              <a:t>.  Teams that answer correctly can </a:t>
            </a:r>
            <a:r>
              <a:rPr lang="en-US" dirty="0" smtClean="0">
                <a:solidFill>
                  <a:srgbClr val="00B0F0"/>
                </a:solidFill>
                <a:latin typeface="Kalam Light" panose="02000000000000000000" pitchFamily="2" charset="0"/>
                <a:cs typeface="Kalam Light" panose="02000000000000000000" pitchFamily="2" charset="0"/>
              </a:rPr>
              <a:t>choose a treasure chest</a:t>
            </a:r>
            <a:r>
              <a:rPr lang="en-US" dirty="0" smtClean="0">
                <a:solidFill>
                  <a:schemeClr val="bg1"/>
                </a:solidFill>
                <a:latin typeface="Kalam Light" panose="02000000000000000000" pitchFamily="2" charset="0"/>
                <a:cs typeface="Kalam Light" panose="02000000000000000000" pitchFamily="2" charset="0"/>
              </a:rPr>
              <a:t> for points.</a:t>
            </a:r>
            <a:r>
              <a:rPr lang="en-US" dirty="0">
                <a:solidFill>
                  <a:schemeClr val="bg1"/>
                </a:solidFill>
                <a:latin typeface="Kalam Light" panose="02000000000000000000" pitchFamily="2" charset="0"/>
                <a:cs typeface="Kalam Light" panose="02000000000000000000" pitchFamily="2" charset="0"/>
              </a:rPr>
              <a:t> </a:t>
            </a:r>
            <a:r>
              <a:rPr lang="en-US" dirty="0" smtClean="0">
                <a:solidFill>
                  <a:srgbClr val="00B0F0"/>
                </a:solidFill>
                <a:latin typeface="Kalam Light" panose="02000000000000000000" pitchFamily="2" charset="0"/>
                <a:cs typeface="Kalam Light" panose="02000000000000000000" pitchFamily="2" charset="0"/>
              </a:rPr>
              <a:t>This game takes some time to explain before students play it for the first time.</a:t>
            </a:r>
          </a:p>
        </p:txBody>
      </p:sp>
      <p:sp>
        <p:nvSpPr>
          <p:cNvPr id="6" name="TextBox 5"/>
          <p:cNvSpPr txBox="1"/>
          <p:nvPr/>
        </p:nvSpPr>
        <p:spPr>
          <a:xfrm>
            <a:off x="77116" y="2343544"/>
            <a:ext cx="12129573" cy="1528624"/>
          </a:xfrm>
          <a:prstGeom prst="rect">
            <a:avLst/>
          </a:prstGeom>
          <a:noFill/>
        </p:spPr>
        <p:txBody>
          <a:bodyPr wrap="square" rtlCol="0">
            <a:spAutoFit/>
          </a:bodyPr>
          <a:lstStyle/>
          <a:p>
            <a:pPr>
              <a:lnSpc>
                <a:spcPts val="2800"/>
              </a:lnSpc>
              <a:spcBef>
                <a:spcPts val="1800"/>
              </a:spcBef>
            </a:pPr>
            <a:r>
              <a:rPr lang="en-US" spc="-100" dirty="0" smtClean="0">
                <a:solidFill>
                  <a:schemeClr val="bg1"/>
                </a:solidFill>
                <a:latin typeface="Kalam Light" panose="02000000000000000000" pitchFamily="2" charset="0"/>
                <a:cs typeface="Kalam Light" panose="02000000000000000000" pitchFamily="2" charset="0"/>
              </a:rPr>
              <a:t>I start by </a:t>
            </a:r>
            <a:r>
              <a:rPr lang="en-US" spc="-100" dirty="0" smtClean="0">
                <a:solidFill>
                  <a:srgbClr val="00B0F0"/>
                </a:solidFill>
                <a:latin typeface="Kalam Light" panose="02000000000000000000" pitchFamily="2" charset="0"/>
                <a:cs typeface="Kalam Light" panose="02000000000000000000" pitchFamily="2" charset="0"/>
              </a:rPr>
              <a:t>determining teams</a:t>
            </a:r>
            <a:r>
              <a:rPr lang="en-US" spc="-100" dirty="0" smtClean="0">
                <a:solidFill>
                  <a:schemeClr val="bg1"/>
                </a:solidFill>
                <a:latin typeface="Kalam Light" panose="02000000000000000000" pitchFamily="2" charset="0"/>
                <a:cs typeface="Kalam Light" panose="02000000000000000000" pitchFamily="2" charset="0"/>
              </a:rPr>
              <a:t> and assigning each team member a </a:t>
            </a:r>
            <a:r>
              <a:rPr lang="en-US" spc="-100" dirty="0" smtClean="0">
                <a:solidFill>
                  <a:srgbClr val="00B0F0"/>
                </a:solidFill>
                <a:latin typeface="Kalam Light" panose="02000000000000000000" pitchFamily="2" charset="0"/>
                <a:cs typeface="Kalam Light" panose="02000000000000000000" pitchFamily="2" charset="0"/>
              </a:rPr>
              <a:t>number</a:t>
            </a:r>
            <a:r>
              <a:rPr lang="en-US" spc="-100" dirty="0" smtClean="0">
                <a:solidFill>
                  <a:schemeClr val="bg1"/>
                </a:solidFill>
                <a:latin typeface="Kalam Light" panose="02000000000000000000" pitchFamily="2" charset="0"/>
                <a:cs typeface="Kalam Light" panose="02000000000000000000" pitchFamily="2" charset="0"/>
              </a:rPr>
              <a:t>. Four students</a:t>
            </a:r>
            <a:r>
              <a:rPr lang="en-US" dirty="0" smtClean="0">
                <a:solidFill>
                  <a:schemeClr val="bg1"/>
                </a:solidFill>
                <a:latin typeface="Kalam Light" panose="02000000000000000000" pitchFamily="2" charset="0"/>
                <a:cs typeface="Kalam Light" panose="02000000000000000000" pitchFamily="2" charset="0"/>
              </a:rPr>
              <a:t> per team is ideal, but three (with one student looking twice) and five (with two students looking at the same time) can also work. Once the game starts, all students close their eyes and I say, ‘</a:t>
            </a:r>
            <a:r>
              <a:rPr lang="en-US" dirty="0" smtClean="0">
                <a:solidFill>
                  <a:srgbClr val="00B0F0"/>
                </a:solidFill>
                <a:latin typeface="Kalam Light" panose="02000000000000000000" pitchFamily="2" charset="0"/>
                <a:cs typeface="Kalam Light" panose="02000000000000000000" pitchFamily="2" charset="0"/>
              </a:rPr>
              <a:t>number ones, open your eyes… close your eyes</a:t>
            </a:r>
            <a:r>
              <a:rPr lang="en-US" dirty="0" smtClean="0">
                <a:solidFill>
                  <a:schemeClr val="bg1"/>
                </a:solidFill>
                <a:latin typeface="Kalam Light" panose="02000000000000000000" pitchFamily="2" charset="0"/>
                <a:cs typeface="Kalam Light" panose="02000000000000000000" pitchFamily="2" charset="0"/>
              </a:rPr>
              <a:t>’, etc.</a:t>
            </a:r>
          </a:p>
        </p:txBody>
      </p:sp>
      <p:sp>
        <p:nvSpPr>
          <p:cNvPr id="7" name="TextBox 6"/>
          <p:cNvSpPr txBox="1"/>
          <p:nvPr/>
        </p:nvSpPr>
        <p:spPr>
          <a:xfrm>
            <a:off x="77115" y="4015620"/>
            <a:ext cx="12129573" cy="1538883"/>
          </a:xfrm>
          <a:prstGeom prst="rect">
            <a:avLst/>
          </a:prstGeom>
          <a:noFill/>
        </p:spPr>
        <p:txBody>
          <a:bodyPr wrap="square" rtlCol="0">
            <a:spAutoFit/>
          </a:bodyPr>
          <a:lstStyle/>
          <a:p>
            <a:pPr>
              <a:lnSpc>
                <a:spcPts val="2800"/>
              </a:lnSpc>
              <a:spcBef>
                <a:spcPts val="1800"/>
              </a:spcBef>
            </a:pPr>
            <a:r>
              <a:rPr lang="en-US" dirty="0" smtClean="0">
                <a:solidFill>
                  <a:schemeClr val="bg1"/>
                </a:solidFill>
                <a:latin typeface="Kalam Light" panose="02000000000000000000" pitchFamily="2" charset="0"/>
                <a:cs typeface="Kalam Light" panose="02000000000000000000" pitchFamily="2" charset="0"/>
              </a:rPr>
              <a:t>I ask students </a:t>
            </a:r>
            <a:r>
              <a:rPr lang="en-US" dirty="0" smtClean="0">
                <a:solidFill>
                  <a:srgbClr val="00B0F0"/>
                </a:solidFill>
                <a:latin typeface="Kalam Light" panose="02000000000000000000" pitchFamily="2" charset="0"/>
                <a:cs typeface="Kalam Light" panose="02000000000000000000" pitchFamily="2" charset="0"/>
              </a:rPr>
              <a:t>not to write</a:t>
            </a:r>
            <a:r>
              <a:rPr lang="en-US" dirty="0" smtClean="0">
                <a:solidFill>
                  <a:schemeClr val="bg1"/>
                </a:solidFill>
                <a:latin typeface="Kalam Light" panose="02000000000000000000" pitchFamily="2" charset="0"/>
                <a:cs typeface="Kalam Light" panose="02000000000000000000" pitchFamily="2" charset="0"/>
              </a:rPr>
              <a:t> what they see, but rather </a:t>
            </a:r>
            <a:r>
              <a:rPr lang="en-US" dirty="0" smtClean="0">
                <a:solidFill>
                  <a:srgbClr val="00B0F0"/>
                </a:solidFill>
                <a:latin typeface="Kalam Light" panose="02000000000000000000" pitchFamily="2" charset="0"/>
                <a:cs typeface="Kalam Light" panose="02000000000000000000" pitchFamily="2" charset="0"/>
              </a:rPr>
              <a:t>remember</a:t>
            </a:r>
            <a:r>
              <a:rPr lang="en-US" dirty="0" smtClean="0">
                <a:solidFill>
                  <a:schemeClr val="bg1"/>
                </a:solidFill>
                <a:latin typeface="Kalam Light" panose="02000000000000000000" pitchFamily="2" charset="0"/>
                <a:cs typeface="Kalam Light" panose="02000000000000000000" pitchFamily="2" charset="0"/>
              </a:rPr>
              <a:t> it (you can change this with lower level students). Once all students have seen their portion of the answer, teams have </a:t>
            </a:r>
            <a:r>
              <a:rPr lang="en-US" dirty="0" smtClean="0">
                <a:solidFill>
                  <a:srgbClr val="00B0F0"/>
                </a:solidFill>
                <a:latin typeface="Kalam Light" panose="02000000000000000000" pitchFamily="2" charset="0"/>
                <a:cs typeface="Kalam Light" panose="02000000000000000000" pitchFamily="2" charset="0"/>
              </a:rPr>
              <a:t>one minute</a:t>
            </a:r>
            <a:r>
              <a:rPr lang="en-US" dirty="0" smtClean="0">
                <a:solidFill>
                  <a:schemeClr val="bg1"/>
                </a:solidFill>
                <a:latin typeface="Kalam Light" panose="02000000000000000000" pitchFamily="2" charset="0"/>
                <a:cs typeface="Kalam Light" panose="02000000000000000000" pitchFamily="2" charset="0"/>
              </a:rPr>
              <a:t> to write the answer (the ‘Write the Answer’ slide has a timer). You can always give more time after the chime if students need it.</a:t>
            </a:r>
          </a:p>
        </p:txBody>
      </p:sp>
      <p:sp>
        <p:nvSpPr>
          <p:cNvPr id="8" name="TextBox 7"/>
          <p:cNvSpPr txBox="1"/>
          <p:nvPr/>
        </p:nvSpPr>
        <p:spPr>
          <a:xfrm>
            <a:off x="70210" y="5692630"/>
            <a:ext cx="12129573" cy="2477601"/>
          </a:xfrm>
          <a:prstGeom prst="rect">
            <a:avLst/>
          </a:prstGeom>
          <a:noFill/>
        </p:spPr>
        <p:txBody>
          <a:bodyPr wrap="square" rtlCol="0">
            <a:spAutoFit/>
          </a:bodyPr>
          <a:lstStyle/>
          <a:p>
            <a:pPr>
              <a:lnSpc>
                <a:spcPts val="2800"/>
              </a:lnSpc>
              <a:spcBef>
                <a:spcPts val="1800"/>
              </a:spcBef>
            </a:pPr>
            <a:r>
              <a:rPr lang="en-US" dirty="0" smtClean="0">
                <a:solidFill>
                  <a:schemeClr val="bg1"/>
                </a:solidFill>
                <a:latin typeface="Kalam Light" panose="02000000000000000000" pitchFamily="2" charset="0"/>
                <a:cs typeface="Kalam Light" panose="02000000000000000000" pitchFamily="2" charset="0"/>
              </a:rPr>
              <a:t>The next slide shows the answer.  Teams that answer correctly then </a:t>
            </a:r>
            <a:r>
              <a:rPr lang="en-US" dirty="0" smtClean="0">
                <a:solidFill>
                  <a:srgbClr val="00B0F0"/>
                </a:solidFill>
                <a:latin typeface="Kalam Light" panose="02000000000000000000" pitchFamily="2" charset="0"/>
                <a:cs typeface="Kalam Light" panose="02000000000000000000" pitchFamily="2" charset="0"/>
              </a:rPr>
              <a:t>write the number 1, 2, or 3</a:t>
            </a:r>
            <a:r>
              <a:rPr lang="en-US" dirty="0" smtClean="0">
                <a:solidFill>
                  <a:schemeClr val="bg1"/>
                </a:solidFill>
                <a:latin typeface="Kalam Light" panose="02000000000000000000" pitchFamily="2" charset="0"/>
                <a:cs typeface="Kalam Light" panose="02000000000000000000" pitchFamily="2" charset="0"/>
              </a:rPr>
              <a:t> on their whiteboard / paper, which is their choice of treasure chests. You can then check each chest and give points to the teams that chose that number.</a:t>
            </a:r>
          </a:p>
          <a:p>
            <a:pPr>
              <a:lnSpc>
                <a:spcPts val="2800"/>
              </a:lnSpc>
              <a:spcBef>
                <a:spcPts val="1800"/>
              </a:spcBef>
            </a:pPr>
            <a:r>
              <a:rPr lang="en-US" dirty="0" smtClean="0">
                <a:solidFill>
                  <a:srgbClr val="00B0F0"/>
                </a:solidFill>
                <a:latin typeface="Kalam Light" panose="02000000000000000000" pitchFamily="2" charset="0"/>
                <a:cs typeface="Kalam Light" panose="02000000000000000000" pitchFamily="2" charset="0"/>
              </a:rPr>
              <a:t>*Each of the six sets of gameplay slides has an extra hidden answer slide with alternate rewards that can be shown (right-click slide preview to the left and uncheck ‘hide slide’) to provide additional use with the same groups of students.*</a:t>
            </a:r>
            <a:endParaRPr lang="en-US" dirty="0">
              <a:solidFill>
                <a:srgbClr val="00B0F0"/>
              </a:solidFill>
              <a:latin typeface="Kalam Light" panose="02000000000000000000" pitchFamily="2" charset="0"/>
              <a:cs typeface="Kalam Light" panose="02000000000000000000" pitchFamily="2" charset="0"/>
            </a:endParaRPr>
          </a:p>
        </p:txBody>
      </p:sp>
    </p:spTree>
    <p:extLst>
      <p:ext uri="{BB962C8B-B14F-4D97-AF65-F5344CB8AC3E}">
        <p14:creationId xmlns:p14="http://schemas.microsoft.com/office/powerpoint/2010/main" val="31843900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6" name="metal_chest_open (nox_soun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9"/>
          <a:stretch>
            <a:fillRect/>
          </a:stretch>
        </p:blipFill>
        <p:spPr>
          <a:xfrm>
            <a:off x="8710883" y="8549003"/>
            <a:ext cx="487363" cy="487363"/>
          </a:xfrm>
          <a:prstGeom prst="rect">
            <a:avLst/>
          </a:prstGeom>
        </p:spPr>
      </p:pic>
      <p:pic>
        <p:nvPicPr>
          <p:cNvPr id="27" name="jingle_achievement (littlerobotsoundfactory) (CCBY4.0).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9"/>
          <a:stretch>
            <a:fillRect/>
          </a:stretch>
        </p:blipFill>
        <p:spPr>
          <a:xfrm>
            <a:off x="9553500" y="8561844"/>
            <a:ext cx="487363" cy="487363"/>
          </a:xfrm>
          <a:prstGeom prst="rect">
            <a:avLst/>
          </a:prstGeom>
        </p:spPr>
      </p:pic>
      <p:pic>
        <p:nvPicPr>
          <p:cNvPr id="28" name="minus points (compiled).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20"/>
          <a:stretch>
            <a:fillRect/>
          </a:stretch>
        </p:blipFill>
        <p:spPr>
          <a:xfrm>
            <a:off x="10262770" y="8572004"/>
            <a:ext cx="487363" cy="487363"/>
          </a:xfrm>
          <a:prstGeom prst="rect">
            <a:avLst/>
          </a:prstGeom>
        </p:spPr>
      </p:pic>
      <p:pic>
        <p:nvPicPr>
          <p:cNvPr id="29" name="Platform 1"/>
          <p:cNvPicPr>
            <a:picLocks noChangeAspect="1"/>
          </p:cNvPicPr>
          <p:nvPr/>
        </p:nvPicPr>
        <p:blipFill>
          <a:blip r:embed="rId21" cstate="print">
            <a:extLst>
              <a:ext uri="{BEBA8EAE-BF5A-486C-A8C5-ECC9F3942E4B}">
                <a14:imgProps xmlns:a14="http://schemas.microsoft.com/office/drawing/2010/main">
                  <a14:imgLayer r:embed="rId22">
                    <a14:imgEffect>
                      <a14:colorTemperature colorTemp="59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a:off x="905549" y="4706112"/>
            <a:ext cx="3065619" cy="2357120"/>
          </a:xfrm>
          <a:prstGeom prst="rect">
            <a:avLst/>
          </a:prstGeom>
        </p:spPr>
      </p:pic>
      <p:pic>
        <p:nvPicPr>
          <p:cNvPr id="30" name="Chest 1 Closed"/>
          <p:cNvPicPr>
            <a:picLocks noChangeAspect="1"/>
          </p:cNvPicPr>
          <p:nvPr/>
        </p:nvPicPr>
        <p:blipFill>
          <a:blip r:embed="rId23" cstate="print">
            <a:extLst>
              <a:ext uri="{BEBA8EAE-BF5A-486C-A8C5-ECC9F3942E4B}">
                <a14:imgProps xmlns:a14="http://schemas.microsoft.com/office/drawing/2010/main">
                  <a14:imgLayer r:embed="rId24">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1019933" y="2764809"/>
            <a:ext cx="2836850" cy="2233006"/>
          </a:xfrm>
          <a:prstGeom prst="rect">
            <a:avLst/>
          </a:prstGeom>
          <a:effectLst>
            <a:outerShdw blurRad="76200" dir="18900000" sy="23000" kx="-1200000" algn="bl" rotWithShape="0">
              <a:prstClr val="black">
                <a:alpha val="20000"/>
              </a:prstClr>
            </a:outerShdw>
          </a:effectLst>
        </p:spPr>
      </p:pic>
      <p:pic>
        <p:nvPicPr>
          <p:cNvPr id="31" name="Number 1"/>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2284510" y="5357787"/>
            <a:ext cx="281330" cy="1188720"/>
          </a:xfrm>
          <a:prstGeom prst="rect">
            <a:avLst/>
          </a:prstGeom>
          <a:effectLst>
            <a:glow rad="165100">
              <a:schemeClr val="tx1">
                <a:alpha val="40000"/>
              </a:schemeClr>
            </a:glow>
            <a:outerShdw blurRad="50800" dist="38100" dir="5400000" algn="t" rotWithShape="0">
              <a:prstClr val="black">
                <a:alpha val="40000"/>
              </a:prstClr>
            </a:outerShdw>
          </a:effectLst>
        </p:spPr>
      </p:pic>
      <p:pic>
        <p:nvPicPr>
          <p:cNvPr id="32" name="Chest 1 Open"/>
          <p:cNvPicPr>
            <a:picLocks noChangeAspect="1"/>
          </p:cNvPicPr>
          <p:nvPr/>
        </p:nvPicPr>
        <p:blipFill>
          <a:blip r:embed="rId26" cstate="print">
            <a:extLst>
              <a:ext uri="{BEBA8EAE-BF5A-486C-A8C5-ECC9F3942E4B}">
                <a14:imgProps xmlns:a14="http://schemas.microsoft.com/office/drawing/2010/main">
                  <a14:imgLayer r:embed="rId27">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1020745" y="2016871"/>
            <a:ext cx="2834640" cy="2976372"/>
          </a:xfrm>
          <a:prstGeom prst="rect">
            <a:avLst/>
          </a:prstGeom>
          <a:effectLst>
            <a:outerShdw blurRad="76200" dir="18900000" sy="23000" kx="-1200000" algn="bl" rotWithShape="0">
              <a:prstClr val="black">
                <a:alpha val="20000"/>
              </a:prstClr>
            </a:outerShdw>
          </a:effectLst>
        </p:spPr>
      </p:pic>
      <p:pic>
        <p:nvPicPr>
          <p:cNvPr id="33" name="Hat"/>
          <p:cNvPicPr>
            <a:picLocks noChangeAspect="1"/>
          </p:cNvPicPr>
          <p:nvPr/>
        </p:nvPicPr>
        <p:blipFill>
          <a:blip r:embed="rId28" cstate="print">
            <a:extLst>
              <a:ext uri="{BEBA8EAE-BF5A-486C-A8C5-ECC9F3942E4B}">
                <a14:imgProps xmlns:a14="http://schemas.microsoft.com/office/drawing/2010/main">
                  <a14:imgLayer r:embed="rId29">
                    <a14:imgEffect>
                      <a14:brightnessContrast bright="40000"/>
                    </a14:imgEffect>
                  </a14:imgLayer>
                </a14:imgProps>
              </a:ext>
              <a:ext uri="{28A0092B-C50C-407E-A947-70E740481C1C}">
                <a14:useLocalDpi xmlns:a14="http://schemas.microsoft.com/office/drawing/2010/main" val="0"/>
              </a:ext>
            </a:extLst>
          </a:blip>
          <a:stretch>
            <a:fillRect/>
          </a:stretch>
        </p:blipFill>
        <p:spPr>
          <a:xfrm rot="19302898" flipH="1">
            <a:off x="2660389" y="2141852"/>
            <a:ext cx="2318937" cy="1522602"/>
          </a:xfrm>
          <a:prstGeom prst="rect">
            <a:avLst/>
          </a:prstGeom>
        </p:spPr>
      </p:pic>
      <p:pic>
        <p:nvPicPr>
          <p:cNvPr id="34" name="Staff"/>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2103329" y="135500"/>
            <a:ext cx="692838" cy="3197712"/>
          </a:xfrm>
          <a:prstGeom prst="rect">
            <a:avLst/>
          </a:prstGeom>
        </p:spPr>
      </p:pic>
      <p:pic>
        <p:nvPicPr>
          <p:cNvPr id="35" name="Potion"/>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rot="18693580">
            <a:off x="412100" y="2464753"/>
            <a:ext cx="764354" cy="1069027"/>
          </a:xfrm>
          <a:prstGeom prst="rect">
            <a:avLst/>
          </a:prstGeom>
        </p:spPr>
      </p:pic>
      <p:grpSp>
        <p:nvGrpSpPr>
          <p:cNvPr id="36" name="Points 3"/>
          <p:cNvGrpSpPr>
            <a:grpSpLocks noChangeAspect="1"/>
          </p:cNvGrpSpPr>
          <p:nvPr/>
        </p:nvGrpSpPr>
        <p:grpSpPr>
          <a:xfrm>
            <a:off x="778107" y="4378607"/>
            <a:ext cx="3422945" cy="3187697"/>
            <a:chOff x="6017226" y="3122341"/>
            <a:chExt cx="5256658" cy="4895385"/>
          </a:xfrm>
        </p:grpSpPr>
        <p:pic>
          <p:nvPicPr>
            <p:cNvPr id="37" name="Points Circle"/>
            <p:cNvPicPr>
              <a:picLocks noChangeAspect="1"/>
            </p:cNvPicPr>
            <p:nvPr/>
          </p:nvPicPr>
          <p:blipFill rotWithShape="1">
            <a:blip r:embed="rId32" cstate="print">
              <a:extLst>
                <a:ext uri="{28A0092B-C50C-407E-A947-70E740481C1C}">
                  <a14:useLocalDpi xmlns:a14="http://schemas.microsoft.com/office/drawing/2010/main" val="0"/>
                </a:ext>
              </a:extLst>
            </a:blip>
            <a:srcRect l="17234" t="5105" r="15310" b="5669"/>
            <a:stretch/>
          </p:blipFill>
          <p:spPr>
            <a:xfrm>
              <a:off x="6017226" y="3122341"/>
              <a:ext cx="5256658" cy="4895385"/>
            </a:xfrm>
            <a:prstGeom prst="rect">
              <a:avLst/>
            </a:prstGeom>
          </p:spPr>
        </p:pic>
        <p:sp>
          <p:nvSpPr>
            <p:cNvPr id="38" name="Shadow"/>
            <p:cNvSpPr txBox="1"/>
            <p:nvPr/>
          </p:nvSpPr>
          <p:spPr>
            <a:xfrm>
              <a:off x="6683210" y="3784511"/>
              <a:ext cx="3749040" cy="3749040"/>
            </a:xfrm>
            <a:prstGeom prst="ellipse">
              <a:avLst/>
            </a:prstGeom>
            <a:solidFill>
              <a:schemeClr val="tx1">
                <a:alpha val="71000"/>
              </a:schemeClr>
            </a:solidFill>
            <a:effectLst>
              <a:softEdge rad="190500"/>
            </a:effectLst>
          </p:spPr>
          <p:txBody>
            <a:bodyPr wrap="square" lIns="0" tIns="0" rIns="0" bIns="0" rtlCol="0">
              <a:spAutoFit/>
            </a:bodyPr>
            <a:lstStyle/>
            <a:p>
              <a:pPr algn="ctr"/>
              <a:endParaRPr lang="en-US" sz="19900" dirty="0">
                <a:blipFill dpi="0" rotWithShape="1">
                  <a:blip r:embed="rId33"/>
                  <a:srcRect/>
                  <a:tile tx="0" ty="0" sx="100000" sy="100000" flip="none" algn="b"/>
                </a:blipFill>
                <a:latin typeface="Mystery Quest" panose="02000000000000000000" pitchFamily="2" charset="0"/>
                <a:cs typeface="Kalam Light" panose="02000000000000000000" pitchFamily="2" charset="0"/>
              </a:endParaRPr>
            </a:p>
          </p:txBody>
        </p:sp>
        <p:pic>
          <p:nvPicPr>
            <p:cNvPr id="39" name="3"/>
            <p:cNvPicPr>
              <a:picLocks noChangeAspect="1"/>
            </p:cNvPicPr>
            <p:nvPr/>
          </p:nvPicPr>
          <p:blipFill>
            <a:blip r:embed="rId34" cstate="print">
              <a:extLst>
                <a:ext uri="{BEBA8EAE-BF5A-486C-A8C5-ECC9F3942E4B}">
                  <a14:imgProps xmlns:a14="http://schemas.microsoft.com/office/drawing/2010/main">
                    <a14:imgLayer r:embed="rId35">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6968279" y="4369219"/>
              <a:ext cx="2755164" cy="2401627"/>
            </a:xfrm>
            <a:prstGeom prst="rect">
              <a:avLst/>
            </a:prstGeom>
          </p:spPr>
        </p:pic>
      </p:grpSp>
      <p:pic>
        <p:nvPicPr>
          <p:cNvPr id="40" name="whoosh 3 (qubodup).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9"/>
          <a:stretch>
            <a:fillRect/>
          </a:stretch>
        </p:blipFill>
        <p:spPr>
          <a:xfrm>
            <a:off x="2181493" y="8593334"/>
            <a:ext cx="487363" cy="487363"/>
          </a:xfrm>
          <a:prstGeom prst="rect">
            <a:avLst/>
          </a:prstGeom>
        </p:spPr>
      </p:pic>
      <p:pic>
        <p:nvPicPr>
          <p:cNvPr id="41" name="Platform 2"/>
          <p:cNvPicPr>
            <a:picLocks noChangeAspect="1"/>
          </p:cNvPicPr>
          <p:nvPr/>
        </p:nvPicPr>
        <p:blipFill>
          <a:blip r:embed="rId21" cstate="print">
            <a:extLst>
              <a:ext uri="{BEBA8EAE-BF5A-486C-A8C5-ECC9F3942E4B}">
                <a14:imgProps xmlns:a14="http://schemas.microsoft.com/office/drawing/2010/main">
                  <a14:imgLayer r:embed="rId22">
                    <a14:imgEffect>
                      <a14:colorTemperature colorTemp="59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a:off x="5783605" y="4688373"/>
            <a:ext cx="3065619" cy="2357120"/>
          </a:xfrm>
          <a:prstGeom prst="rect">
            <a:avLst/>
          </a:prstGeom>
        </p:spPr>
      </p:pic>
      <p:pic>
        <p:nvPicPr>
          <p:cNvPr id="42" name="Chest 2 Closed"/>
          <p:cNvPicPr>
            <a:picLocks noChangeAspect="1"/>
          </p:cNvPicPr>
          <p:nvPr/>
        </p:nvPicPr>
        <p:blipFill>
          <a:blip r:embed="rId23" cstate="print">
            <a:extLst>
              <a:ext uri="{BEBA8EAE-BF5A-486C-A8C5-ECC9F3942E4B}">
                <a14:imgProps xmlns:a14="http://schemas.microsoft.com/office/drawing/2010/main">
                  <a14:imgLayer r:embed="rId24">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5897989" y="2747070"/>
            <a:ext cx="2836850" cy="2233006"/>
          </a:xfrm>
          <a:prstGeom prst="rect">
            <a:avLst/>
          </a:prstGeom>
          <a:effectLst>
            <a:outerShdw blurRad="76200" dir="18900000" sy="23000" kx="-1200000" algn="bl" rotWithShape="0">
              <a:prstClr val="black">
                <a:alpha val="20000"/>
              </a:prstClr>
            </a:outerShdw>
          </a:effectLst>
        </p:spPr>
      </p:pic>
      <p:pic>
        <p:nvPicPr>
          <p:cNvPr id="43" name="Number 2"/>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a:off x="6903720" y="5349240"/>
            <a:ext cx="805514" cy="1188719"/>
          </a:xfrm>
          <a:prstGeom prst="rect">
            <a:avLst/>
          </a:prstGeom>
          <a:effectLst>
            <a:glow rad="165100">
              <a:schemeClr val="tx1">
                <a:alpha val="40000"/>
              </a:schemeClr>
            </a:glow>
            <a:outerShdw blurRad="50800" dist="38100" dir="5400000" algn="t" rotWithShape="0">
              <a:prstClr val="black">
                <a:alpha val="40000"/>
              </a:prstClr>
            </a:outerShdw>
          </a:effectLst>
        </p:spPr>
      </p:pic>
      <p:pic>
        <p:nvPicPr>
          <p:cNvPr id="44" name="Chest 2 Open"/>
          <p:cNvPicPr>
            <a:picLocks noChangeAspect="1"/>
          </p:cNvPicPr>
          <p:nvPr/>
        </p:nvPicPr>
        <p:blipFill>
          <a:blip r:embed="rId26" cstate="print">
            <a:extLst>
              <a:ext uri="{BEBA8EAE-BF5A-486C-A8C5-ECC9F3942E4B}">
                <a14:imgProps xmlns:a14="http://schemas.microsoft.com/office/drawing/2010/main">
                  <a14:imgLayer r:embed="rId27">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5898985" y="1999132"/>
            <a:ext cx="2834640" cy="2976372"/>
          </a:xfrm>
          <a:prstGeom prst="rect">
            <a:avLst/>
          </a:prstGeom>
          <a:effectLst>
            <a:outerShdw blurRad="76200" dir="18900000" sy="23000" kx="-1200000" algn="bl" rotWithShape="0">
              <a:prstClr val="black">
                <a:alpha val="20000"/>
              </a:prstClr>
            </a:outerShdw>
          </a:effectLst>
        </p:spPr>
      </p:pic>
      <p:grpSp>
        <p:nvGrpSpPr>
          <p:cNvPr id="45" name="Points 4"/>
          <p:cNvGrpSpPr>
            <a:grpSpLocks noChangeAspect="1"/>
          </p:cNvGrpSpPr>
          <p:nvPr/>
        </p:nvGrpSpPr>
        <p:grpSpPr>
          <a:xfrm>
            <a:off x="5629057" y="4360868"/>
            <a:ext cx="3422945" cy="3187697"/>
            <a:chOff x="6017226" y="3122341"/>
            <a:chExt cx="5256658" cy="4895385"/>
          </a:xfrm>
        </p:grpSpPr>
        <p:pic>
          <p:nvPicPr>
            <p:cNvPr id="46" name="Points Circle"/>
            <p:cNvPicPr>
              <a:picLocks noChangeAspect="1"/>
            </p:cNvPicPr>
            <p:nvPr/>
          </p:nvPicPr>
          <p:blipFill rotWithShape="1">
            <a:blip r:embed="rId37" cstate="print">
              <a:extLst>
                <a:ext uri="{BEBA8EAE-BF5A-486C-A8C5-ECC9F3942E4B}">
                  <a14:imgProps xmlns:a14="http://schemas.microsoft.com/office/drawing/2010/main">
                    <a14:imgLayer r:embed="rId38">
                      <a14:imgEffect>
                        <a14:brightnessContrast contrast="-40000"/>
                      </a14:imgEffect>
                    </a14:imgLayer>
                  </a14:imgProps>
                </a:ext>
                <a:ext uri="{28A0092B-C50C-407E-A947-70E740481C1C}">
                  <a14:useLocalDpi xmlns:a14="http://schemas.microsoft.com/office/drawing/2010/main" val="0"/>
                </a:ext>
              </a:extLst>
            </a:blip>
            <a:srcRect l="17234" t="5105" r="15310" b="5669"/>
            <a:stretch/>
          </p:blipFill>
          <p:spPr>
            <a:xfrm>
              <a:off x="6017226" y="3122341"/>
              <a:ext cx="5256658" cy="4895385"/>
            </a:xfrm>
            <a:prstGeom prst="rect">
              <a:avLst/>
            </a:prstGeom>
          </p:spPr>
        </p:pic>
        <p:sp>
          <p:nvSpPr>
            <p:cNvPr id="47" name="Shadow"/>
            <p:cNvSpPr txBox="1"/>
            <p:nvPr/>
          </p:nvSpPr>
          <p:spPr>
            <a:xfrm>
              <a:off x="6683211" y="3784511"/>
              <a:ext cx="3749040" cy="3749040"/>
            </a:xfrm>
            <a:prstGeom prst="ellipse">
              <a:avLst/>
            </a:prstGeom>
            <a:solidFill>
              <a:schemeClr val="tx1">
                <a:alpha val="71000"/>
              </a:schemeClr>
            </a:solidFill>
            <a:effectLst>
              <a:softEdge rad="190500"/>
            </a:effectLst>
          </p:spPr>
          <p:txBody>
            <a:bodyPr wrap="square" lIns="0" tIns="0" rIns="0" bIns="0" rtlCol="0">
              <a:spAutoFit/>
            </a:bodyPr>
            <a:lstStyle/>
            <a:p>
              <a:pPr algn="ctr"/>
              <a:endParaRPr lang="en-US" sz="19900" dirty="0">
                <a:blipFill dpi="0" rotWithShape="1">
                  <a:blip r:embed="rId33"/>
                  <a:srcRect/>
                  <a:tile tx="0" ty="0" sx="100000" sy="100000" flip="none" algn="b"/>
                </a:blipFill>
                <a:latin typeface="Mystery Quest" panose="02000000000000000000" pitchFamily="2" charset="0"/>
                <a:cs typeface="Kalam Light" panose="02000000000000000000" pitchFamily="2" charset="0"/>
              </a:endParaRPr>
            </a:p>
          </p:txBody>
        </p:sp>
        <p:pic>
          <p:nvPicPr>
            <p:cNvPr id="48" name="4"/>
            <p:cNvPicPr>
              <a:picLocks noChangeAspect="1"/>
            </p:cNvPicPr>
            <p:nvPr/>
          </p:nvPicPr>
          <p:blipFill>
            <a:blip r:embed="rId39" cstate="print">
              <a:extLst>
                <a:ext uri="{BEBA8EAE-BF5A-486C-A8C5-ECC9F3942E4B}">
                  <a14:imgProps xmlns:a14="http://schemas.microsoft.com/office/drawing/2010/main">
                    <a14:imgLayer r:embed="rId40">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7016999" y="4369219"/>
              <a:ext cx="2657723" cy="2401627"/>
            </a:xfrm>
            <a:prstGeom prst="rect">
              <a:avLst/>
            </a:prstGeom>
          </p:spPr>
        </p:pic>
      </p:grpSp>
      <p:pic>
        <p:nvPicPr>
          <p:cNvPr id="49" name="whoosh 4 (qubodup).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19"/>
          <a:stretch>
            <a:fillRect/>
          </a:stretch>
        </p:blipFill>
        <p:spPr>
          <a:xfrm>
            <a:off x="7039659" y="8477733"/>
            <a:ext cx="487363" cy="487363"/>
          </a:xfrm>
          <a:prstGeom prst="rect">
            <a:avLst/>
          </a:prstGeom>
        </p:spPr>
      </p:pic>
      <p:pic>
        <p:nvPicPr>
          <p:cNvPr id="50" name="Spell Book"/>
          <p:cNvPicPr>
            <a:picLocks noChangeAspect="1"/>
          </p:cNvPicPr>
          <p:nvPr/>
        </p:nvPicPr>
        <p:blipFill>
          <a:blip r:embed="rId41" cstate="print">
            <a:extLst>
              <a:ext uri="{28A0092B-C50C-407E-A947-70E740481C1C}">
                <a14:useLocalDpi xmlns:a14="http://schemas.microsoft.com/office/drawing/2010/main" val="0"/>
              </a:ext>
            </a:extLst>
          </a:blip>
          <a:stretch>
            <a:fillRect/>
          </a:stretch>
        </p:blipFill>
        <p:spPr>
          <a:xfrm rot="19451795">
            <a:off x="5621025" y="768928"/>
            <a:ext cx="971345" cy="1358525"/>
          </a:xfrm>
          <a:prstGeom prst="rect">
            <a:avLst/>
          </a:prstGeom>
        </p:spPr>
      </p:pic>
      <p:pic>
        <p:nvPicPr>
          <p:cNvPr id="51" name="Hat"/>
          <p:cNvPicPr>
            <a:picLocks noChangeAspect="1"/>
          </p:cNvPicPr>
          <p:nvPr/>
        </p:nvPicPr>
        <p:blipFill>
          <a:blip r:embed="rId28" cstate="print">
            <a:extLst>
              <a:ext uri="{BEBA8EAE-BF5A-486C-A8C5-ECC9F3942E4B}">
                <a14:imgProps xmlns:a14="http://schemas.microsoft.com/office/drawing/2010/main">
                  <a14:imgLayer r:embed="rId29">
                    <a14:imgEffect>
                      <a14:brightnessContrast bright="40000"/>
                    </a14:imgEffect>
                  </a14:imgLayer>
                </a14:imgProps>
              </a:ext>
              <a:ext uri="{28A0092B-C50C-407E-A947-70E740481C1C}">
                <a14:useLocalDpi xmlns:a14="http://schemas.microsoft.com/office/drawing/2010/main" val="0"/>
              </a:ext>
            </a:extLst>
          </a:blip>
          <a:stretch>
            <a:fillRect/>
          </a:stretch>
        </p:blipFill>
        <p:spPr>
          <a:xfrm rot="18532009" flipH="1">
            <a:off x="4471326" y="2203030"/>
            <a:ext cx="2318937" cy="1522602"/>
          </a:xfrm>
          <a:prstGeom prst="rect">
            <a:avLst/>
          </a:prstGeom>
        </p:spPr>
      </p:pic>
      <p:pic>
        <p:nvPicPr>
          <p:cNvPr id="52" name="Staff"/>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rot="1786856">
            <a:off x="7752898" y="387109"/>
            <a:ext cx="692838" cy="3197712"/>
          </a:xfrm>
          <a:prstGeom prst="rect">
            <a:avLst/>
          </a:prstGeom>
        </p:spPr>
      </p:pic>
      <p:pic>
        <p:nvPicPr>
          <p:cNvPr id="53" name="Ring"/>
          <p:cNvPicPr>
            <a:picLocks noChangeAspect="1"/>
          </p:cNvPicPr>
          <p:nvPr/>
        </p:nvPicPr>
        <p:blipFill>
          <a:blip r:embed="rId42" cstate="print">
            <a:extLst>
              <a:ext uri="{28A0092B-C50C-407E-A947-70E740481C1C}">
                <a14:useLocalDpi xmlns:a14="http://schemas.microsoft.com/office/drawing/2010/main" val="0"/>
              </a:ext>
            </a:extLst>
          </a:blip>
          <a:stretch>
            <a:fillRect/>
          </a:stretch>
        </p:blipFill>
        <p:spPr>
          <a:xfrm rot="1323939">
            <a:off x="8589660" y="2479737"/>
            <a:ext cx="673677" cy="798826"/>
          </a:xfrm>
          <a:prstGeom prst="rect">
            <a:avLst/>
          </a:prstGeom>
        </p:spPr>
      </p:pic>
      <p:pic>
        <p:nvPicPr>
          <p:cNvPr id="54" name="Platform 3"/>
          <p:cNvPicPr>
            <a:picLocks noChangeAspect="1"/>
          </p:cNvPicPr>
          <p:nvPr/>
        </p:nvPicPr>
        <p:blipFill>
          <a:blip r:embed="rId21" cstate="print">
            <a:extLst>
              <a:ext uri="{BEBA8EAE-BF5A-486C-A8C5-ECC9F3942E4B}">
                <a14:imgProps xmlns:a14="http://schemas.microsoft.com/office/drawing/2010/main">
                  <a14:imgLayer r:embed="rId22">
                    <a14:imgEffect>
                      <a14:colorTemperature colorTemp="59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0664215" y="4701540"/>
            <a:ext cx="3065619" cy="2357120"/>
          </a:xfrm>
          <a:prstGeom prst="rect">
            <a:avLst/>
          </a:prstGeom>
        </p:spPr>
      </p:pic>
      <p:pic>
        <p:nvPicPr>
          <p:cNvPr id="55" name="Chest 3 Closed"/>
          <p:cNvPicPr>
            <a:picLocks noChangeAspect="1"/>
          </p:cNvPicPr>
          <p:nvPr/>
        </p:nvPicPr>
        <p:blipFill>
          <a:blip r:embed="rId23" cstate="print">
            <a:extLst>
              <a:ext uri="{BEBA8EAE-BF5A-486C-A8C5-ECC9F3942E4B}">
                <a14:imgProps xmlns:a14="http://schemas.microsoft.com/office/drawing/2010/main">
                  <a14:imgLayer r:embed="rId24">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10778599" y="2760237"/>
            <a:ext cx="2836850" cy="2233006"/>
          </a:xfrm>
          <a:prstGeom prst="rect">
            <a:avLst/>
          </a:prstGeom>
          <a:effectLst>
            <a:outerShdw blurRad="76200" dir="18900000" sy="23000" kx="-1200000" algn="bl" rotWithShape="0">
              <a:prstClr val="black">
                <a:alpha val="20000"/>
              </a:prstClr>
            </a:outerShdw>
          </a:effectLst>
        </p:spPr>
      </p:pic>
      <p:pic>
        <p:nvPicPr>
          <p:cNvPr id="56" name="Number 3"/>
          <p:cNvPicPr>
            <a:picLocks noChangeAspect="1"/>
          </p:cNvPicPr>
          <p:nvPr/>
        </p:nvPicPr>
        <p:blipFill>
          <a:blip r:embed="rId43" cstate="print">
            <a:extLst>
              <a:ext uri="{28A0092B-C50C-407E-A947-70E740481C1C}">
                <a14:useLocalDpi xmlns:a14="http://schemas.microsoft.com/office/drawing/2010/main" val="0"/>
              </a:ext>
            </a:extLst>
          </a:blip>
          <a:stretch>
            <a:fillRect/>
          </a:stretch>
        </p:blipFill>
        <p:spPr>
          <a:xfrm>
            <a:off x="11843321" y="5353215"/>
            <a:ext cx="755636" cy="1463040"/>
          </a:xfrm>
          <a:prstGeom prst="rect">
            <a:avLst/>
          </a:prstGeom>
          <a:effectLst>
            <a:glow rad="165100">
              <a:schemeClr val="tx1">
                <a:alpha val="40000"/>
              </a:schemeClr>
            </a:glow>
            <a:outerShdw blurRad="50800" dist="38100" dir="5400000" algn="t" rotWithShape="0">
              <a:prstClr val="black">
                <a:alpha val="40000"/>
              </a:prstClr>
            </a:outerShdw>
          </a:effectLst>
        </p:spPr>
      </p:pic>
      <p:pic>
        <p:nvPicPr>
          <p:cNvPr id="57" name="Chest 3 Open"/>
          <p:cNvPicPr>
            <a:picLocks noChangeAspect="1"/>
          </p:cNvPicPr>
          <p:nvPr/>
        </p:nvPicPr>
        <p:blipFill>
          <a:blip r:embed="rId26" cstate="print">
            <a:extLst>
              <a:ext uri="{BEBA8EAE-BF5A-486C-A8C5-ECC9F3942E4B}">
                <a14:imgProps xmlns:a14="http://schemas.microsoft.com/office/drawing/2010/main">
                  <a14:imgLayer r:embed="rId27">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10779595" y="2012299"/>
            <a:ext cx="2834640" cy="2976372"/>
          </a:xfrm>
          <a:prstGeom prst="rect">
            <a:avLst/>
          </a:prstGeom>
          <a:effectLst>
            <a:outerShdw blurRad="76200" dir="18900000" sy="23000" kx="-1200000" algn="bl" rotWithShape="0">
              <a:prstClr val="black">
                <a:alpha val="20000"/>
              </a:prstClr>
            </a:outerShdw>
          </a:effectLst>
        </p:spPr>
      </p:pic>
      <p:pic>
        <p:nvPicPr>
          <p:cNvPr id="58" name="Ooze Cauldron"/>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11474468" y="130928"/>
            <a:ext cx="1444893" cy="1881371"/>
          </a:xfrm>
          <a:prstGeom prst="rect">
            <a:avLst/>
          </a:prstGeom>
        </p:spPr>
      </p:pic>
      <p:pic>
        <p:nvPicPr>
          <p:cNvPr id="59" name="Poison"/>
          <p:cNvPicPr>
            <a:picLocks noChangeAspect="1"/>
          </p:cNvPicPr>
          <p:nvPr/>
        </p:nvPicPr>
        <p:blipFill>
          <a:blip r:embed="rId45" cstate="print">
            <a:extLst>
              <a:ext uri="{28A0092B-C50C-407E-A947-70E740481C1C}">
                <a14:useLocalDpi xmlns:a14="http://schemas.microsoft.com/office/drawing/2010/main" val="0"/>
              </a:ext>
            </a:extLst>
          </a:blip>
          <a:stretch>
            <a:fillRect/>
          </a:stretch>
        </p:blipFill>
        <p:spPr>
          <a:xfrm rot="2759014">
            <a:off x="13383861" y="2215924"/>
            <a:ext cx="846496" cy="1365316"/>
          </a:xfrm>
          <a:prstGeom prst="rect">
            <a:avLst/>
          </a:prstGeom>
        </p:spPr>
      </p:pic>
      <p:pic>
        <p:nvPicPr>
          <p:cNvPr id="60" name="Evil Book"/>
          <p:cNvPicPr>
            <a:picLocks noChangeAspect="1"/>
          </p:cNvPicPr>
          <p:nvPr/>
        </p:nvPicPr>
        <p:blipFill>
          <a:blip r:embed="rId46" cstate="print">
            <a:extLst>
              <a:ext uri="{28A0092B-C50C-407E-A947-70E740481C1C}">
                <a14:useLocalDpi xmlns:a14="http://schemas.microsoft.com/office/drawing/2010/main" val="0"/>
              </a:ext>
            </a:extLst>
          </a:blip>
          <a:stretch>
            <a:fillRect/>
          </a:stretch>
        </p:blipFill>
        <p:spPr>
          <a:xfrm>
            <a:off x="9635126" y="2448781"/>
            <a:ext cx="1839342" cy="1250887"/>
          </a:xfrm>
          <a:prstGeom prst="rect">
            <a:avLst/>
          </a:prstGeom>
        </p:spPr>
      </p:pic>
      <p:grpSp>
        <p:nvGrpSpPr>
          <p:cNvPr id="61" name="Minus 3"/>
          <p:cNvGrpSpPr>
            <a:grpSpLocks noChangeAspect="1"/>
          </p:cNvGrpSpPr>
          <p:nvPr/>
        </p:nvGrpSpPr>
        <p:grpSpPr>
          <a:xfrm>
            <a:off x="10509667" y="4374035"/>
            <a:ext cx="3422945" cy="3187697"/>
            <a:chOff x="6017226" y="3122341"/>
            <a:chExt cx="5256658" cy="4895385"/>
          </a:xfrm>
        </p:grpSpPr>
        <p:pic>
          <p:nvPicPr>
            <p:cNvPr id="62" name="Minus Circle"/>
            <p:cNvPicPr>
              <a:picLocks noChangeAspect="1"/>
            </p:cNvPicPr>
            <p:nvPr/>
          </p:nvPicPr>
          <p:blipFill rotWithShape="1">
            <a:blip r:embed="rId37" cstate="print">
              <a:duotone>
                <a:prstClr val="black"/>
                <a:schemeClr val="accent3">
                  <a:tint val="45000"/>
                  <a:satMod val="400000"/>
                </a:schemeClr>
              </a:duotone>
              <a:extLst>
                <a:ext uri="{BEBA8EAE-BF5A-486C-A8C5-ECC9F3942E4B}">
                  <a14:imgProps xmlns:a14="http://schemas.microsoft.com/office/drawing/2010/main">
                    <a14:imgLayer r:embed="rId38">
                      <a14:imgEffect>
                        <a14:brightnessContrast contrast="-40000"/>
                      </a14:imgEffect>
                    </a14:imgLayer>
                  </a14:imgProps>
                </a:ext>
                <a:ext uri="{28A0092B-C50C-407E-A947-70E740481C1C}">
                  <a14:useLocalDpi xmlns:a14="http://schemas.microsoft.com/office/drawing/2010/main" val="0"/>
                </a:ext>
              </a:extLst>
            </a:blip>
            <a:srcRect l="17234" t="5105" r="15310" b="5669"/>
            <a:stretch/>
          </p:blipFill>
          <p:spPr>
            <a:xfrm>
              <a:off x="6017226" y="3122341"/>
              <a:ext cx="5256658" cy="4895385"/>
            </a:xfrm>
            <a:prstGeom prst="rect">
              <a:avLst/>
            </a:prstGeom>
          </p:spPr>
        </p:pic>
        <p:sp>
          <p:nvSpPr>
            <p:cNvPr id="63" name="Shadow"/>
            <p:cNvSpPr txBox="1"/>
            <p:nvPr/>
          </p:nvSpPr>
          <p:spPr>
            <a:xfrm>
              <a:off x="6683211" y="3784511"/>
              <a:ext cx="3749040" cy="3749040"/>
            </a:xfrm>
            <a:prstGeom prst="ellipse">
              <a:avLst/>
            </a:prstGeom>
            <a:solidFill>
              <a:schemeClr val="tx1">
                <a:alpha val="71000"/>
              </a:schemeClr>
            </a:solidFill>
            <a:effectLst>
              <a:softEdge rad="190500"/>
            </a:effectLst>
          </p:spPr>
          <p:txBody>
            <a:bodyPr wrap="square" lIns="0" tIns="0" rIns="0" bIns="0" rtlCol="0">
              <a:spAutoFit/>
            </a:bodyPr>
            <a:lstStyle/>
            <a:p>
              <a:pPr algn="ctr"/>
              <a:endParaRPr lang="en-US" sz="19900" dirty="0">
                <a:blipFill dpi="0" rotWithShape="1">
                  <a:blip r:embed="rId33"/>
                  <a:srcRect/>
                  <a:tile tx="0" ty="0" sx="100000" sy="100000" flip="none" algn="b"/>
                </a:blipFill>
                <a:latin typeface="Mystery Quest" panose="02000000000000000000" pitchFamily="2" charset="0"/>
                <a:cs typeface="Kalam Light" panose="02000000000000000000" pitchFamily="2" charset="0"/>
              </a:endParaRPr>
            </a:p>
          </p:txBody>
        </p:sp>
        <p:pic>
          <p:nvPicPr>
            <p:cNvPr id="64" name="-3"/>
            <p:cNvPicPr>
              <a:picLocks noChangeAspect="1"/>
            </p:cNvPicPr>
            <p:nvPr/>
          </p:nvPicPr>
          <p:blipFill>
            <a:blip r:embed="rId47" cstate="print">
              <a:extLst>
                <a:ext uri="{28A0092B-C50C-407E-A947-70E740481C1C}">
                  <a14:useLocalDpi xmlns:a14="http://schemas.microsoft.com/office/drawing/2010/main" val="0"/>
                </a:ext>
              </a:extLst>
            </a:blip>
            <a:stretch>
              <a:fillRect/>
            </a:stretch>
          </p:blipFill>
          <p:spPr>
            <a:xfrm>
              <a:off x="7014327" y="4369219"/>
              <a:ext cx="2663068" cy="2401627"/>
            </a:xfrm>
            <a:prstGeom prst="rect">
              <a:avLst/>
            </a:prstGeom>
          </p:spPr>
        </p:pic>
      </p:grpSp>
      <p:pic>
        <p:nvPicPr>
          <p:cNvPr id="65" name="whoosh 3 (qubodup).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9"/>
          <a:stretch>
            <a:fillRect/>
          </a:stretch>
        </p:blipFill>
        <p:spPr>
          <a:xfrm>
            <a:off x="11953342" y="8549002"/>
            <a:ext cx="487363" cy="487363"/>
          </a:xfrm>
          <a:prstGeom prst="rect">
            <a:avLst/>
          </a:prstGeom>
        </p:spPr>
      </p:pic>
      <p:pic>
        <p:nvPicPr>
          <p:cNvPr id="2" name="Brick Wall"/>
          <p:cNvPicPr>
            <a:picLocks noChangeAspect="1"/>
          </p:cNvPicPr>
          <p:nvPr/>
        </p:nvPicPr>
        <p:blipFill>
          <a:blip r:embed="rId48">
            <a:extLst>
              <a:ext uri="{28A0092B-C50C-407E-A947-70E740481C1C}">
                <a14:useLocalDpi xmlns:a14="http://schemas.microsoft.com/office/drawing/2010/main" val="0"/>
              </a:ext>
            </a:extLst>
          </a:blip>
          <a:stretch>
            <a:fillRect/>
          </a:stretch>
        </p:blipFill>
        <p:spPr>
          <a:xfrm>
            <a:off x="0" y="0"/>
            <a:ext cx="14630400" cy="8229600"/>
          </a:xfrm>
          <a:prstGeom prst="rect">
            <a:avLst/>
          </a:prstGeom>
        </p:spPr>
      </p:pic>
      <p:pic>
        <p:nvPicPr>
          <p:cNvPr id="3" name="Doors (Closed)"/>
          <p:cNvPicPr>
            <a:picLocks noChangeAspect="1"/>
          </p:cNvPicPr>
          <p:nvPr/>
        </p:nvPicPr>
        <p:blipFill>
          <a:blip r:embed="rId49">
            <a:extLst>
              <a:ext uri="{28A0092B-C50C-407E-A947-70E740481C1C}">
                <a14:useLocalDpi xmlns:a14="http://schemas.microsoft.com/office/drawing/2010/main" val="0"/>
              </a:ext>
            </a:extLst>
          </a:blip>
          <a:stretch>
            <a:fillRect/>
          </a:stretch>
        </p:blipFill>
        <p:spPr>
          <a:xfrm>
            <a:off x="3561794" y="191080"/>
            <a:ext cx="7514723" cy="8229600"/>
          </a:xfrm>
          <a:prstGeom prst="rect">
            <a:avLst/>
          </a:prstGeom>
          <a:effectLst>
            <a:innerShdw blurRad="114300">
              <a:prstClr val="black"/>
            </a:innerShdw>
          </a:effectLst>
        </p:spPr>
      </p:pic>
      <p:pic>
        <p:nvPicPr>
          <p:cNvPr id="4" name="Doors (Open)"/>
          <p:cNvPicPr>
            <a:picLocks noChangeAspect="1"/>
          </p:cNvPicPr>
          <p:nvPr/>
        </p:nvPicPr>
        <p:blipFill rotWithShape="1">
          <a:blip r:embed="rId50">
            <a:extLst>
              <a:ext uri="{28A0092B-C50C-407E-A947-70E740481C1C}">
                <a14:useLocalDpi xmlns:a14="http://schemas.microsoft.com/office/drawing/2010/main" val="0"/>
              </a:ext>
            </a:extLst>
          </a:blip>
          <a:srcRect l="15985" t="7812" r="16219" b="7812"/>
          <a:stretch/>
        </p:blipFill>
        <p:spPr>
          <a:xfrm>
            <a:off x="2346958" y="211579"/>
            <a:ext cx="9921240" cy="8229600"/>
          </a:xfrm>
          <a:prstGeom prst="rect">
            <a:avLst/>
          </a:prstGeom>
          <a:effectLst>
            <a:innerShdw blurRad="114300">
              <a:prstClr val="black"/>
            </a:innerShdw>
          </a:effectLst>
        </p:spPr>
      </p:pic>
      <p:pic>
        <p:nvPicPr>
          <p:cNvPr id="8" name="Glow 1"/>
          <p:cNvPicPr>
            <a:picLocks noChangeAspect="1"/>
          </p:cNvPicPr>
          <p:nvPr/>
        </p:nvPicPr>
        <p:blipFill>
          <a:blip r:embed="rId51" cstate="print">
            <a:extLst>
              <a:ext uri="{28A0092B-C50C-407E-A947-70E740481C1C}">
                <a14:useLocalDpi xmlns:a14="http://schemas.microsoft.com/office/drawing/2010/main" val="0"/>
              </a:ext>
            </a:extLst>
          </a:blip>
          <a:stretch>
            <a:fillRect/>
          </a:stretch>
        </p:blipFill>
        <p:spPr>
          <a:xfrm>
            <a:off x="-1701493" y="371301"/>
            <a:ext cx="6273484" cy="3764091"/>
          </a:xfrm>
          <a:prstGeom prst="rect">
            <a:avLst/>
          </a:prstGeom>
        </p:spPr>
      </p:pic>
      <p:pic>
        <p:nvPicPr>
          <p:cNvPr id="9" name="Glow 2"/>
          <p:cNvPicPr>
            <a:picLocks noChangeAspect="1"/>
          </p:cNvPicPr>
          <p:nvPr/>
        </p:nvPicPr>
        <p:blipFill>
          <a:blip r:embed="rId51" cstate="print">
            <a:extLst>
              <a:ext uri="{28A0092B-C50C-407E-A947-70E740481C1C}">
                <a14:useLocalDpi xmlns:a14="http://schemas.microsoft.com/office/drawing/2010/main" val="0"/>
              </a:ext>
            </a:extLst>
          </a:blip>
          <a:stretch>
            <a:fillRect/>
          </a:stretch>
        </p:blipFill>
        <p:spPr>
          <a:xfrm>
            <a:off x="9987587" y="371301"/>
            <a:ext cx="6273484" cy="3764091"/>
          </a:xfrm>
          <a:prstGeom prst="rect">
            <a:avLst/>
          </a:prstGeom>
        </p:spPr>
      </p:pic>
      <p:pic>
        <p:nvPicPr>
          <p:cNvPr id="5" name="Magic Barrier"/>
          <p:cNvPicPr>
            <a:picLocks noChangeAspect="1"/>
          </p:cNvPicPr>
          <p:nvPr/>
        </p:nvPicPr>
        <p:blipFill>
          <a:blip r:embed="rId52" cstate="print">
            <a:extLst>
              <a:ext uri="{28A0092B-C50C-407E-A947-70E740481C1C}">
                <a14:useLocalDpi xmlns:a14="http://schemas.microsoft.com/office/drawing/2010/main" val="0"/>
              </a:ext>
            </a:extLst>
          </a:blip>
          <a:stretch>
            <a:fillRect/>
          </a:stretch>
        </p:blipFill>
        <p:spPr>
          <a:xfrm>
            <a:off x="4878319" y="3809996"/>
            <a:ext cx="4873762" cy="3291847"/>
          </a:xfrm>
          <a:prstGeom prst="rect">
            <a:avLst/>
          </a:prstGeom>
        </p:spPr>
      </p:pic>
      <p:pic>
        <p:nvPicPr>
          <p:cNvPr id="6" name="Magic Circle 1"/>
          <p:cNvPicPr>
            <a:picLocks noChangeAspect="1"/>
          </p:cNvPicPr>
          <p:nvPr/>
        </p:nvPicPr>
        <p:blipFill>
          <a:blip r:embed="rId53" cstate="print">
            <a:extLst>
              <a:ext uri="{28A0092B-C50C-407E-A947-70E740481C1C}">
                <a14:useLocalDpi xmlns:a14="http://schemas.microsoft.com/office/drawing/2010/main" val="0"/>
              </a:ext>
            </a:extLst>
          </a:blip>
          <a:stretch>
            <a:fillRect/>
          </a:stretch>
        </p:blipFill>
        <p:spPr>
          <a:xfrm>
            <a:off x="4481830" y="821713"/>
            <a:ext cx="1573530" cy="1107830"/>
          </a:xfrm>
          <a:prstGeom prst="rect">
            <a:avLst/>
          </a:prstGeom>
        </p:spPr>
      </p:pic>
      <p:pic>
        <p:nvPicPr>
          <p:cNvPr id="13" name="Magic Circle 2"/>
          <p:cNvPicPr>
            <a:picLocks noChangeAspect="1"/>
          </p:cNvPicPr>
          <p:nvPr/>
        </p:nvPicPr>
        <p:blipFill>
          <a:blip r:embed="rId54" cstate="print">
            <a:extLst>
              <a:ext uri="{28A0092B-C50C-407E-A947-70E740481C1C}">
                <a14:useLocalDpi xmlns:a14="http://schemas.microsoft.com/office/drawing/2010/main" val="0"/>
              </a:ext>
            </a:extLst>
          </a:blip>
          <a:stretch>
            <a:fillRect/>
          </a:stretch>
        </p:blipFill>
        <p:spPr>
          <a:xfrm>
            <a:off x="8474711" y="821713"/>
            <a:ext cx="1573528" cy="1107830"/>
          </a:xfrm>
          <a:prstGeom prst="rect">
            <a:avLst/>
          </a:prstGeom>
        </p:spPr>
      </p:pic>
      <p:pic>
        <p:nvPicPr>
          <p:cNvPr id="14" name="Magic Circle 3"/>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3364231" y="4773953"/>
            <a:ext cx="1573528" cy="1107829"/>
          </a:xfrm>
          <a:prstGeom prst="rect">
            <a:avLst/>
          </a:prstGeom>
        </p:spPr>
      </p:pic>
      <p:pic>
        <p:nvPicPr>
          <p:cNvPr id="15" name="Magic Circle 4"/>
          <p:cNvPicPr>
            <a:picLocks noChangeAspect="1"/>
          </p:cNvPicPr>
          <p:nvPr/>
        </p:nvPicPr>
        <p:blipFill>
          <a:blip r:embed="rId55" cstate="print">
            <a:extLst>
              <a:ext uri="{28A0092B-C50C-407E-A947-70E740481C1C}">
                <a14:useLocalDpi xmlns:a14="http://schemas.microsoft.com/office/drawing/2010/main" val="0"/>
              </a:ext>
            </a:extLst>
          </a:blip>
          <a:stretch>
            <a:fillRect/>
          </a:stretch>
        </p:blipFill>
        <p:spPr>
          <a:xfrm>
            <a:off x="9672071" y="4773953"/>
            <a:ext cx="1573527" cy="1107829"/>
          </a:xfrm>
          <a:prstGeom prst="rect">
            <a:avLst/>
          </a:prstGeom>
        </p:spPr>
      </p:pic>
      <p:pic>
        <p:nvPicPr>
          <p:cNvPr id="12" name="Scroll"/>
          <p:cNvPicPr>
            <a:picLocks noChangeAspect="1"/>
          </p:cNvPicPr>
          <p:nvPr/>
        </p:nvPicPr>
        <p:blipFill>
          <a:blip r:embed="rId56">
            <a:extLst>
              <a:ext uri="{28A0092B-C50C-407E-A947-70E740481C1C}">
                <a14:useLocalDpi xmlns:a14="http://schemas.microsoft.com/office/drawing/2010/main" val="0"/>
              </a:ext>
            </a:extLst>
          </a:blip>
          <a:stretch>
            <a:fillRect/>
          </a:stretch>
        </p:blipFill>
        <p:spPr>
          <a:xfrm>
            <a:off x="2286000" y="1055370"/>
            <a:ext cx="10058400" cy="6118860"/>
          </a:xfrm>
          <a:prstGeom prst="rect">
            <a:avLst/>
          </a:prstGeom>
        </p:spPr>
      </p:pic>
      <p:pic>
        <p:nvPicPr>
          <p:cNvPr id="16" name="Scroll Center"/>
          <p:cNvPicPr>
            <a:picLocks noChangeAspect="1"/>
          </p:cNvPicPr>
          <p:nvPr/>
        </p:nvPicPr>
        <p:blipFill rotWithShape="1">
          <a:blip r:embed="rId56">
            <a:extLst>
              <a:ext uri="{28A0092B-C50C-407E-A947-70E740481C1C}">
                <a14:useLocalDpi xmlns:a14="http://schemas.microsoft.com/office/drawing/2010/main" val="0"/>
              </a:ext>
            </a:extLst>
          </a:blip>
          <a:srcRect l="43705" r="43760"/>
          <a:stretch/>
        </p:blipFill>
        <p:spPr>
          <a:xfrm>
            <a:off x="6682116" y="1055370"/>
            <a:ext cx="1260797" cy="6118860"/>
          </a:xfrm>
          <a:prstGeom prst="rect">
            <a:avLst/>
          </a:prstGeom>
        </p:spPr>
      </p:pic>
      <p:pic>
        <p:nvPicPr>
          <p:cNvPr id="17" name="Scroll Roll L"/>
          <p:cNvPicPr>
            <a:picLocks noChangeAspect="1"/>
          </p:cNvPicPr>
          <p:nvPr/>
        </p:nvPicPr>
        <p:blipFill>
          <a:blip r:embed="rId57">
            <a:extLst>
              <a:ext uri="{28A0092B-C50C-407E-A947-70E740481C1C}">
                <a14:useLocalDpi xmlns:a14="http://schemas.microsoft.com/office/drawing/2010/main" val="0"/>
              </a:ext>
            </a:extLst>
          </a:blip>
          <a:stretch>
            <a:fillRect/>
          </a:stretch>
        </p:blipFill>
        <p:spPr>
          <a:xfrm>
            <a:off x="6048565" y="1045210"/>
            <a:ext cx="1267102" cy="6117336"/>
          </a:xfrm>
          <a:prstGeom prst="rect">
            <a:avLst/>
          </a:prstGeom>
          <a:effectLst>
            <a:outerShdw blurRad="50800" dist="38100" algn="l" rotWithShape="0">
              <a:prstClr val="black">
                <a:alpha val="40000"/>
              </a:prstClr>
            </a:outerShdw>
          </a:effectLst>
        </p:spPr>
      </p:pic>
      <p:pic>
        <p:nvPicPr>
          <p:cNvPr id="18" name="Scroll Roll R"/>
          <p:cNvPicPr>
            <a:picLocks noChangeAspect="1"/>
          </p:cNvPicPr>
          <p:nvPr/>
        </p:nvPicPr>
        <p:blipFill>
          <a:blip r:embed="rId57">
            <a:extLst>
              <a:ext uri="{28A0092B-C50C-407E-A947-70E740481C1C}">
                <a14:useLocalDpi xmlns:a14="http://schemas.microsoft.com/office/drawing/2010/main" val="0"/>
              </a:ext>
            </a:extLst>
          </a:blip>
          <a:stretch>
            <a:fillRect/>
          </a:stretch>
        </p:blipFill>
        <p:spPr>
          <a:xfrm flipH="1">
            <a:off x="7309362" y="1045210"/>
            <a:ext cx="1267102" cy="6117336"/>
          </a:xfrm>
          <a:prstGeom prst="rect">
            <a:avLst/>
          </a:prstGeom>
          <a:effectLst>
            <a:outerShdw blurRad="50800" dist="38100" dir="10800000" algn="r" rotWithShape="0">
              <a:prstClr val="black">
                <a:alpha val="40000"/>
              </a:prstClr>
            </a:outerShdw>
          </a:effectLst>
        </p:spPr>
      </p:pic>
      <p:pic>
        <p:nvPicPr>
          <p:cNvPr id="24" name="Circle 4 Large"/>
          <p:cNvPicPr>
            <a:picLocks noChangeAspect="1"/>
          </p:cNvPicPr>
          <p:nvPr/>
        </p:nvPicPr>
        <p:blipFill>
          <a:blip r:embed="rId55" cstate="print">
            <a:extLst>
              <a:ext uri="{28A0092B-C50C-407E-A947-70E740481C1C}">
                <a14:useLocalDpi xmlns:a14="http://schemas.microsoft.com/office/drawing/2010/main" val="0"/>
              </a:ext>
            </a:extLst>
          </a:blip>
          <a:stretch>
            <a:fillRect/>
          </a:stretch>
        </p:blipFill>
        <p:spPr>
          <a:xfrm>
            <a:off x="5368107" y="2798222"/>
            <a:ext cx="6662773" cy="4690872"/>
          </a:xfrm>
          <a:prstGeom prst="rect">
            <a:avLst/>
          </a:prstGeom>
        </p:spPr>
      </p:pic>
      <p:pic>
        <p:nvPicPr>
          <p:cNvPr id="23" name="Circle 3 Large"/>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2601381" y="2798222"/>
            <a:ext cx="6662778" cy="4690872"/>
          </a:xfrm>
          <a:prstGeom prst="rect">
            <a:avLst/>
          </a:prstGeom>
        </p:spPr>
      </p:pic>
      <p:pic>
        <p:nvPicPr>
          <p:cNvPr id="22" name="Circle 2 Large"/>
          <p:cNvPicPr>
            <a:picLocks noChangeAspect="1"/>
          </p:cNvPicPr>
          <p:nvPr/>
        </p:nvPicPr>
        <p:blipFill>
          <a:blip r:embed="rId54" cstate="print">
            <a:extLst>
              <a:ext uri="{28A0092B-C50C-407E-A947-70E740481C1C}">
                <a14:useLocalDpi xmlns:a14="http://schemas.microsoft.com/office/drawing/2010/main" val="0"/>
              </a:ext>
            </a:extLst>
          </a:blip>
          <a:stretch>
            <a:fillRect/>
          </a:stretch>
        </p:blipFill>
        <p:spPr>
          <a:xfrm>
            <a:off x="5368109" y="964886"/>
            <a:ext cx="6662771" cy="4690872"/>
          </a:xfrm>
          <a:prstGeom prst="rect">
            <a:avLst/>
          </a:prstGeom>
        </p:spPr>
      </p:pic>
      <p:pic>
        <p:nvPicPr>
          <p:cNvPr id="21" name="Circle 1 Large"/>
          <p:cNvPicPr>
            <a:picLocks noChangeAspect="1"/>
          </p:cNvPicPr>
          <p:nvPr/>
        </p:nvPicPr>
        <p:blipFill>
          <a:blip r:embed="rId53" cstate="print">
            <a:extLst>
              <a:ext uri="{28A0092B-C50C-407E-A947-70E740481C1C}">
                <a14:useLocalDpi xmlns:a14="http://schemas.microsoft.com/office/drawing/2010/main" val="0"/>
              </a:ext>
            </a:extLst>
          </a:blip>
          <a:stretch>
            <a:fillRect/>
          </a:stretch>
        </p:blipFill>
        <p:spPr>
          <a:xfrm>
            <a:off x="2601381" y="964886"/>
            <a:ext cx="6657456" cy="4687123"/>
          </a:xfrm>
          <a:prstGeom prst="rect">
            <a:avLst/>
          </a:prstGeom>
        </p:spPr>
      </p:pic>
      <p:sp>
        <p:nvSpPr>
          <p:cNvPr id="20" name="Answer"/>
          <p:cNvSpPr txBox="1"/>
          <p:nvPr/>
        </p:nvSpPr>
        <p:spPr>
          <a:xfrm>
            <a:off x="3561795" y="1554479"/>
            <a:ext cx="7514722" cy="5547363"/>
          </a:xfrm>
          <a:prstGeom prst="rect">
            <a:avLst/>
          </a:prstGeom>
          <a:solidFill>
            <a:srgbClr val="F3D79F">
              <a:alpha val="9000"/>
            </a:srgbClr>
          </a:solidFill>
          <a:effectLst>
            <a:softEdge rad="127000"/>
          </a:effectLst>
        </p:spPr>
        <p:txBody>
          <a:bodyPr wrap="square" lIns="0" tIns="0" rIns="0" bIns="0" rtlCol="0" anchor="ctr" anchorCtr="1">
            <a:normAutofit/>
          </a:bodyPr>
          <a:lstStyle/>
          <a:p>
            <a:pPr algn="ctr" fontAlgn="ctr">
              <a:lnSpc>
                <a:spcPts val="11500"/>
              </a:lnSpc>
            </a:pPr>
            <a:r>
              <a:rPr lang="en-US" sz="11500" spc="-200" dirty="0" smtClean="0">
                <a:solidFill>
                  <a:schemeClr val="tx2">
                    <a:lumMod val="50000"/>
                  </a:schemeClr>
                </a:solidFill>
                <a:latin typeface="Kalam Light" panose="02000000000000000000" pitchFamily="2" charset="0"/>
                <a:cs typeface="Kalam Light" panose="02000000000000000000" pitchFamily="2" charset="0"/>
              </a:rPr>
              <a:t>Answer sentence here</a:t>
            </a:r>
            <a:endParaRPr lang="en-US" sz="11500" spc="-200" dirty="0">
              <a:solidFill>
                <a:schemeClr val="tx2">
                  <a:lumMod val="50000"/>
                </a:schemeClr>
              </a:solidFill>
              <a:latin typeface="Kalam Light" panose="02000000000000000000" pitchFamily="2" charset="0"/>
              <a:cs typeface="Kalam Light" panose="02000000000000000000" pitchFamily="2" charset="0"/>
            </a:endParaRPr>
          </a:p>
        </p:txBody>
      </p:sp>
      <p:pic>
        <p:nvPicPr>
          <p:cNvPr id="7" name="magic circles (compiled).mp3">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19"/>
          <a:stretch>
            <a:fillRect/>
          </a:stretch>
        </p:blipFill>
        <p:spPr>
          <a:xfrm>
            <a:off x="1435249" y="8517886"/>
            <a:ext cx="487363" cy="487363"/>
          </a:xfrm>
          <a:prstGeom prst="rect">
            <a:avLst/>
          </a:prstGeom>
        </p:spPr>
      </p:pic>
      <p:pic>
        <p:nvPicPr>
          <p:cNvPr id="25" name="unrolling-scroll (spookymodem).mp3">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19"/>
          <a:stretch>
            <a:fillRect/>
          </a:stretch>
        </p:blipFill>
        <p:spPr>
          <a:xfrm>
            <a:off x="491310" y="8447555"/>
            <a:ext cx="487363" cy="487363"/>
          </a:xfrm>
          <a:prstGeom prst="rect">
            <a:avLst/>
          </a:prstGeom>
        </p:spPr>
      </p:pic>
      <p:pic>
        <p:nvPicPr>
          <p:cNvPr id="11" name="door open (compiled).mp3">
            <a:hlinkClick r:id="" action="ppaction://media"/>
          </p:cNvPr>
          <p:cNvPicPr>
            <a:picLocks noChangeAspect="1"/>
          </p:cNvPicPr>
          <p:nvPr>
            <a:audioFile r:link="rId16"/>
            <p:extLst>
              <p:ext uri="{DAA4B4D4-6D71-4841-9C94-3DE7FCFB9230}">
                <p14:media xmlns:p14="http://schemas.microsoft.com/office/powerpoint/2010/main" r:embed="rId15"/>
              </p:ext>
            </p:extLst>
          </p:nvPr>
        </p:nvPicPr>
        <p:blipFill>
          <a:blip r:embed="rId19"/>
          <a:stretch>
            <a:fillRect/>
          </a:stretch>
        </p:blipFill>
        <p:spPr>
          <a:xfrm>
            <a:off x="2385056" y="8506457"/>
            <a:ext cx="487363" cy="487363"/>
          </a:xfrm>
          <a:prstGeom prst="rect">
            <a:avLst/>
          </a:prstGeom>
        </p:spPr>
      </p:pic>
    </p:spTree>
    <p:extLst>
      <p:ext uri="{BB962C8B-B14F-4D97-AF65-F5344CB8AC3E}">
        <p14:creationId xmlns:p14="http://schemas.microsoft.com/office/powerpoint/2010/main" val="410388129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autoRev="1" fill="hold" nodeType="withEffect">
                                  <p:stCondLst>
                                    <p:cond delay="0"/>
                                  </p:stCondLst>
                                  <p:childTnLst>
                                    <p:animScale>
                                      <p:cBhvr>
                                        <p:cTn id="6" dur="2000" fill="hold"/>
                                        <p:tgtEl>
                                          <p:spTgt spid="8"/>
                                        </p:tgtEl>
                                      </p:cBhvr>
                                      <p:by x="150000" y="150000"/>
                                    </p:animScale>
                                  </p:childTnLst>
                                </p:cTn>
                              </p:par>
                              <p:par>
                                <p:cTn id="7" presetID="6" presetClass="emph" presetSubtype="0" repeatCount="indefinite" autoRev="1" fill="hold" nodeType="withEffect">
                                  <p:stCondLst>
                                    <p:cond delay="0"/>
                                  </p:stCondLst>
                                  <p:childTnLst>
                                    <p:animScale>
                                      <p:cBhvr>
                                        <p:cTn id="8" dur="2000" fill="hold"/>
                                        <p:tgtEl>
                                          <p:spTgt spid="9"/>
                                        </p:tgtEl>
                                      </p:cBhvr>
                                      <p:by x="150000" y="150000"/>
                                    </p:animScale>
                                  </p:childTnLst>
                                </p:cTn>
                              </p:par>
                              <p:par>
                                <p:cTn id="9" presetID="8" presetClass="emph" presetSubtype="0" repeatCount="indefinite" fill="hold" nodeType="withEffect">
                                  <p:stCondLst>
                                    <p:cond delay="0"/>
                                  </p:stCondLst>
                                  <p:childTnLst>
                                    <p:animRot by="21600000">
                                      <p:cBhvr>
                                        <p:cTn id="10" dur="4000" fill="hold"/>
                                        <p:tgtEl>
                                          <p:spTgt spid="6"/>
                                        </p:tgtEl>
                                        <p:attrNameLst>
                                          <p:attrName>r</p:attrName>
                                        </p:attrNameLst>
                                      </p:cBhvr>
                                    </p:animRot>
                                  </p:childTnLst>
                                </p:cTn>
                              </p:par>
                              <p:par>
                                <p:cTn id="11" presetID="8" presetClass="emph" presetSubtype="0" repeatCount="indefinite" fill="hold" nodeType="withEffect">
                                  <p:stCondLst>
                                    <p:cond delay="0"/>
                                  </p:stCondLst>
                                  <p:childTnLst>
                                    <p:animRot by="21600000">
                                      <p:cBhvr>
                                        <p:cTn id="12" dur="4000" fill="hold"/>
                                        <p:tgtEl>
                                          <p:spTgt spid="13"/>
                                        </p:tgtEl>
                                        <p:attrNameLst>
                                          <p:attrName>r</p:attrName>
                                        </p:attrNameLst>
                                      </p:cBhvr>
                                    </p:animRot>
                                  </p:childTnLst>
                                </p:cTn>
                              </p:par>
                              <p:par>
                                <p:cTn id="13" presetID="8" presetClass="emph" presetSubtype="0" repeatCount="indefinite" fill="hold" nodeType="withEffect">
                                  <p:stCondLst>
                                    <p:cond delay="0"/>
                                  </p:stCondLst>
                                  <p:childTnLst>
                                    <p:animRot by="21600000">
                                      <p:cBhvr>
                                        <p:cTn id="14" dur="4000" fill="hold"/>
                                        <p:tgtEl>
                                          <p:spTgt spid="14"/>
                                        </p:tgtEl>
                                        <p:attrNameLst>
                                          <p:attrName>r</p:attrName>
                                        </p:attrNameLst>
                                      </p:cBhvr>
                                    </p:animRot>
                                  </p:childTnLst>
                                </p:cTn>
                              </p:par>
                              <p:par>
                                <p:cTn id="15" presetID="8" presetClass="emph" presetSubtype="0" repeatCount="indefinite" fill="hold" nodeType="withEffect">
                                  <p:stCondLst>
                                    <p:cond delay="0"/>
                                  </p:stCondLst>
                                  <p:childTnLst>
                                    <p:animRot by="21600000">
                                      <p:cBhvr>
                                        <p:cTn id="16" dur="4000" fill="hold"/>
                                        <p:tgtEl>
                                          <p:spTgt spid="15"/>
                                        </p:tgtEl>
                                        <p:attrNameLst>
                                          <p:attrName>r</p:attrName>
                                        </p:attrNameLst>
                                      </p:cBhvr>
                                    </p:animRot>
                                  </p:childTnLst>
                                </p:cTn>
                              </p:par>
                              <p:par>
                                <p:cTn id="17" presetID="6" presetClass="emph" presetSubtype="0" repeatCount="indefinite" autoRev="1" fill="hold" nodeType="withEffect">
                                  <p:stCondLst>
                                    <p:cond delay="0"/>
                                  </p:stCondLst>
                                  <p:childTnLst>
                                    <p:animScale>
                                      <p:cBhvr>
                                        <p:cTn id="18" dur="1500" fill="hold"/>
                                        <p:tgtEl>
                                          <p:spTgt spid="5"/>
                                        </p:tgtEl>
                                      </p:cBhvr>
                                      <p:by x="110000" y="110000"/>
                                    </p:animScale>
                                  </p:childTnLst>
                                </p:cTn>
                              </p:par>
                              <p:par>
                                <p:cTn id="19" presetID="42" presetClass="path" presetSubtype="0" accel="50000" decel="50000" fill="hold" nodeType="withEffect">
                                  <p:stCondLst>
                                    <p:cond delay="0"/>
                                  </p:stCondLst>
                                  <p:childTnLst>
                                    <p:animMotion origin="layout" path="M 4.27083E-6 3.08642E-7 L -0.2551 0.00058 " pathEditMode="relative" rAng="0" ptsTypes="AA">
                                      <p:cBhvr>
                                        <p:cTn id="20" dur="500" fill="hold"/>
                                        <p:tgtEl>
                                          <p:spTgt spid="17"/>
                                        </p:tgtEl>
                                        <p:attrNameLst>
                                          <p:attrName>ppt_x</p:attrName>
                                          <p:attrName>ppt_y</p:attrName>
                                        </p:attrNameLst>
                                      </p:cBhvr>
                                      <p:rCtr x="-12760" y="19"/>
                                    </p:animMotion>
                                  </p:childTnLst>
                                </p:cTn>
                              </p:par>
                              <p:par>
                                <p:cTn id="21" presetID="42" presetClass="path" presetSubtype="0" accel="50000" decel="50000" fill="hold" nodeType="withEffect">
                                  <p:stCondLst>
                                    <p:cond delay="0"/>
                                  </p:stCondLst>
                                  <p:childTnLst>
                                    <p:animMotion origin="layout" path="M -2.43056E-7 3.08642E-7 L 0.2564 0.00039 " pathEditMode="relative" rAng="0" ptsTypes="AA">
                                      <p:cBhvr>
                                        <p:cTn id="22" dur="500" fill="hold"/>
                                        <p:tgtEl>
                                          <p:spTgt spid="18"/>
                                        </p:tgtEl>
                                        <p:attrNameLst>
                                          <p:attrName>ppt_x</p:attrName>
                                          <p:attrName>ppt_y</p:attrName>
                                        </p:attrNameLst>
                                      </p:cBhvr>
                                      <p:rCtr x="12815" y="19"/>
                                    </p:animMotion>
                                  </p:childTnLst>
                                </p:cTn>
                              </p:par>
                              <p:par>
                                <p:cTn id="23" presetID="1" presetClass="mediacall" presetSubtype="0" fill="hold" nodeType="withEffect">
                                  <p:stCondLst>
                                    <p:cond delay="0"/>
                                  </p:stCondLst>
                                  <p:childTnLst>
                                    <p:cmd type="call" cmd="playFrom(0.0)">
                                      <p:cBhvr>
                                        <p:cTn id="24" dur="653" fill="hold"/>
                                        <p:tgtEl>
                                          <p:spTgt spid="25"/>
                                        </p:tgtEl>
                                      </p:cBhvr>
                                    </p:cmd>
                                  </p:childTnLst>
                                </p:cTn>
                              </p:par>
                              <p:par>
                                <p:cTn id="25" presetID="16" presetClass="entr" presetSubtype="37"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arn(outVertical)">
                                      <p:cBhvr>
                                        <p:cTn id="27" dur="500"/>
                                        <p:tgtEl>
                                          <p:spTgt spid="12"/>
                                        </p:tgtEl>
                                      </p:cBhvr>
                                    </p:animEffect>
                                  </p:childTnLst>
                                </p:cTn>
                              </p:par>
                              <p:par>
                                <p:cTn id="28" presetID="16" presetClass="entr" presetSubtype="37" fill="hold" grpId="0"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barn(outVertical)">
                                      <p:cBhvr>
                                        <p:cTn id="30" dur="750"/>
                                        <p:tgtEl>
                                          <p:spTgt spid="20"/>
                                        </p:tgtEl>
                                      </p:cBhvr>
                                    </p:animEffect>
                                  </p:childTnLst>
                                </p:cTn>
                              </p:par>
                              <p:par>
                                <p:cTn id="31" presetID="10" presetClass="exit" presetSubtype="0" fill="hold" nodeType="withEffect">
                                  <p:stCondLst>
                                    <p:cond delay="500"/>
                                  </p:stCondLst>
                                  <p:childTnLst>
                                    <p:animEffect transition="out" filter="fade">
                                      <p:cBhvr>
                                        <p:cTn id="32" dur="500"/>
                                        <p:tgtEl>
                                          <p:spTgt spid="16"/>
                                        </p:tgtEl>
                                      </p:cBhvr>
                                    </p:animEffect>
                                    <p:set>
                                      <p:cBhvr>
                                        <p:cTn id="33" dur="1" fill="hold">
                                          <p:stCondLst>
                                            <p:cond delay="499"/>
                                          </p:stCondLst>
                                        </p:cTn>
                                        <p:tgtEl>
                                          <p:spTgt spid="16"/>
                                        </p:tgtEl>
                                        <p:attrNameLst>
                                          <p:attrName>style.visibility</p:attrName>
                                        </p:attrNameLst>
                                      </p:cBhvr>
                                      <p:to>
                                        <p:strVal val="hidden"/>
                                      </p:to>
                                    </p:set>
                                  </p:childTnLst>
                                </p:cTn>
                              </p:par>
                              <p:par>
                                <p:cTn id="34" presetID="10" presetClass="exit" presetSubtype="0" fill="hold" nodeType="withEffect">
                                  <p:stCondLst>
                                    <p:cond delay="500"/>
                                  </p:stCondLst>
                                  <p:childTnLst>
                                    <p:animEffect transition="out" filter="fade">
                                      <p:cBhvr>
                                        <p:cTn id="35" dur="500"/>
                                        <p:tgtEl>
                                          <p:spTgt spid="17"/>
                                        </p:tgtEl>
                                      </p:cBhvr>
                                    </p:animEffect>
                                    <p:set>
                                      <p:cBhvr>
                                        <p:cTn id="36" dur="1" fill="hold">
                                          <p:stCondLst>
                                            <p:cond delay="499"/>
                                          </p:stCondLst>
                                        </p:cTn>
                                        <p:tgtEl>
                                          <p:spTgt spid="17"/>
                                        </p:tgtEl>
                                        <p:attrNameLst>
                                          <p:attrName>style.visibility</p:attrName>
                                        </p:attrNameLst>
                                      </p:cBhvr>
                                      <p:to>
                                        <p:strVal val="hidden"/>
                                      </p:to>
                                    </p:set>
                                  </p:childTnLst>
                                </p:cTn>
                              </p:par>
                              <p:par>
                                <p:cTn id="37" presetID="10" presetClass="exit" presetSubtype="0" fill="hold" nodeType="withEffect">
                                  <p:stCondLst>
                                    <p:cond delay="500"/>
                                  </p:stCondLst>
                                  <p:childTnLst>
                                    <p:animEffect transition="out" filter="fade">
                                      <p:cBhvr>
                                        <p:cTn id="38" dur="500"/>
                                        <p:tgtEl>
                                          <p:spTgt spid="18"/>
                                        </p:tgtEl>
                                      </p:cBhvr>
                                    </p:animEffect>
                                    <p:set>
                                      <p:cBhvr>
                                        <p:cTn id="39" dur="1" fill="hold">
                                          <p:stCondLst>
                                            <p:cond delay="499"/>
                                          </p:stCondLst>
                                        </p:cTn>
                                        <p:tgtEl>
                                          <p:spTgt spid="18"/>
                                        </p:tgtEl>
                                        <p:attrNameLst>
                                          <p:attrName>style.visibility</p:attrName>
                                        </p:attrNameLst>
                                      </p:cBhvr>
                                      <p:to>
                                        <p:strVal val="hidden"/>
                                      </p:to>
                                    </p:set>
                                  </p:childTnLst>
                                </p:cTn>
                              </p:par>
                              <p:par>
                                <p:cTn id="40" presetID="10" presetClass="entr" presetSubtype="0" fill="hold" nodeType="withEffect">
                                  <p:stCondLst>
                                    <p:cond delay="75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2500"/>
                                        <p:tgtEl>
                                          <p:spTgt spid="21"/>
                                        </p:tgtEl>
                                      </p:cBhvr>
                                    </p:animEffect>
                                  </p:childTnLst>
                                </p:cTn>
                              </p:par>
                              <p:par>
                                <p:cTn id="43" presetID="10" presetClass="entr" presetSubtype="0" fill="hold" nodeType="withEffect">
                                  <p:stCondLst>
                                    <p:cond delay="75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2500"/>
                                        <p:tgtEl>
                                          <p:spTgt spid="22"/>
                                        </p:tgtEl>
                                      </p:cBhvr>
                                    </p:animEffect>
                                  </p:childTnLst>
                                </p:cTn>
                              </p:par>
                              <p:par>
                                <p:cTn id="46" presetID="10" presetClass="entr" presetSubtype="0" fill="hold" nodeType="withEffect">
                                  <p:stCondLst>
                                    <p:cond delay="75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2500"/>
                                        <p:tgtEl>
                                          <p:spTgt spid="23"/>
                                        </p:tgtEl>
                                      </p:cBhvr>
                                    </p:animEffect>
                                  </p:childTnLst>
                                </p:cTn>
                              </p:par>
                              <p:par>
                                <p:cTn id="49" presetID="10" presetClass="entr" presetSubtype="0" fill="hold" nodeType="withEffect">
                                  <p:stCondLst>
                                    <p:cond delay="75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2500"/>
                                        <p:tgtEl>
                                          <p:spTgt spid="24"/>
                                        </p:tgtEl>
                                      </p:cBhvr>
                                    </p:animEffect>
                                  </p:childTnLst>
                                </p:cTn>
                              </p:par>
                              <p:par>
                                <p:cTn id="52" presetID="10" presetClass="exit" presetSubtype="0" fill="hold" nodeType="withEffect">
                                  <p:stCondLst>
                                    <p:cond delay="3250"/>
                                  </p:stCondLst>
                                  <p:childTnLst>
                                    <p:animEffect transition="out" filter="fade">
                                      <p:cBhvr>
                                        <p:cTn id="53" dur="1000"/>
                                        <p:tgtEl>
                                          <p:spTgt spid="21"/>
                                        </p:tgtEl>
                                      </p:cBhvr>
                                    </p:animEffect>
                                    <p:set>
                                      <p:cBhvr>
                                        <p:cTn id="54" dur="1" fill="hold">
                                          <p:stCondLst>
                                            <p:cond delay="999"/>
                                          </p:stCondLst>
                                        </p:cTn>
                                        <p:tgtEl>
                                          <p:spTgt spid="21"/>
                                        </p:tgtEl>
                                        <p:attrNameLst>
                                          <p:attrName>style.visibility</p:attrName>
                                        </p:attrNameLst>
                                      </p:cBhvr>
                                      <p:to>
                                        <p:strVal val="hidden"/>
                                      </p:to>
                                    </p:set>
                                  </p:childTnLst>
                                </p:cTn>
                              </p:par>
                              <p:par>
                                <p:cTn id="55" presetID="10" presetClass="exit" presetSubtype="0" fill="hold" nodeType="withEffect">
                                  <p:stCondLst>
                                    <p:cond delay="3250"/>
                                  </p:stCondLst>
                                  <p:childTnLst>
                                    <p:animEffect transition="out" filter="fade">
                                      <p:cBhvr>
                                        <p:cTn id="56" dur="1000"/>
                                        <p:tgtEl>
                                          <p:spTgt spid="22"/>
                                        </p:tgtEl>
                                      </p:cBhvr>
                                    </p:animEffect>
                                    <p:set>
                                      <p:cBhvr>
                                        <p:cTn id="57" dur="1" fill="hold">
                                          <p:stCondLst>
                                            <p:cond delay="999"/>
                                          </p:stCondLst>
                                        </p:cTn>
                                        <p:tgtEl>
                                          <p:spTgt spid="22"/>
                                        </p:tgtEl>
                                        <p:attrNameLst>
                                          <p:attrName>style.visibility</p:attrName>
                                        </p:attrNameLst>
                                      </p:cBhvr>
                                      <p:to>
                                        <p:strVal val="hidden"/>
                                      </p:to>
                                    </p:set>
                                  </p:childTnLst>
                                </p:cTn>
                              </p:par>
                              <p:par>
                                <p:cTn id="58" presetID="10" presetClass="exit" presetSubtype="0" fill="hold" nodeType="withEffect">
                                  <p:stCondLst>
                                    <p:cond delay="3250"/>
                                  </p:stCondLst>
                                  <p:childTnLst>
                                    <p:animEffect transition="out" filter="fade">
                                      <p:cBhvr>
                                        <p:cTn id="59" dur="1000"/>
                                        <p:tgtEl>
                                          <p:spTgt spid="23"/>
                                        </p:tgtEl>
                                      </p:cBhvr>
                                    </p:animEffect>
                                    <p:set>
                                      <p:cBhvr>
                                        <p:cTn id="60" dur="1" fill="hold">
                                          <p:stCondLst>
                                            <p:cond delay="999"/>
                                          </p:stCondLst>
                                        </p:cTn>
                                        <p:tgtEl>
                                          <p:spTgt spid="23"/>
                                        </p:tgtEl>
                                        <p:attrNameLst>
                                          <p:attrName>style.visibility</p:attrName>
                                        </p:attrNameLst>
                                      </p:cBhvr>
                                      <p:to>
                                        <p:strVal val="hidden"/>
                                      </p:to>
                                    </p:set>
                                  </p:childTnLst>
                                </p:cTn>
                              </p:par>
                              <p:par>
                                <p:cTn id="61" presetID="10" presetClass="exit" presetSubtype="0" fill="hold" nodeType="withEffect">
                                  <p:stCondLst>
                                    <p:cond delay="3250"/>
                                  </p:stCondLst>
                                  <p:childTnLst>
                                    <p:animEffect transition="out" filter="fade">
                                      <p:cBhvr>
                                        <p:cTn id="62" dur="1000"/>
                                        <p:tgtEl>
                                          <p:spTgt spid="24"/>
                                        </p:tgtEl>
                                      </p:cBhvr>
                                    </p:animEffect>
                                    <p:set>
                                      <p:cBhvr>
                                        <p:cTn id="63" dur="1" fill="hold">
                                          <p:stCondLst>
                                            <p:cond delay="999"/>
                                          </p:stCondLst>
                                        </p:cTn>
                                        <p:tgtEl>
                                          <p:spTgt spid="24"/>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2" presetClass="exit" presetSubtype="4" fill="hold" nodeType="clickEffect">
                                  <p:stCondLst>
                                    <p:cond delay="0"/>
                                  </p:stCondLst>
                                  <p:childTnLst>
                                    <p:anim calcmode="lin" valueType="num">
                                      <p:cBhvr additive="base">
                                        <p:cTn id="67" dur="500"/>
                                        <p:tgtEl>
                                          <p:spTgt spid="12"/>
                                        </p:tgtEl>
                                        <p:attrNameLst>
                                          <p:attrName>ppt_x</p:attrName>
                                        </p:attrNameLst>
                                      </p:cBhvr>
                                      <p:tavLst>
                                        <p:tav tm="0">
                                          <p:val>
                                            <p:strVal val="ppt_x"/>
                                          </p:val>
                                        </p:tav>
                                        <p:tav tm="100000">
                                          <p:val>
                                            <p:strVal val="ppt_x"/>
                                          </p:val>
                                        </p:tav>
                                      </p:tavLst>
                                    </p:anim>
                                    <p:anim calcmode="lin" valueType="num">
                                      <p:cBhvr additive="base">
                                        <p:cTn id="68" dur="500"/>
                                        <p:tgtEl>
                                          <p:spTgt spid="12"/>
                                        </p:tgtEl>
                                        <p:attrNameLst>
                                          <p:attrName>ppt_y</p:attrName>
                                        </p:attrNameLst>
                                      </p:cBhvr>
                                      <p:tavLst>
                                        <p:tav tm="0">
                                          <p:val>
                                            <p:strVal val="ppt_y"/>
                                          </p:val>
                                        </p:tav>
                                        <p:tav tm="100000">
                                          <p:val>
                                            <p:strVal val="1+ppt_h/2"/>
                                          </p:val>
                                        </p:tav>
                                      </p:tavLst>
                                    </p:anim>
                                    <p:set>
                                      <p:cBhvr>
                                        <p:cTn id="69" dur="1" fill="hold">
                                          <p:stCondLst>
                                            <p:cond delay="499"/>
                                          </p:stCondLst>
                                        </p:cTn>
                                        <p:tgtEl>
                                          <p:spTgt spid="12"/>
                                        </p:tgtEl>
                                        <p:attrNameLst>
                                          <p:attrName>style.visibility</p:attrName>
                                        </p:attrNameLst>
                                      </p:cBhvr>
                                      <p:to>
                                        <p:strVal val="hidden"/>
                                      </p:to>
                                    </p:set>
                                  </p:childTnLst>
                                </p:cTn>
                              </p:par>
                              <p:par>
                                <p:cTn id="70" presetID="2" presetClass="exit" presetSubtype="4" fill="hold" grpId="1" nodeType="withEffect">
                                  <p:stCondLst>
                                    <p:cond delay="0"/>
                                  </p:stCondLst>
                                  <p:childTnLst>
                                    <p:anim calcmode="lin" valueType="num">
                                      <p:cBhvr additive="base">
                                        <p:cTn id="71" dur="500"/>
                                        <p:tgtEl>
                                          <p:spTgt spid="20"/>
                                        </p:tgtEl>
                                        <p:attrNameLst>
                                          <p:attrName>ppt_x</p:attrName>
                                        </p:attrNameLst>
                                      </p:cBhvr>
                                      <p:tavLst>
                                        <p:tav tm="0">
                                          <p:val>
                                            <p:strVal val="ppt_x"/>
                                          </p:val>
                                        </p:tav>
                                        <p:tav tm="100000">
                                          <p:val>
                                            <p:strVal val="ppt_x"/>
                                          </p:val>
                                        </p:tav>
                                      </p:tavLst>
                                    </p:anim>
                                    <p:anim calcmode="lin" valueType="num">
                                      <p:cBhvr additive="base">
                                        <p:cTn id="72" dur="500"/>
                                        <p:tgtEl>
                                          <p:spTgt spid="20"/>
                                        </p:tgtEl>
                                        <p:attrNameLst>
                                          <p:attrName>ppt_y</p:attrName>
                                        </p:attrNameLst>
                                      </p:cBhvr>
                                      <p:tavLst>
                                        <p:tav tm="0">
                                          <p:val>
                                            <p:strVal val="ppt_y"/>
                                          </p:val>
                                        </p:tav>
                                        <p:tav tm="100000">
                                          <p:val>
                                            <p:strVal val="1+ppt_h/2"/>
                                          </p:val>
                                        </p:tav>
                                      </p:tavLst>
                                    </p:anim>
                                    <p:set>
                                      <p:cBhvr>
                                        <p:cTn id="73" dur="1" fill="hold">
                                          <p:stCondLst>
                                            <p:cond delay="499"/>
                                          </p:stCondLst>
                                        </p:cTn>
                                        <p:tgtEl>
                                          <p:spTgt spid="20"/>
                                        </p:tgtEl>
                                        <p:attrNameLst>
                                          <p:attrName>style.visibility</p:attrName>
                                        </p:attrNameLst>
                                      </p:cBhvr>
                                      <p:to>
                                        <p:strVal val="hidden"/>
                                      </p:to>
                                    </p:set>
                                  </p:childTnLst>
                                </p:cTn>
                              </p:par>
                            </p:childTnLst>
                          </p:cTn>
                        </p:par>
                        <p:par>
                          <p:cTn id="74" fill="hold">
                            <p:stCondLst>
                              <p:cond delay="500"/>
                            </p:stCondLst>
                            <p:childTnLst>
                              <p:par>
                                <p:cTn id="75" presetID="10" presetClass="exit" presetSubtype="0" fill="hold" nodeType="afterEffect">
                                  <p:stCondLst>
                                    <p:cond delay="0"/>
                                  </p:stCondLst>
                                  <p:childTnLst>
                                    <p:animEffect transition="out" filter="fade">
                                      <p:cBhvr>
                                        <p:cTn id="76" dur="500"/>
                                        <p:tgtEl>
                                          <p:spTgt spid="6"/>
                                        </p:tgtEl>
                                      </p:cBhvr>
                                    </p:animEffect>
                                    <p:set>
                                      <p:cBhvr>
                                        <p:cTn id="77" dur="1" fill="hold">
                                          <p:stCondLst>
                                            <p:cond delay="499"/>
                                          </p:stCondLst>
                                        </p:cTn>
                                        <p:tgtEl>
                                          <p:spTgt spid="6"/>
                                        </p:tgtEl>
                                        <p:attrNameLst>
                                          <p:attrName>style.visibility</p:attrName>
                                        </p:attrNameLst>
                                      </p:cBhvr>
                                      <p:to>
                                        <p:strVal val="hidden"/>
                                      </p:to>
                                    </p:set>
                                  </p:childTnLst>
                                </p:cTn>
                              </p:par>
                              <p:par>
                                <p:cTn id="78" presetID="1" presetClass="mediacall" presetSubtype="0" fill="hold" nodeType="withEffect">
                                  <p:stCondLst>
                                    <p:cond delay="0"/>
                                  </p:stCondLst>
                                  <p:childTnLst>
                                    <p:cmd type="call" cmd="playFrom(0.0)">
                                      <p:cBhvr>
                                        <p:cTn id="79" dur="4649" fill="hold"/>
                                        <p:tgtEl>
                                          <p:spTgt spid="7"/>
                                        </p:tgtEl>
                                      </p:cBhvr>
                                    </p:cmd>
                                  </p:childTnLst>
                                </p:cTn>
                              </p:par>
                              <p:par>
                                <p:cTn id="80" presetID="10" presetClass="exit" presetSubtype="0" fill="hold" nodeType="withEffect">
                                  <p:stCondLst>
                                    <p:cond delay="750"/>
                                  </p:stCondLst>
                                  <p:childTnLst>
                                    <p:animEffect transition="out" filter="fade">
                                      <p:cBhvr>
                                        <p:cTn id="81" dur="500"/>
                                        <p:tgtEl>
                                          <p:spTgt spid="13"/>
                                        </p:tgtEl>
                                      </p:cBhvr>
                                    </p:animEffect>
                                    <p:set>
                                      <p:cBhvr>
                                        <p:cTn id="82" dur="1" fill="hold">
                                          <p:stCondLst>
                                            <p:cond delay="499"/>
                                          </p:stCondLst>
                                        </p:cTn>
                                        <p:tgtEl>
                                          <p:spTgt spid="13"/>
                                        </p:tgtEl>
                                        <p:attrNameLst>
                                          <p:attrName>style.visibility</p:attrName>
                                        </p:attrNameLst>
                                      </p:cBhvr>
                                      <p:to>
                                        <p:strVal val="hidden"/>
                                      </p:to>
                                    </p:set>
                                  </p:childTnLst>
                                </p:cTn>
                              </p:par>
                              <p:par>
                                <p:cTn id="83" presetID="10" presetClass="exit" presetSubtype="0" fill="hold" nodeType="withEffect">
                                  <p:stCondLst>
                                    <p:cond delay="1500"/>
                                  </p:stCondLst>
                                  <p:childTnLst>
                                    <p:animEffect transition="out" filter="fade">
                                      <p:cBhvr>
                                        <p:cTn id="84" dur="500"/>
                                        <p:tgtEl>
                                          <p:spTgt spid="14"/>
                                        </p:tgtEl>
                                      </p:cBhvr>
                                    </p:animEffect>
                                    <p:set>
                                      <p:cBhvr>
                                        <p:cTn id="85" dur="1" fill="hold">
                                          <p:stCondLst>
                                            <p:cond delay="499"/>
                                          </p:stCondLst>
                                        </p:cTn>
                                        <p:tgtEl>
                                          <p:spTgt spid="14"/>
                                        </p:tgtEl>
                                        <p:attrNameLst>
                                          <p:attrName>style.visibility</p:attrName>
                                        </p:attrNameLst>
                                      </p:cBhvr>
                                      <p:to>
                                        <p:strVal val="hidden"/>
                                      </p:to>
                                    </p:set>
                                  </p:childTnLst>
                                </p:cTn>
                              </p:par>
                              <p:par>
                                <p:cTn id="86" presetID="10" presetClass="exit" presetSubtype="0" fill="hold" nodeType="withEffect">
                                  <p:stCondLst>
                                    <p:cond delay="2250"/>
                                  </p:stCondLst>
                                  <p:childTnLst>
                                    <p:animEffect transition="out" filter="fade">
                                      <p:cBhvr>
                                        <p:cTn id="87" dur="500"/>
                                        <p:tgtEl>
                                          <p:spTgt spid="15"/>
                                        </p:tgtEl>
                                      </p:cBhvr>
                                    </p:animEffect>
                                    <p:set>
                                      <p:cBhvr>
                                        <p:cTn id="88" dur="1" fill="hold">
                                          <p:stCondLst>
                                            <p:cond delay="499"/>
                                          </p:stCondLst>
                                        </p:cTn>
                                        <p:tgtEl>
                                          <p:spTgt spid="15"/>
                                        </p:tgtEl>
                                        <p:attrNameLst>
                                          <p:attrName>style.visibility</p:attrName>
                                        </p:attrNameLst>
                                      </p:cBhvr>
                                      <p:to>
                                        <p:strVal val="hidden"/>
                                      </p:to>
                                    </p:set>
                                  </p:childTnLst>
                                </p:cTn>
                              </p:par>
                              <p:par>
                                <p:cTn id="89" presetID="10" presetClass="exit" presetSubtype="0" fill="hold" nodeType="withEffect">
                                  <p:stCondLst>
                                    <p:cond delay="3000"/>
                                  </p:stCondLst>
                                  <p:childTnLst>
                                    <p:animEffect transition="out" filter="fade">
                                      <p:cBhvr>
                                        <p:cTn id="90" dur="1000"/>
                                        <p:tgtEl>
                                          <p:spTgt spid="5"/>
                                        </p:tgtEl>
                                      </p:cBhvr>
                                    </p:animEffect>
                                    <p:set>
                                      <p:cBhvr>
                                        <p:cTn id="91" dur="1" fill="hold">
                                          <p:stCondLst>
                                            <p:cond delay="999"/>
                                          </p:stCondLst>
                                        </p:cTn>
                                        <p:tgtEl>
                                          <p:spTgt spid="5"/>
                                        </p:tgtEl>
                                        <p:attrNameLst>
                                          <p:attrName>style.visibility</p:attrName>
                                        </p:attrNameLst>
                                      </p:cBhvr>
                                      <p:to>
                                        <p:strVal val="hidden"/>
                                      </p:to>
                                    </p:set>
                                  </p:childTnLst>
                                </p:cTn>
                              </p:par>
                            </p:childTnLst>
                          </p:cTn>
                        </p:par>
                        <p:par>
                          <p:cTn id="92" fill="hold">
                            <p:stCondLst>
                              <p:cond delay="5149"/>
                            </p:stCondLst>
                            <p:childTnLst>
                              <p:par>
                                <p:cTn id="93" presetID="10" presetClass="exit" presetSubtype="0" fill="hold" nodeType="afterEffect">
                                  <p:stCondLst>
                                    <p:cond delay="500"/>
                                  </p:stCondLst>
                                  <p:childTnLst>
                                    <p:animEffect transition="out" filter="fade">
                                      <p:cBhvr>
                                        <p:cTn id="94" dur="100"/>
                                        <p:tgtEl>
                                          <p:spTgt spid="3"/>
                                        </p:tgtEl>
                                      </p:cBhvr>
                                    </p:animEffect>
                                    <p:set>
                                      <p:cBhvr>
                                        <p:cTn id="95" dur="1" fill="hold">
                                          <p:stCondLst>
                                            <p:cond delay="99"/>
                                          </p:stCondLst>
                                        </p:cTn>
                                        <p:tgtEl>
                                          <p:spTgt spid="3"/>
                                        </p:tgtEl>
                                        <p:attrNameLst>
                                          <p:attrName>style.visibility</p:attrName>
                                        </p:attrNameLst>
                                      </p:cBhvr>
                                      <p:to>
                                        <p:strVal val="hidden"/>
                                      </p:to>
                                    </p:set>
                                  </p:childTnLst>
                                </p:cTn>
                              </p:par>
                              <p:par>
                                <p:cTn id="96" presetID="10" presetClass="entr" presetSubtype="0" fill="hold" nodeType="withEffect">
                                  <p:stCondLst>
                                    <p:cond delay="500"/>
                                  </p:stCondLst>
                                  <p:childTnLst>
                                    <p:set>
                                      <p:cBhvr>
                                        <p:cTn id="97" dur="1" fill="hold">
                                          <p:stCondLst>
                                            <p:cond delay="0"/>
                                          </p:stCondLst>
                                        </p:cTn>
                                        <p:tgtEl>
                                          <p:spTgt spid="4"/>
                                        </p:tgtEl>
                                        <p:attrNameLst>
                                          <p:attrName>style.visibility</p:attrName>
                                        </p:attrNameLst>
                                      </p:cBhvr>
                                      <p:to>
                                        <p:strVal val="visible"/>
                                      </p:to>
                                    </p:set>
                                    <p:animEffect transition="in" filter="fade">
                                      <p:cBhvr>
                                        <p:cTn id="98" dur="100"/>
                                        <p:tgtEl>
                                          <p:spTgt spid="4"/>
                                        </p:tgtEl>
                                      </p:cBhvr>
                                    </p:animEffect>
                                  </p:childTnLst>
                                </p:cTn>
                              </p:par>
                              <p:par>
                                <p:cTn id="99" presetID="1" presetClass="mediacall" presetSubtype="0" fill="hold" nodeType="withEffect">
                                  <p:stCondLst>
                                    <p:cond delay="500"/>
                                  </p:stCondLst>
                                  <p:childTnLst>
                                    <p:cmd type="call" cmd="playFrom(0.0)">
                                      <p:cBhvr>
                                        <p:cTn id="100" dur="444" fill="hold"/>
                                        <p:tgtEl>
                                          <p:spTgt spid="11"/>
                                        </p:tgtEl>
                                      </p:cBhvr>
                                    </p:cmd>
                                  </p:childTnLst>
                                </p:cTn>
                              </p:par>
                              <p:par>
                                <p:cTn id="101" presetID="6" presetClass="emph" presetSubtype="0" fill="hold" nodeType="withEffect">
                                  <p:stCondLst>
                                    <p:cond delay="1500"/>
                                  </p:stCondLst>
                                  <p:childTnLst>
                                    <p:animScale>
                                      <p:cBhvr>
                                        <p:cTn id="102" dur="1000" fill="hold"/>
                                        <p:tgtEl>
                                          <p:spTgt spid="4"/>
                                        </p:tgtEl>
                                      </p:cBhvr>
                                      <p:by x="250000" y="250000"/>
                                    </p:animScale>
                                  </p:childTnLst>
                                </p:cTn>
                              </p:par>
                              <p:par>
                                <p:cTn id="103" presetID="6" presetClass="emph" presetSubtype="0" fill="hold" nodeType="withEffect">
                                  <p:stCondLst>
                                    <p:cond delay="1500"/>
                                  </p:stCondLst>
                                  <p:childTnLst>
                                    <p:animScale>
                                      <p:cBhvr>
                                        <p:cTn id="104" dur="1000" fill="hold"/>
                                        <p:tgtEl>
                                          <p:spTgt spid="2"/>
                                        </p:tgtEl>
                                      </p:cBhvr>
                                      <p:by x="250000" y="250000"/>
                                    </p:animScale>
                                  </p:childTnLst>
                                </p:cTn>
                              </p:par>
                              <p:par>
                                <p:cTn id="105" presetID="2" presetClass="exit" presetSubtype="8" fill="hold" nodeType="withEffect">
                                  <p:stCondLst>
                                    <p:cond delay="1500"/>
                                  </p:stCondLst>
                                  <p:childTnLst>
                                    <p:anim calcmode="lin" valueType="num">
                                      <p:cBhvr additive="base">
                                        <p:cTn id="106" dur="250"/>
                                        <p:tgtEl>
                                          <p:spTgt spid="8"/>
                                        </p:tgtEl>
                                        <p:attrNameLst>
                                          <p:attrName>ppt_x</p:attrName>
                                        </p:attrNameLst>
                                      </p:cBhvr>
                                      <p:tavLst>
                                        <p:tav tm="0">
                                          <p:val>
                                            <p:strVal val="ppt_x"/>
                                          </p:val>
                                        </p:tav>
                                        <p:tav tm="100000">
                                          <p:val>
                                            <p:strVal val="0-ppt_w/2"/>
                                          </p:val>
                                        </p:tav>
                                      </p:tavLst>
                                    </p:anim>
                                    <p:anim calcmode="lin" valueType="num">
                                      <p:cBhvr additive="base">
                                        <p:cTn id="107" dur="250"/>
                                        <p:tgtEl>
                                          <p:spTgt spid="8"/>
                                        </p:tgtEl>
                                        <p:attrNameLst>
                                          <p:attrName>ppt_y</p:attrName>
                                        </p:attrNameLst>
                                      </p:cBhvr>
                                      <p:tavLst>
                                        <p:tav tm="0">
                                          <p:val>
                                            <p:strVal val="ppt_y"/>
                                          </p:val>
                                        </p:tav>
                                        <p:tav tm="100000">
                                          <p:val>
                                            <p:strVal val="ppt_y"/>
                                          </p:val>
                                        </p:tav>
                                      </p:tavLst>
                                    </p:anim>
                                    <p:set>
                                      <p:cBhvr>
                                        <p:cTn id="108" dur="1" fill="hold">
                                          <p:stCondLst>
                                            <p:cond delay="249"/>
                                          </p:stCondLst>
                                        </p:cTn>
                                        <p:tgtEl>
                                          <p:spTgt spid="8"/>
                                        </p:tgtEl>
                                        <p:attrNameLst>
                                          <p:attrName>style.visibility</p:attrName>
                                        </p:attrNameLst>
                                      </p:cBhvr>
                                      <p:to>
                                        <p:strVal val="hidden"/>
                                      </p:to>
                                    </p:set>
                                  </p:childTnLst>
                                </p:cTn>
                              </p:par>
                              <p:par>
                                <p:cTn id="109" presetID="2" presetClass="exit" presetSubtype="2" fill="hold" nodeType="withEffect">
                                  <p:stCondLst>
                                    <p:cond delay="1500"/>
                                  </p:stCondLst>
                                  <p:childTnLst>
                                    <p:anim calcmode="lin" valueType="num">
                                      <p:cBhvr additive="base">
                                        <p:cTn id="110" dur="250"/>
                                        <p:tgtEl>
                                          <p:spTgt spid="9"/>
                                        </p:tgtEl>
                                        <p:attrNameLst>
                                          <p:attrName>ppt_x</p:attrName>
                                        </p:attrNameLst>
                                      </p:cBhvr>
                                      <p:tavLst>
                                        <p:tav tm="0">
                                          <p:val>
                                            <p:strVal val="ppt_x"/>
                                          </p:val>
                                        </p:tav>
                                        <p:tav tm="100000">
                                          <p:val>
                                            <p:strVal val="1+ppt_w/2"/>
                                          </p:val>
                                        </p:tav>
                                      </p:tavLst>
                                    </p:anim>
                                    <p:anim calcmode="lin" valueType="num">
                                      <p:cBhvr additive="base">
                                        <p:cTn id="111" dur="250"/>
                                        <p:tgtEl>
                                          <p:spTgt spid="9"/>
                                        </p:tgtEl>
                                        <p:attrNameLst>
                                          <p:attrName>ppt_y</p:attrName>
                                        </p:attrNameLst>
                                      </p:cBhvr>
                                      <p:tavLst>
                                        <p:tav tm="0">
                                          <p:val>
                                            <p:strVal val="ppt_y"/>
                                          </p:val>
                                        </p:tav>
                                        <p:tav tm="100000">
                                          <p:val>
                                            <p:strVal val="ppt_y"/>
                                          </p:val>
                                        </p:tav>
                                      </p:tavLst>
                                    </p:anim>
                                    <p:set>
                                      <p:cBhvr>
                                        <p:cTn id="112" dur="1" fill="hold">
                                          <p:stCondLst>
                                            <p:cond delay="249"/>
                                          </p:stCondLst>
                                        </p:cTn>
                                        <p:tgtEl>
                                          <p:spTgt spid="9"/>
                                        </p:tgtEl>
                                        <p:attrNameLst>
                                          <p:attrName>style.visibility</p:attrName>
                                        </p:attrNameLst>
                                      </p:cBhvr>
                                      <p:to>
                                        <p:strVal val="hidden"/>
                                      </p:to>
                                    </p:set>
                                  </p:childTnLst>
                                </p:cTn>
                              </p:par>
                              <p:par>
                                <p:cTn id="113" presetID="10" presetClass="exit" presetSubtype="0" fill="hold" nodeType="withEffect">
                                  <p:stCondLst>
                                    <p:cond delay="1500"/>
                                  </p:stCondLst>
                                  <p:childTnLst>
                                    <p:animEffect transition="out" filter="fade">
                                      <p:cBhvr>
                                        <p:cTn id="114" dur="1000"/>
                                        <p:tgtEl>
                                          <p:spTgt spid="2"/>
                                        </p:tgtEl>
                                      </p:cBhvr>
                                    </p:animEffect>
                                    <p:set>
                                      <p:cBhvr>
                                        <p:cTn id="115" dur="1" fill="hold">
                                          <p:stCondLst>
                                            <p:cond delay="999"/>
                                          </p:stCondLst>
                                        </p:cTn>
                                        <p:tgtEl>
                                          <p:spTgt spid="2"/>
                                        </p:tgtEl>
                                        <p:attrNameLst>
                                          <p:attrName>style.visibility</p:attrName>
                                        </p:attrNameLst>
                                      </p:cBhvr>
                                      <p:to>
                                        <p:strVal val="hidden"/>
                                      </p:to>
                                    </p:set>
                                  </p:childTnLst>
                                </p:cTn>
                              </p:par>
                              <p:par>
                                <p:cTn id="116" presetID="10" presetClass="exit" presetSubtype="0" fill="hold" nodeType="withEffect">
                                  <p:stCondLst>
                                    <p:cond delay="1750"/>
                                  </p:stCondLst>
                                  <p:childTnLst>
                                    <p:animEffect transition="out" filter="fade">
                                      <p:cBhvr>
                                        <p:cTn id="117" dur="1000"/>
                                        <p:tgtEl>
                                          <p:spTgt spid="4"/>
                                        </p:tgtEl>
                                      </p:cBhvr>
                                    </p:animEffect>
                                    <p:set>
                                      <p:cBhvr>
                                        <p:cTn id="118" dur="1" fill="hold">
                                          <p:stCondLst>
                                            <p:cond delay="999"/>
                                          </p:stCondLst>
                                        </p:cTn>
                                        <p:tgtEl>
                                          <p:spTgt spid="4"/>
                                        </p:tgtEl>
                                        <p:attrNameLst>
                                          <p:attrName>style.visibility</p:attrName>
                                        </p:attrNameLst>
                                      </p:cBhvr>
                                      <p:to>
                                        <p:strVal val="hidden"/>
                                      </p:to>
                                    </p:set>
                                  </p:childTnLst>
                                </p:cTn>
                              </p:par>
                              <p:par>
                                <p:cTn id="119" presetID="47" presetClass="entr" presetSubtype="0" fill="hold" nodeType="withEffect">
                                  <p:stCondLst>
                                    <p:cond delay="2250"/>
                                  </p:stCondLst>
                                  <p:childTnLst>
                                    <p:set>
                                      <p:cBhvr>
                                        <p:cTn id="120" dur="1" fill="hold">
                                          <p:stCondLst>
                                            <p:cond delay="0"/>
                                          </p:stCondLst>
                                        </p:cTn>
                                        <p:tgtEl>
                                          <p:spTgt spid="30"/>
                                        </p:tgtEl>
                                        <p:attrNameLst>
                                          <p:attrName>style.visibility</p:attrName>
                                        </p:attrNameLst>
                                      </p:cBhvr>
                                      <p:to>
                                        <p:strVal val="visible"/>
                                      </p:to>
                                    </p:set>
                                    <p:animEffect transition="in" filter="fade">
                                      <p:cBhvr>
                                        <p:cTn id="121" dur="1000"/>
                                        <p:tgtEl>
                                          <p:spTgt spid="30"/>
                                        </p:tgtEl>
                                      </p:cBhvr>
                                    </p:animEffect>
                                    <p:anim calcmode="lin" valueType="num">
                                      <p:cBhvr>
                                        <p:cTn id="122" dur="1000" fill="hold"/>
                                        <p:tgtEl>
                                          <p:spTgt spid="30"/>
                                        </p:tgtEl>
                                        <p:attrNameLst>
                                          <p:attrName>ppt_x</p:attrName>
                                        </p:attrNameLst>
                                      </p:cBhvr>
                                      <p:tavLst>
                                        <p:tav tm="0">
                                          <p:val>
                                            <p:strVal val="#ppt_x"/>
                                          </p:val>
                                        </p:tav>
                                        <p:tav tm="100000">
                                          <p:val>
                                            <p:strVal val="#ppt_x"/>
                                          </p:val>
                                        </p:tav>
                                      </p:tavLst>
                                    </p:anim>
                                    <p:anim calcmode="lin" valueType="num">
                                      <p:cBhvr>
                                        <p:cTn id="123" dur="1000" fill="hold"/>
                                        <p:tgtEl>
                                          <p:spTgt spid="30"/>
                                        </p:tgtEl>
                                        <p:attrNameLst>
                                          <p:attrName>ppt_y</p:attrName>
                                        </p:attrNameLst>
                                      </p:cBhvr>
                                      <p:tavLst>
                                        <p:tav tm="0">
                                          <p:val>
                                            <p:strVal val="#ppt_y-.1"/>
                                          </p:val>
                                        </p:tav>
                                        <p:tav tm="100000">
                                          <p:val>
                                            <p:strVal val="#ppt_y"/>
                                          </p:val>
                                        </p:tav>
                                      </p:tavLst>
                                    </p:anim>
                                  </p:childTnLst>
                                </p:cTn>
                              </p:par>
                              <p:par>
                                <p:cTn id="124" presetID="47" presetClass="entr" presetSubtype="0" fill="hold" nodeType="withEffect">
                                  <p:stCondLst>
                                    <p:cond delay="2250"/>
                                  </p:stCondLst>
                                  <p:childTnLst>
                                    <p:set>
                                      <p:cBhvr>
                                        <p:cTn id="125" dur="1" fill="hold">
                                          <p:stCondLst>
                                            <p:cond delay="0"/>
                                          </p:stCondLst>
                                        </p:cTn>
                                        <p:tgtEl>
                                          <p:spTgt spid="29"/>
                                        </p:tgtEl>
                                        <p:attrNameLst>
                                          <p:attrName>style.visibility</p:attrName>
                                        </p:attrNameLst>
                                      </p:cBhvr>
                                      <p:to>
                                        <p:strVal val="visible"/>
                                      </p:to>
                                    </p:set>
                                    <p:animEffect transition="in" filter="fade">
                                      <p:cBhvr>
                                        <p:cTn id="126" dur="1000"/>
                                        <p:tgtEl>
                                          <p:spTgt spid="29"/>
                                        </p:tgtEl>
                                      </p:cBhvr>
                                    </p:animEffect>
                                    <p:anim calcmode="lin" valueType="num">
                                      <p:cBhvr>
                                        <p:cTn id="127" dur="1000" fill="hold"/>
                                        <p:tgtEl>
                                          <p:spTgt spid="29"/>
                                        </p:tgtEl>
                                        <p:attrNameLst>
                                          <p:attrName>ppt_x</p:attrName>
                                        </p:attrNameLst>
                                      </p:cBhvr>
                                      <p:tavLst>
                                        <p:tav tm="0">
                                          <p:val>
                                            <p:strVal val="#ppt_x"/>
                                          </p:val>
                                        </p:tav>
                                        <p:tav tm="100000">
                                          <p:val>
                                            <p:strVal val="#ppt_x"/>
                                          </p:val>
                                        </p:tav>
                                      </p:tavLst>
                                    </p:anim>
                                    <p:anim calcmode="lin" valueType="num">
                                      <p:cBhvr>
                                        <p:cTn id="128" dur="1000" fill="hold"/>
                                        <p:tgtEl>
                                          <p:spTgt spid="29"/>
                                        </p:tgtEl>
                                        <p:attrNameLst>
                                          <p:attrName>ppt_y</p:attrName>
                                        </p:attrNameLst>
                                      </p:cBhvr>
                                      <p:tavLst>
                                        <p:tav tm="0">
                                          <p:val>
                                            <p:strVal val="#ppt_y-.1"/>
                                          </p:val>
                                        </p:tav>
                                        <p:tav tm="100000">
                                          <p:val>
                                            <p:strVal val="#ppt_y"/>
                                          </p:val>
                                        </p:tav>
                                      </p:tavLst>
                                    </p:anim>
                                  </p:childTnLst>
                                </p:cTn>
                              </p:par>
                              <p:par>
                                <p:cTn id="129" presetID="47" presetClass="entr" presetSubtype="0" fill="hold" nodeType="withEffect">
                                  <p:stCondLst>
                                    <p:cond delay="2250"/>
                                  </p:stCondLst>
                                  <p:childTnLst>
                                    <p:set>
                                      <p:cBhvr>
                                        <p:cTn id="130" dur="1" fill="hold">
                                          <p:stCondLst>
                                            <p:cond delay="0"/>
                                          </p:stCondLst>
                                        </p:cTn>
                                        <p:tgtEl>
                                          <p:spTgt spid="42"/>
                                        </p:tgtEl>
                                        <p:attrNameLst>
                                          <p:attrName>style.visibility</p:attrName>
                                        </p:attrNameLst>
                                      </p:cBhvr>
                                      <p:to>
                                        <p:strVal val="visible"/>
                                      </p:to>
                                    </p:set>
                                    <p:animEffect transition="in" filter="fade">
                                      <p:cBhvr>
                                        <p:cTn id="131" dur="1000"/>
                                        <p:tgtEl>
                                          <p:spTgt spid="42"/>
                                        </p:tgtEl>
                                      </p:cBhvr>
                                    </p:animEffect>
                                    <p:anim calcmode="lin" valueType="num">
                                      <p:cBhvr>
                                        <p:cTn id="132" dur="1000" fill="hold"/>
                                        <p:tgtEl>
                                          <p:spTgt spid="42"/>
                                        </p:tgtEl>
                                        <p:attrNameLst>
                                          <p:attrName>ppt_x</p:attrName>
                                        </p:attrNameLst>
                                      </p:cBhvr>
                                      <p:tavLst>
                                        <p:tav tm="0">
                                          <p:val>
                                            <p:strVal val="#ppt_x"/>
                                          </p:val>
                                        </p:tav>
                                        <p:tav tm="100000">
                                          <p:val>
                                            <p:strVal val="#ppt_x"/>
                                          </p:val>
                                        </p:tav>
                                      </p:tavLst>
                                    </p:anim>
                                    <p:anim calcmode="lin" valueType="num">
                                      <p:cBhvr>
                                        <p:cTn id="133" dur="1000" fill="hold"/>
                                        <p:tgtEl>
                                          <p:spTgt spid="42"/>
                                        </p:tgtEl>
                                        <p:attrNameLst>
                                          <p:attrName>ppt_y</p:attrName>
                                        </p:attrNameLst>
                                      </p:cBhvr>
                                      <p:tavLst>
                                        <p:tav tm="0">
                                          <p:val>
                                            <p:strVal val="#ppt_y-.1"/>
                                          </p:val>
                                        </p:tav>
                                        <p:tav tm="100000">
                                          <p:val>
                                            <p:strVal val="#ppt_y"/>
                                          </p:val>
                                        </p:tav>
                                      </p:tavLst>
                                    </p:anim>
                                  </p:childTnLst>
                                </p:cTn>
                              </p:par>
                              <p:par>
                                <p:cTn id="134" presetID="47" presetClass="entr" presetSubtype="0" fill="hold" nodeType="withEffect">
                                  <p:stCondLst>
                                    <p:cond delay="2250"/>
                                  </p:stCondLst>
                                  <p:childTnLst>
                                    <p:set>
                                      <p:cBhvr>
                                        <p:cTn id="135" dur="1" fill="hold">
                                          <p:stCondLst>
                                            <p:cond delay="0"/>
                                          </p:stCondLst>
                                        </p:cTn>
                                        <p:tgtEl>
                                          <p:spTgt spid="41"/>
                                        </p:tgtEl>
                                        <p:attrNameLst>
                                          <p:attrName>style.visibility</p:attrName>
                                        </p:attrNameLst>
                                      </p:cBhvr>
                                      <p:to>
                                        <p:strVal val="visible"/>
                                      </p:to>
                                    </p:set>
                                    <p:animEffect transition="in" filter="fade">
                                      <p:cBhvr>
                                        <p:cTn id="136" dur="1000"/>
                                        <p:tgtEl>
                                          <p:spTgt spid="41"/>
                                        </p:tgtEl>
                                      </p:cBhvr>
                                    </p:animEffect>
                                    <p:anim calcmode="lin" valueType="num">
                                      <p:cBhvr>
                                        <p:cTn id="137" dur="1000" fill="hold"/>
                                        <p:tgtEl>
                                          <p:spTgt spid="41"/>
                                        </p:tgtEl>
                                        <p:attrNameLst>
                                          <p:attrName>ppt_x</p:attrName>
                                        </p:attrNameLst>
                                      </p:cBhvr>
                                      <p:tavLst>
                                        <p:tav tm="0">
                                          <p:val>
                                            <p:strVal val="#ppt_x"/>
                                          </p:val>
                                        </p:tav>
                                        <p:tav tm="100000">
                                          <p:val>
                                            <p:strVal val="#ppt_x"/>
                                          </p:val>
                                        </p:tav>
                                      </p:tavLst>
                                    </p:anim>
                                    <p:anim calcmode="lin" valueType="num">
                                      <p:cBhvr>
                                        <p:cTn id="138" dur="1000" fill="hold"/>
                                        <p:tgtEl>
                                          <p:spTgt spid="41"/>
                                        </p:tgtEl>
                                        <p:attrNameLst>
                                          <p:attrName>ppt_y</p:attrName>
                                        </p:attrNameLst>
                                      </p:cBhvr>
                                      <p:tavLst>
                                        <p:tav tm="0">
                                          <p:val>
                                            <p:strVal val="#ppt_y-.1"/>
                                          </p:val>
                                        </p:tav>
                                        <p:tav tm="100000">
                                          <p:val>
                                            <p:strVal val="#ppt_y"/>
                                          </p:val>
                                        </p:tav>
                                      </p:tavLst>
                                    </p:anim>
                                  </p:childTnLst>
                                </p:cTn>
                              </p:par>
                              <p:par>
                                <p:cTn id="139" presetID="47" presetClass="entr" presetSubtype="0" fill="hold" nodeType="withEffect">
                                  <p:stCondLst>
                                    <p:cond delay="2250"/>
                                  </p:stCondLst>
                                  <p:childTnLst>
                                    <p:set>
                                      <p:cBhvr>
                                        <p:cTn id="140" dur="1" fill="hold">
                                          <p:stCondLst>
                                            <p:cond delay="0"/>
                                          </p:stCondLst>
                                        </p:cTn>
                                        <p:tgtEl>
                                          <p:spTgt spid="55"/>
                                        </p:tgtEl>
                                        <p:attrNameLst>
                                          <p:attrName>style.visibility</p:attrName>
                                        </p:attrNameLst>
                                      </p:cBhvr>
                                      <p:to>
                                        <p:strVal val="visible"/>
                                      </p:to>
                                    </p:set>
                                    <p:animEffect transition="in" filter="fade">
                                      <p:cBhvr>
                                        <p:cTn id="141" dur="1000"/>
                                        <p:tgtEl>
                                          <p:spTgt spid="55"/>
                                        </p:tgtEl>
                                      </p:cBhvr>
                                    </p:animEffect>
                                    <p:anim calcmode="lin" valueType="num">
                                      <p:cBhvr>
                                        <p:cTn id="142" dur="1000" fill="hold"/>
                                        <p:tgtEl>
                                          <p:spTgt spid="55"/>
                                        </p:tgtEl>
                                        <p:attrNameLst>
                                          <p:attrName>ppt_x</p:attrName>
                                        </p:attrNameLst>
                                      </p:cBhvr>
                                      <p:tavLst>
                                        <p:tav tm="0">
                                          <p:val>
                                            <p:strVal val="#ppt_x"/>
                                          </p:val>
                                        </p:tav>
                                        <p:tav tm="100000">
                                          <p:val>
                                            <p:strVal val="#ppt_x"/>
                                          </p:val>
                                        </p:tav>
                                      </p:tavLst>
                                    </p:anim>
                                    <p:anim calcmode="lin" valueType="num">
                                      <p:cBhvr>
                                        <p:cTn id="143" dur="1000" fill="hold"/>
                                        <p:tgtEl>
                                          <p:spTgt spid="55"/>
                                        </p:tgtEl>
                                        <p:attrNameLst>
                                          <p:attrName>ppt_y</p:attrName>
                                        </p:attrNameLst>
                                      </p:cBhvr>
                                      <p:tavLst>
                                        <p:tav tm="0">
                                          <p:val>
                                            <p:strVal val="#ppt_y-.1"/>
                                          </p:val>
                                        </p:tav>
                                        <p:tav tm="100000">
                                          <p:val>
                                            <p:strVal val="#ppt_y"/>
                                          </p:val>
                                        </p:tav>
                                      </p:tavLst>
                                    </p:anim>
                                  </p:childTnLst>
                                </p:cTn>
                              </p:par>
                              <p:par>
                                <p:cTn id="144" presetID="47" presetClass="entr" presetSubtype="0" fill="hold" nodeType="withEffect">
                                  <p:stCondLst>
                                    <p:cond delay="2250"/>
                                  </p:stCondLst>
                                  <p:childTnLst>
                                    <p:set>
                                      <p:cBhvr>
                                        <p:cTn id="145" dur="1" fill="hold">
                                          <p:stCondLst>
                                            <p:cond delay="0"/>
                                          </p:stCondLst>
                                        </p:cTn>
                                        <p:tgtEl>
                                          <p:spTgt spid="54"/>
                                        </p:tgtEl>
                                        <p:attrNameLst>
                                          <p:attrName>style.visibility</p:attrName>
                                        </p:attrNameLst>
                                      </p:cBhvr>
                                      <p:to>
                                        <p:strVal val="visible"/>
                                      </p:to>
                                    </p:set>
                                    <p:animEffect transition="in" filter="fade">
                                      <p:cBhvr>
                                        <p:cTn id="146" dur="1000"/>
                                        <p:tgtEl>
                                          <p:spTgt spid="54"/>
                                        </p:tgtEl>
                                      </p:cBhvr>
                                    </p:animEffect>
                                    <p:anim calcmode="lin" valueType="num">
                                      <p:cBhvr>
                                        <p:cTn id="147" dur="1000" fill="hold"/>
                                        <p:tgtEl>
                                          <p:spTgt spid="54"/>
                                        </p:tgtEl>
                                        <p:attrNameLst>
                                          <p:attrName>ppt_x</p:attrName>
                                        </p:attrNameLst>
                                      </p:cBhvr>
                                      <p:tavLst>
                                        <p:tav tm="0">
                                          <p:val>
                                            <p:strVal val="#ppt_x"/>
                                          </p:val>
                                        </p:tav>
                                        <p:tav tm="100000">
                                          <p:val>
                                            <p:strVal val="#ppt_x"/>
                                          </p:val>
                                        </p:tav>
                                      </p:tavLst>
                                    </p:anim>
                                    <p:anim calcmode="lin" valueType="num">
                                      <p:cBhvr>
                                        <p:cTn id="148" dur="1000" fill="hold"/>
                                        <p:tgtEl>
                                          <p:spTgt spid="54"/>
                                        </p:tgtEl>
                                        <p:attrNameLst>
                                          <p:attrName>ppt_y</p:attrName>
                                        </p:attrNameLst>
                                      </p:cBhvr>
                                      <p:tavLst>
                                        <p:tav tm="0">
                                          <p:val>
                                            <p:strVal val="#ppt_y-.1"/>
                                          </p:val>
                                        </p:tav>
                                        <p:tav tm="100000">
                                          <p:val>
                                            <p:strVal val="#ppt_y"/>
                                          </p:val>
                                        </p:tav>
                                      </p:tavLst>
                                    </p:anim>
                                  </p:childTnLst>
                                </p:cTn>
                              </p:par>
                            </p:childTnLst>
                          </p:cTn>
                        </p:par>
                        <p:par>
                          <p:cTn id="149" fill="hold">
                            <p:stCondLst>
                              <p:cond delay="8399"/>
                            </p:stCondLst>
                            <p:childTnLst>
                              <p:par>
                                <p:cTn id="150" presetID="10" presetClass="entr" presetSubtype="0" fill="hold" nodeType="afterEffect">
                                  <p:stCondLst>
                                    <p:cond delay="0"/>
                                  </p:stCondLst>
                                  <p:childTnLst>
                                    <p:set>
                                      <p:cBhvr>
                                        <p:cTn id="151" dur="1" fill="hold">
                                          <p:stCondLst>
                                            <p:cond delay="0"/>
                                          </p:stCondLst>
                                        </p:cTn>
                                        <p:tgtEl>
                                          <p:spTgt spid="31"/>
                                        </p:tgtEl>
                                        <p:attrNameLst>
                                          <p:attrName>style.visibility</p:attrName>
                                        </p:attrNameLst>
                                      </p:cBhvr>
                                      <p:to>
                                        <p:strVal val="visible"/>
                                      </p:to>
                                    </p:set>
                                    <p:animEffect transition="in" filter="fade">
                                      <p:cBhvr>
                                        <p:cTn id="152" dur="500"/>
                                        <p:tgtEl>
                                          <p:spTgt spid="31"/>
                                        </p:tgtEl>
                                      </p:cBhvr>
                                    </p:animEffect>
                                  </p:childTnLst>
                                </p:cTn>
                              </p:par>
                              <p:par>
                                <p:cTn id="153" presetID="10" presetClass="entr" presetSubtype="0" fill="hold" nodeType="withEffect">
                                  <p:stCondLst>
                                    <p:cond delay="0"/>
                                  </p:stCondLst>
                                  <p:childTnLst>
                                    <p:set>
                                      <p:cBhvr>
                                        <p:cTn id="154" dur="1" fill="hold">
                                          <p:stCondLst>
                                            <p:cond delay="0"/>
                                          </p:stCondLst>
                                        </p:cTn>
                                        <p:tgtEl>
                                          <p:spTgt spid="43"/>
                                        </p:tgtEl>
                                        <p:attrNameLst>
                                          <p:attrName>style.visibility</p:attrName>
                                        </p:attrNameLst>
                                      </p:cBhvr>
                                      <p:to>
                                        <p:strVal val="visible"/>
                                      </p:to>
                                    </p:set>
                                    <p:animEffect transition="in" filter="fade">
                                      <p:cBhvr>
                                        <p:cTn id="155" dur="500"/>
                                        <p:tgtEl>
                                          <p:spTgt spid="43"/>
                                        </p:tgtEl>
                                      </p:cBhvr>
                                    </p:animEffect>
                                  </p:childTnLst>
                                </p:cTn>
                              </p:par>
                              <p:par>
                                <p:cTn id="156" presetID="10" presetClass="entr" presetSubtype="0" fill="hold" nodeType="withEffect">
                                  <p:stCondLst>
                                    <p:cond delay="0"/>
                                  </p:stCondLst>
                                  <p:childTnLst>
                                    <p:set>
                                      <p:cBhvr>
                                        <p:cTn id="157" dur="1" fill="hold">
                                          <p:stCondLst>
                                            <p:cond delay="0"/>
                                          </p:stCondLst>
                                        </p:cTn>
                                        <p:tgtEl>
                                          <p:spTgt spid="56"/>
                                        </p:tgtEl>
                                        <p:attrNameLst>
                                          <p:attrName>style.visibility</p:attrName>
                                        </p:attrNameLst>
                                      </p:cBhvr>
                                      <p:to>
                                        <p:strVal val="visible"/>
                                      </p:to>
                                    </p:set>
                                    <p:animEffect transition="in" filter="fade">
                                      <p:cBhvr>
                                        <p:cTn id="158"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9" fill="hold" display="0">
                  <p:stCondLst>
                    <p:cond delay="indefinite"/>
                  </p:stCondLst>
                  <p:endCondLst>
                    <p:cond evt="onStopAudio" delay="0">
                      <p:tgtEl>
                        <p:sldTgt/>
                      </p:tgtEl>
                    </p:cond>
                  </p:endCondLst>
                </p:cTn>
                <p:tgtEl>
                  <p:spTgt spid="7"/>
                </p:tgtEl>
              </p:cMediaNode>
            </p:audio>
            <p:audio>
              <p:cMediaNode vol="80000">
                <p:cTn id="160" fill="hold" display="0">
                  <p:stCondLst>
                    <p:cond delay="indefinite"/>
                  </p:stCondLst>
                  <p:endCondLst>
                    <p:cond evt="onStopAudio" delay="0">
                      <p:tgtEl>
                        <p:sldTgt/>
                      </p:tgtEl>
                    </p:cond>
                  </p:endCondLst>
                </p:cTn>
                <p:tgtEl>
                  <p:spTgt spid="25"/>
                </p:tgtEl>
              </p:cMediaNode>
            </p:audio>
            <p:audio>
              <p:cMediaNode vol="80000">
                <p:cTn id="161" fill="hold" display="0">
                  <p:stCondLst>
                    <p:cond delay="indefinite"/>
                  </p:stCondLst>
                  <p:endCondLst>
                    <p:cond evt="onStopAudio" delay="0">
                      <p:tgtEl>
                        <p:sldTgt/>
                      </p:tgtEl>
                    </p:cond>
                  </p:endCondLst>
                </p:cTn>
                <p:tgtEl>
                  <p:spTgt spid="11"/>
                </p:tgtEl>
              </p:cMediaNode>
            </p:audio>
            <p:seq concurrent="1" nextAc="seek">
              <p:cTn id="162" restart="whenNotActive" fill="hold" evtFilter="cancelBubble" nodeType="interactiveSeq">
                <p:stCondLst>
                  <p:cond evt="onClick" delay="0">
                    <p:tgtEl>
                      <p:spTgt spid="30"/>
                    </p:tgtEl>
                  </p:cond>
                </p:stCondLst>
                <p:endSync evt="end" delay="0">
                  <p:rtn val="all"/>
                </p:endSync>
                <p:childTnLst>
                  <p:par>
                    <p:cTn id="163" fill="hold">
                      <p:stCondLst>
                        <p:cond delay="0"/>
                      </p:stCondLst>
                      <p:childTnLst>
                        <p:par>
                          <p:cTn id="164" fill="hold">
                            <p:stCondLst>
                              <p:cond delay="0"/>
                            </p:stCondLst>
                            <p:childTnLst>
                              <p:par>
                                <p:cTn id="165" presetID="10" presetClass="exit" presetSubtype="0" fill="hold" nodeType="clickEffect">
                                  <p:stCondLst>
                                    <p:cond delay="0"/>
                                  </p:stCondLst>
                                  <p:childTnLst>
                                    <p:animEffect transition="out" filter="fade">
                                      <p:cBhvr>
                                        <p:cTn id="166" dur="10"/>
                                        <p:tgtEl>
                                          <p:spTgt spid="30"/>
                                        </p:tgtEl>
                                      </p:cBhvr>
                                    </p:animEffect>
                                    <p:set>
                                      <p:cBhvr>
                                        <p:cTn id="167" dur="1" fill="hold">
                                          <p:stCondLst>
                                            <p:cond delay="9"/>
                                          </p:stCondLst>
                                        </p:cTn>
                                        <p:tgtEl>
                                          <p:spTgt spid="30"/>
                                        </p:tgtEl>
                                        <p:attrNameLst>
                                          <p:attrName>style.visibility</p:attrName>
                                        </p:attrNameLst>
                                      </p:cBhvr>
                                      <p:to>
                                        <p:strVal val="hidden"/>
                                      </p:to>
                                    </p:set>
                                  </p:childTnLst>
                                </p:cTn>
                              </p:par>
                              <p:par>
                                <p:cTn id="168" presetID="1" presetClass="mediacall" presetSubtype="0" fill="hold" nodeType="withEffect">
                                  <p:stCondLst>
                                    <p:cond delay="0"/>
                                  </p:stCondLst>
                                  <p:childTnLst>
                                    <p:cmd type="call" cmd="playFrom(0.0)">
                                      <p:cBhvr>
                                        <p:cTn id="169" dur="576" fill="hold"/>
                                        <p:tgtEl>
                                          <p:spTgt spid="26"/>
                                        </p:tgtEl>
                                      </p:cBhvr>
                                    </p:cmd>
                                  </p:childTnLst>
                                </p:cTn>
                              </p:par>
                              <p:par>
                                <p:cTn id="170" presetID="10" presetClass="entr" presetSubtype="0" fill="hold" nodeType="withEffect">
                                  <p:stCondLst>
                                    <p:cond delay="0"/>
                                  </p:stCondLst>
                                  <p:childTnLst>
                                    <p:set>
                                      <p:cBhvr>
                                        <p:cTn id="171" dur="1" fill="hold">
                                          <p:stCondLst>
                                            <p:cond delay="0"/>
                                          </p:stCondLst>
                                        </p:cTn>
                                        <p:tgtEl>
                                          <p:spTgt spid="32"/>
                                        </p:tgtEl>
                                        <p:attrNameLst>
                                          <p:attrName>style.visibility</p:attrName>
                                        </p:attrNameLst>
                                      </p:cBhvr>
                                      <p:to>
                                        <p:strVal val="visible"/>
                                      </p:to>
                                    </p:set>
                                    <p:animEffect transition="in" filter="fade">
                                      <p:cBhvr>
                                        <p:cTn id="172" dur="10"/>
                                        <p:tgtEl>
                                          <p:spTgt spid="32"/>
                                        </p:tgtEl>
                                      </p:cBhvr>
                                    </p:animEffect>
                                  </p:childTnLst>
                                </p:cTn>
                              </p:par>
                              <p:par>
                                <p:cTn id="173" presetID="10" presetClass="exit" presetSubtype="0" fill="hold" nodeType="withEffect">
                                  <p:stCondLst>
                                    <p:cond delay="0"/>
                                  </p:stCondLst>
                                  <p:childTnLst>
                                    <p:animEffect transition="out" filter="fade">
                                      <p:cBhvr>
                                        <p:cTn id="174" dur="500"/>
                                        <p:tgtEl>
                                          <p:spTgt spid="31"/>
                                        </p:tgtEl>
                                      </p:cBhvr>
                                    </p:animEffect>
                                    <p:set>
                                      <p:cBhvr>
                                        <p:cTn id="175" dur="1" fill="hold">
                                          <p:stCondLst>
                                            <p:cond delay="499"/>
                                          </p:stCondLst>
                                        </p:cTn>
                                        <p:tgtEl>
                                          <p:spTgt spid="31"/>
                                        </p:tgtEl>
                                        <p:attrNameLst>
                                          <p:attrName>style.visibility</p:attrName>
                                        </p:attrNameLst>
                                      </p:cBhvr>
                                      <p:to>
                                        <p:strVal val="hidden"/>
                                      </p:to>
                                    </p:set>
                                  </p:childTnLst>
                                </p:cTn>
                              </p:par>
                            </p:childTnLst>
                          </p:cTn>
                        </p:par>
                        <p:par>
                          <p:cTn id="176" fill="hold">
                            <p:stCondLst>
                              <p:cond delay="576"/>
                            </p:stCondLst>
                            <p:childTnLst>
                              <p:par>
                                <p:cTn id="177" presetID="1" presetClass="mediacall" presetSubtype="0" fill="hold" nodeType="afterEffect">
                                  <p:stCondLst>
                                    <p:cond delay="0"/>
                                  </p:stCondLst>
                                  <p:childTnLst>
                                    <p:cmd type="call" cmd="playFrom(0.0)">
                                      <p:cBhvr>
                                        <p:cTn id="178" dur="1306" fill="hold"/>
                                        <p:tgtEl>
                                          <p:spTgt spid="40"/>
                                        </p:tgtEl>
                                      </p:cBhvr>
                                    </p:cmd>
                                  </p:childTnLst>
                                </p:cTn>
                              </p:par>
                              <p:par>
                                <p:cTn id="179" presetID="31" presetClass="entr" presetSubtype="0" fill="hold" nodeType="withEffect">
                                  <p:stCondLst>
                                    <p:cond delay="0"/>
                                  </p:stCondLst>
                                  <p:childTnLst>
                                    <p:set>
                                      <p:cBhvr>
                                        <p:cTn id="180" dur="1" fill="hold">
                                          <p:stCondLst>
                                            <p:cond delay="0"/>
                                          </p:stCondLst>
                                        </p:cTn>
                                        <p:tgtEl>
                                          <p:spTgt spid="35"/>
                                        </p:tgtEl>
                                        <p:attrNameLst>
                                          <p:attrName>style.visibility</p:attrName>
                                        </p:attrNameLst>
                                      </p:cBhvr>
                                      <p:to>
                                        <p:strVal val="visible"/>
                                      </p:to>
                                    </p:set>
                                    <p:anim calcmode="lin" valueType="num">
                                      <p:cBhvr>
                                        <p:cTn id="181" dur="500" fill="hold"/>
                                        <p:tgtEl>
                                          <p:spTgt spid="35"/>
                                        </p:tgtEl>
                                        <p:attrNameLst>
                                          <p:attrName>ppt_w</p:attrName>
                                        </p:attrNameLst>
                                      </p:cBhvr>
                                      <p:tavLst>
                                        <p:tav tm="0">
                                          <p:val>
                                            <p:fltVal val="0"/>
                                          </p:val>
                                        </p:tav>
                                        <p:tav tm="100000">
                                          <p:val>
                                            <p:strVal val="#ppt_w"/>
                                          </p:val>
                                        </p:tav>
                                      </p:tavLst>
                                    </p:anim>
                                    <p:anim calcmode="lin" valueType="num">
                                      <p:cBhvr>
                                        <p:cTn id="182" dur="500" fill="hold"/>
                                        <p:tgtEl>
                                          <p:spTgt spid="35"/>
                                        </p:tgtEl>
                                        <p:attrNameLst>
                                          <p:attrName>ppt_h</p:attrName>
                                        </p:attrNameLst>
                                      </p:cBhvr>
                                      <p:tavLst>
                                        <p:tav tm="0">
                                          <p:val>
                                            <p:fltVal val="0"/>
                                          </p:val>
                                        </p:tav>
                                        <p:tav tm="100000">
                                          <p:val>
                                            <p:strVal val="#ppt_h"/>
                                          </p:val>
                                        </p:tav>
                                      </p:tavLst>
                                    </p:anim>
                                    <p:anim calcmode="lin" valueType="num">
                                      <p:cBhvr>
                                        <p:cTn id="183" dur="500" fill="hold"/>
                                        <p:tgtEl>
                                          <p:spTgt spid="35"/>
                                        </p:tgtEl>
                                        <p:attrNameLst>
                                          <p:attrName>style.rotation</p:attrName>
                                        </p:attrNameLst>
                                      </p:cBhvr>
                                      <p:tavLst>
                                        <p:tav tm="0">
                                          <p:val>
                                            <p:fltVal val="90"/>
                                          </p:val>
                                        </p:tav>
                                        <p:tav tm="100000">
                                          <p:val>
                                            <p:fltVal val="0"/>
                                          </p:val>
                                        </p:tav>
                                      </p:tavLst>
                                    </p:anim>
                                    <p:animEffect transition="in" filter="fade">
                                      <p:cBhvr>
                                        <p:cTn id="184" dur="500"/>
                                        <p:tgtEl>
                                          <p:spTgt spid="35"/>
                                        </p:tgtEl>
                                      </p:cBhvr>
                                    </p:animEffect>
                                  </p:childTnLst>
                                </p:cTn>
                              </p:par>
                              <p:par>
                                <p:cTn id="185" presetID="37" presetClass="path" presetSubtype="0" accel="50000" decel="50000" fill="hold" nodeType="withEffect">
                                  <p:stCondLst>
                                    <p:cond delay="0"/>
                                  </p:stCondLst>
                                  <p:childTnLst>
                                    <p:animMotion origin="layout" path="M 0.09874 0.02507 L 0.07574 -0.02142 C 0.07086 -0.03164 0.06294 -0.03858 0.05415 -0.0409 C 0.04427 -0.04321 0.03603 -0.04032 0.02973 -0.0328 L -1.18056E-6 4.50617E-6 " pathEditMode="relative" rAng="11292292" ptsTypes="FffFF">
                                      <p:cBhvr>
                                        <p:cTn id="186" dur="500" fill="hold"/>
                                        <p:tgtEl>
                                          <p:spTgt spid="35"/>
                                        </p:tgtEl>
                                        <p:attrNameLst>
                                          <p:attrName>ppt_x</p:attrName>
                                          <p:attrName>ppt_y</p:attrName>
                                        </p:attrNameLst>
                                      </p:cBhvr>
                                      <p:rCtr x="-4720" y="-3916"/>
                                    </p:animMotion>
                                  </p:childTnLst>
                                </p:cTn>
                              </p:par>
                              <p:par>
                                <p:cTn id="187" presetID="31" presetClass="entr" presetSubtype="0" fill="hold" nodeType="withEffect">
                                  <p:stCondLst>
                                    <p:cond delay="500"/>
                                  </p:stCondLst>
                                  <p:childTnLst>
                                    <p:set>
                                      <p:cBhvr>
                                        <p:cTn id="188" dur="1" fill="hold">
                                          <p:stCondLst>
                                            <p:cond delay="0"/>
                                          </p:stCondLst>
                                        </p:cTn>
                                        <p:tgtEl>
                                          <p:spTgt spid="34"/>
                                        </p:tgtEl>
                                        <p:attrNameLst>
                                          <p:attrName>style.visibility</p:attrName>
                                        </p:attrNameLst>
                                      </p:cBhvr>
                                      <p:to>
                                        <p:strVal val="visible"/>
                                      </p:to>
                                    </p:set>
                                    <p:anim calcmode="lin" valueType="num">
                                      <p:cBhvr>
                                        <p:cTn id="189" dur="500" fill="hold"/>
                                        <p:tgtEl>
                                          <p:spTgt spid="34"/>
                                        </p:tgtEl>
                                        <p:attrNameLst>
                                          <p:attrName>ppt_w</p:attrName>
                                        </p:attrNameLst>
                                      </p:cBhvr>
                                      <p:tavLst>
                                        <p:tav tm="0">
                                          <p:val>
                                            <p:fltVal val="0"/>
                                          </p:val>
                                        </p:tav>
                                        <p:tav tm="100000">
                                          <p:val>
                                            <p:strVal val="#ppt_w"/>
                                          </p:val>
                                        </p:tav>
                                      </p:tavLst>
                                    </p:anim>
                                    <p:anim calcmode="lin" valueType="num">
                                      <p:cBhvr>
                                        <p:cTn id="190" dur="500" fill="hold"/>
                                        <p:tgtEl>
                                          <p:spTgt spid="34"/>
                                        </p:tgtEl>
                                        <p:attrNameLst>
                                          <p:attrName>ppt_h</p:attrName>
                                        </p:attrNameLst>
                                      </p:cBhvr>
                                      <p:tavLst>
                                        <p:tav tm="0">
                                          <p:val>
                                            <p:fltVal val="0"/>
                                          </p:val>
                                        </p:tav>
                                        <p:tav tm="100000">
                                          <p:val>
                                            <p:strVal val="#ppt_h"/>
                                          </p:val>
                                        </p:tav>
                                      </p:tavLst>
                                    </p:anim>
                                    <p:anim calcmode="lin" valueType="num">
                                      <p:cBhvr>
                                        <p:cTn id="191" dur="500" fill="hold"/>
                                        <p:tgtEl>
                                          <p:spTgt spid="34"/>
                                        </p:tgtEl>
                                        <p:attrNameLst>
                                          <p:attrName>style.rotation</p:attrName>
                                        </p:attrNameLst>
                                      </p:cBhvr>
                                      <p:tavLst>
                                        <p:tav tm="0">
                                          <p:val>
                                            <p:fltVal val="90"/>
                                          </p:val>
                                        </p:tav>
                                        <p:tav tm="100000">
                                          <p:val>
                                            <p:fltVal val="0"/>
                                          </p:val>
                                        </p:tav>
                                      </p:tavLst>
                                    </p:anim>
                                    <p:animEffect transition="in" filter="fade">
                                      <p:cBhvr>
                                        <p:cTn id="192" dur="500"/>
                                        <p:tgtEl>
                                          <p:spTgt spid="34"/>
                                        </p:tgtEl>
                                      </p:cBhvr>
                                    </p:animEffect>
                                  </p:childTnLst>
                                </p:cTn>
                              </p:par>
                              <p:par>
                                <p:cTn id="193" presetID="42" presetClass="path" presetSubtype="0" accel="50000" decel="50000" fill="hold" nodeType="withEffect">
                                  <p:stCondLst>
                                    <p:cond delay="500"/>
                                  </p:stCondLst>
                                  <p:childTnLst>
                                    <p:animMotion origin="layout" path="M -2.39583E-6 3.08642E-7 L -2.39583E-6 0.1738 " pathEditMode="relative" rAng="0" ptsTypes="AA">
                                      <p:cBhvr>
                                        <p:cTn id="194" dur="500" spd="-100000" fill="hold"/>
                                        <p:tgtEl>
                                          <p:spTgt spid="34"/>
                                        </p:tgtEl>
                                        <p:attrNameLst>
                                          <p:attrName>ppt_x</p:attrName>
                                          <p:attrName>ppt_y</p:attrName>
                                        </p:attrNameLst>
                                      </p:cBhvr>
                                      <p:rCtr x="0" y="8681"/>
                                    </p:animMotion>
                                  </p:childTnLst>
                                </p:cTn>
                              </p:par>
                              <p:par>
                                <p:cTn id="195" presetID="31" presetClass="entr" presetSubtype="0" fill="hold" nodeType="withEffect">
                                  <p:stCondLst>
                                    <p:cond delay="1000"/>
                                  </p:stCondLst>
                                  <p:childTnLst>
                                    <p:set>
                                      <p:cBhvr>
                                        <p:cTn id="196" dur="1" fill="hold">
                                          <p:stCondLst>
                                            <p:cond delay="0"/>
                                          </p:stCondLst>
                                        </p:cTn>
                                        <p:tgtEl>
                                          <p:spTgt spid="33"/>
                                        </p:tgtEl>
                                        <p:attrNameLst>
                                          <p:attrName>style.visibility</p:attrName>
                                        </p:attrNameLst>
                                      </p:cBhvr>
                                      <p:to>
                                        <p:strVal val="visible"/>
                                      </p:to>
                                    </p:set>
                                    <p:anim calcmode="lin" valueType="num">
                                      <p:cBhvr>
                                        <p:cTn id="197" dur="500" fill="hold"/>
                                        <p:tgtEl>
                                          <p:spTgt spid="33"/>
                                        </p:tgtEl>
                                        <p:attrNameLst>
                                          <p:attrName>ppt_w</p:attrName>
                                        </p:attrNameLst>
                                      </p:cBhvr>
                                      <p:tavLst>
                                        <p:tav tm="0">
                                          <p:val>
                                            <p:fltVal val="0"/>
                                          </p:val>
                                        </p:tav>
                                        <p:tav tm="100000">
                                          <p:val>
                                            <p:strVal val="#ppt_w"/>
                                          </p:val>
                                        </p:tav>
                                      </p:tavLst>
                                    </p:anim>
                                    <p:anim calcmode="lin" valueType="num">
                                      <p:cBhvr>
                                        <p:cTn id="198" dur="500" fill="hold"/>
                                        <p:tgtEl>
                                          <p:spTgt spid="33"/>
                                        </p:tgtEl>
                                        <p:attrNameLst>
                                          <p:attrName>ppt_h</p:attrName>
                                        </p:attrNameLst>
                                      </p:cBhvr>
                                      <p:tavLst>
                                        <p:tav tm="0">
                                          <p:val>
                                            <p:fltVal val="0"/>
                                          </p:val>
                                        </p:tav>
                                        <p:tav tm="100000">
                                          <p:val>
                                            <p:strVal val="#ppt_h"/>
                                          </p:val>
                                        </p:tav>
                                      </p:tavLst>
                                    </p:anim>
                                    <p:anim calcmode="lin" valueType="num">
                                      <p:cBhvr>
                                        <p:cTn id="199" dur="500" fill="hold"/>
                                        <p:tgtEl>
                                          <p:spTgt spid="33"/>
                                        </p:tgtEl>
                                        <p:attrNameLst>
                                          <p:attrName>style.rotation</p:attrName>
                                        </p:attrNameLst>
                                      </p:cBhvr>
                                      <p:tavLst>
                                        <p:tav tm="0">
                                          <p:val>
                                            <p:fltVal val="90"/>
                                          </p:val>
                                        </p:tav>
                                        <p:tav tm="100000">
                                          <p:val>
                                            <p:fltVal val="0"/>
                                          </p:val>
                                        </p:tav>
                                      </p:tavLst>
                                    </p:anim>
                                    <p:animEffect transition="in" filter="fade">
                                      <p:cBhvr>
                                        <p:cTn id="200" dur="500"/>
                                        <p:tgtEl>
                                          <p:spTgt spid="33"/>
                                        </p:tgtEl>
                                      </p:cBhvr>
                                    </p:animEffect>
                                  </p:childTnLst>
                                </p:cTn>
                              </p:par>
                              <p:par>
                                <p:cTn id="201" presetID="37" presetClass="path" presetSubtype="0" accel="50000" decel="50000" fill="hold" nodeType="withEffect">
                                  <p:stCondLst>
                                    <p:cond delay="1000"/>
                                  </p:stCondLst>
                                  <p:childTnLst>
                                    <p:animMotion origin="layout" path="M -3.4375E-6 5.55556E-7 L -0.0256 -0.02527 C -0.03103 -0.03067 -0.03808 -0.03241 -0.04546 -0.02932 C -0.05349 -0.02488 -0.05935 -0.0189 -0.06315 -0.00887 L -0.08007 0.03395 " pathEditMode="relative" rAng="10004191" ptsTypes="FffFF">
                                      <p:cBhvr>
                                        <p:cTn id="202" dur="500" spd="-100000" fill="hold"/>
                                        <p:tgtEl>
                                          <p:spTgt spid="33"/>
                                        </p:tgtEl>
                                        <p:attrNameLst>
                                          <p:attrName>ppt_x</p:attrName>
                                          <p:attrName>ppt_y</p:attrName>
                                        </p:attrNameLst>
                                      </p:cBhvr>
                                      <p:rCtr x="-4308" y="-598"/>
                                    </p:animMotion>
                                  </p:childTnLst>
                                </p:cTn>
                              </p:par>
                            </p:childTnLst>
                          </p:cTn>
                        </p:par>
                        <p:par>
                          <p:cTn id="203" fill="hold">
                            <p:stCondLst>
                              <p:cond delay="2076"/>
                            </p:stCondLst>
                            <p:childTnLst>
                              <p:par>
                                <p:cTn id="204" presetID="2" presetClass="exit" presetSubtype="4" fill="hold" nodeType="afterEffect">
                                  <p:stCondLst>
                                    <p:cond delay="0"/>
                                  </p:stCondLst>
                                  <p:childTnLst>
                                    <p:anim calcmode="lin" valueType="num">
                                      <p:cBhvr additive="base">
                                        <p:cTn id="205" dur="500"/>
                                        <p:tgtEl>
                                          <p:spTgt spid="29"/>
                                        </p:tgtEl>
                                        <p:attrNameLst>
                                          <p:attrName>ppt_x</p:attrName>
                                        </p:attrNameLst>
                                      </p:cBhvr>
                                      <p:tavLst>
                                        <p:tav tm="0">
                                          <p:val>
                                            <p:strVal val="ppt_x"/>
                                          </p:val>
                                        </p:tav>
                                        <p:tav tm="100000">
                                          <p:val>
                                            <p:strVal val="ppt_x"/>
                                          </p:val>
                                        </p:tav>
                                      </p:tavLst>
                                    </p:anim>
                                    <p:anim calcmode="lin" valueType="num">
                                      <p:cBhvr additive="base">
                                        <p:cTn id="206" dur="500"/>
                                        <p:tgtEl>
                                          <p:spTgt spid="29"/>
                                        </p:tgtEl>
                                        <p:attrNameLst>
                                          <p:attrName>ppt_y</p:attrName>
                                        </p:attrNameLst>
                                      </p:cBhvr>
                                      <p:tavLst>
                                        <p:tav tm="0">
                                          <p:val>
                                            <p:strVal val="ppt_y"/>
                                          </p:val>
                                        </p:tav>
                                        <p:tav tm="100000">
                                          <p:val>
                                            <p:strVal val="1+ppt_h/2"/>
                                          </p:val>
                                        </p:tav>
                                      </p:tavLst>
                                    </p:anim>
                                    <p:set>
                                      <p:cBhvr>
                                        <p:cTn id="207" dur="1" fill="hold">
                                          <p:stCondLst>
                                            <p:cond delay="499"/>
                                          </p:stCondLst>
                                        </p:cTn>
                                        <p:tgtEl>
                                          <p:spTgt spid="29"/>
                                        </p:tgtEl>
                                        <p:attrNameLst>
                                          <p:attrName>style.visibility</p:attrName>
                                        </p:attrNameLst>
                                      </p:cBhvr>
                                      <p:to>
                                        <p:strVal val="hidden"/>
                                      </p:to>
                                    </p:set>
                                  </p:childTnLst>
                                </p:cTn>
                              </p:par>
                              <p:par>
                                <p:cTn id="208" presetID="2" presetClass="exit" presetSubtype="4" fill="hold" nodeType="withEffect">
                                  <p:stCondLst>
                                    <p:cond delay="0"/>
                                  </p:stCondLst>
                                  <p:childTnLst>
                                    <p:anim calcmode="lin" valueType="num">
                                      <p:cBhvr additive="base">
                                        <p:cTn id="209" dur="750"/>
                                        <p:tgtEl>
                                          <p:spTgt spid="32"/>
                                        </p:tgtEl>
                                        <p:attrNameLst>
                                          <p:attrName>ppt_x</p:attrName>
                                        </p:attrNameLst>
                                      </p:cBhvr>
                                      <p:tavLst>
                                        <p:tav tm="0">
                                          <p:val>
                                            <p:strVal val="ppt_x"/>
                                          </p:val>
                                        </p:tav>
                                        <p:tav tm="100000">
                                          <p:val>
                                            <p:strVal val="ppt_x"/>
                                          </p:val>
                                        </p:tav>
                                      </p:tavLst>
                                    </p:anim>
                                    <p:anim calcmode="lin" valueType="num">
                                      <p:cBhvr additive="base">
                                        <p:cTn id="210" dur="750"/>
                                        <p:tgtEl>
                                          <p:spTgt spid="32"/>
                                        </p:tgtEl>
                                        <p:attrNameLst>
                                          <p:attrName>ppt_y</p:attrName>
                                        </p:attrNameLst>
                                      </p:cBhvr>
                                      <p:tavLst>
                                        <p:tav tm="0">
                                          <p:val>
                                            <p:strVal val="ppt_y"/>
                                          </p:val>
                                        </p:tav>
                                        <p:tav tm="100000">
                                          <p:val>
                                            <p:strVal val="1+ppt_h/2"/>
                                          </p:val>
                                        </p:tav>
                                      </p:tavLst>
                                    </p:anim>
                                    <p:set>
                                      <p:cBhvr>
                                        <p:cTn id="211" dur="1" fill="hold">
                                          <p:stCondLst>
                                            <p:cond delay="749"/>
                                          </p:stCondLst>
                                        </p:cTn>
                                        <p:tgtEl>
                                          <p:spTgt spid="32"/>
                                        </p:tgtEl>
                                        <p:attrNameLst>
                                          <p:attrName>style.visibility</p:attrName>
                                        </p:attrNameLst>
                                      </p:cBhvr>
                                      <p:to>
                                        <p:strVal val="hidden"/>
                                      </p:to>
                                    </p:set>
                                  </p:childTnLst>
                                </p:cTn>
                              </p:par>
                            </p:childTnLst>
                          </p:cTn>
                        </p:par>
                        <p:par>
                          <p:cTn id="212" fill="hold">
                            <p:stCondLst>
                              <p:cond delay="2826"/>
                            </p:stCondLst>
                            <p:childTnLst>
                              <p:par>
                                <p:cTn id="213" presetID="10" presetClass="entr" presetSubtype="0" fill="hold" nodeType="afterEffect">
                                  <p:stCondLst>
                                    <p:cond delay="0"/>
                                  </p:stCondLst>
                                  <p:childTnLst>
                                    <p:set>
                                      <p:cBhvr>
                                        <p:cTn id="214" dur="1" fill="hold">
                                          <p:stCondLst>
                                            <p:cond delay="0"/>
                                          </p:stCondLst>
                                        </p:cTn>
                                        <p:tgtEl>
                                          <p:spTgt spid="36"/>
                                        </p:tgtEl>
                                        <p:attrNameLst>
                                          <p:attrName>style.visibility</p:attrName>
                                        </p:attrNameLst>
                                      </p:cBhvr>
                                      <p:to>
                                        <p:strVal val="visible"/>
                                      </p:to>
                                    </p:set>
                                    <p:animEffect transition="in" filter="fade">
                                      <p:cBhvr>
                                        <p:cTn id="215" dur="1000"/>
                                        <p:tgtEl>
                                          <p:spTgt spid="36"/>
                                        </p:tgtEl>
                                      </p:cBhvr>
                                    </p:animEffect>
                                  </p:childTnLst>
                                </p:cTn>
                              </p:par>
                              <p:par>
                                <p:cTn id="216" presetID="1" presetClass="mediacall" presetSubtype="0" fill="hold" nodeType="withEffect">
                                  <p:stCondLst>
                                    <p:cond delay="0"/>
                                  </p:stCondLst>
                                  <p:childTnLst>
                                    <p:cmd type="call" cmd="playFrom(0.0)">
                                      <p:cBhvr>
                                        <p:cTn id="217" dur="3600" fill="hold"/>
                                        <p:tgtEl>
                                          <p:spTgt spid="27"/>
                                        </p:tgtEl>
                                      </p:cBhvr>
                                    </p:cmd>
                                  </p:childTnLst>
                                </p:cTn>
                              </p:par>
                            </p:childTnLst>
                          </p:cTn>
                        </p:par>
                        <p:par>
                          <p:cTn id="218" fill="hold">
                            <p:stCondLst>
                              <p:cond delay="6426"/>
                            </p:stCondLst>
                            <p:childTnLst>
                              <p:par>
                                <p:cTn id="219" presetID="31" presetClass="exit" presetSubtype="0" fill="hold" nodeType="afterEffect">
                                  <p:stCondLst>
                                    <p:cond delay="1000"/>
                                  </p:stCondLst>
                                  <p:childTnLst>
                                    <p:anim calcmode="lin" valueType="num">
                                      <p:cBhvr>
                                        <p:cTn id="220" dur="500"/>
                                        <p:tgtEl>
                                          <p:spTgt spid="35"/>
                                        </p:tgtEl>
                                        <p:attrNameLst>
                                          <p:attrName>ppt_w</p:attrName>
                                        </p:attrNameLst>
                                      </p:cBhvr>
                                      <p:tavLst>
                                        <p:tav tm="0">
                                          <p:val>
                                            <p:strVal val="ppt_w"/>
                                          </p:val>
                                        </p:tav>
                                        <p:tav tm="100000">
                                          <p:val>
                                            <p:fltVal val="0"/>
                                          </p:val>
                                        </p:tav>
                                      </p:tavLst>
                                    </p:anim>
                                    <p:anim calcmode="lin" valueType="num">
                                      <p:cBhvr>
                                        <p:cTn id="221" dur="500"/>
                                        <p:tgtEl>
                                          <p:spTgt spid="35"/>
                                        </p:tgtEl>
                                        <p:attrNameLst>
                                          <p:attrName>ppt_h</p:attrName>
                                        </p:attrNameLst>
                                      </p:cBhvr>
                                      <p:tavLst>
                                        <p:tav tm="0">
                                          <p:val>
                                            <p:strVal val="ppt_h"/>
                                          </p:val>
                                        </p:tav>
                                        <p:tav tm="100000">
                                          <p:val>
                                            <p:fltVal val="0"/>
                                          </p:val>
                                        </p:tav>
                                      </p:tavLst>
                                    </p:anim>
                                    <p:anim calcmode="lin" valueType="num">
                                      <p:cBhvr>
                                        <p:cTn id="222" dur="500"/>
                                        <p:tgtEl>
                                          <p:spTgt spid="35"/>
                                        </p:tgtEl>
                                        <p:attrNameLst>
                                          <p:attrName>style.rotation</p:attrName>
                                        </p:attrNameLst>
                                      </p:cBhvr>
                                      <p:tavLst>
                                        <p:tav tm="0">
                                          <p:val>
                                            <p:fltVal val="0"/>
                                          </p:val>
                                        </p:tav>
                                        <p:tav tm="100000">
                                          <p:val>
                                            <p:fltVal val="90"/>
                                          </p:val>
                                        </p:tav>
                                      </p:tavLst>
                                    </p:anim>
                                    <p:animEffect transition="out" filter="fade">
                                      <p:cBhvr>
                                        <p:cTn id="223" dur="500"/>
                                        <p:tgtEl>
                                          <p:spTgt spid="35"/>
                                        </p:tgtEl>
                                      </p:cBhvr>
                                    </p:animEffect>
                                    <p:set>
                                      <p:cBhvr>
                                        <p:cTn id="224" dur="1" fill="hold">
                                          <p:stCondLst>
                                            <p:cond delay="499"/>
                                          </p:stCondLst>
                                        </p:cTn>
                                        <p:tgtEl>
                                          <p:spTgt spid="35"/>
                                        </p:tgtEl>
                                        <p:attrNameLst>
                                          <p:attrName>style.visibility</p:attrName>
                                        </p:attrNameLst>
                                      </p:cBhvr>
                                      <p:to>
                                        <p:strVal val="hidden"/>
                                      </p:to>
                                    </p:set>
                                  </p:childTnLst>
                                </p:cTn>
                              </p:par>
                              <p:par>
                                <p:cTn id="225" presetID="31" presetClass="exit" presetSubtype="0" fill="hold" nodeType="withEffect">
                                  <p:stCondLst>
                                    <p:cond delay="1000"/>
                                  </p:stCondLst>
                                  <p:childTnLst>
                                    <p:anim calcmode="lin" valueType="num">
                                      <p:cBhvr>
                                        <p:cTn id="226" dur="500"/>
                                        <p:tgtEl>
                                          <p:spTgt spid="34"/>
                                        </p:tgtEl>
                                        <p:attrNameLst>
                                          <p:attrName>ppt_w</p:attrName>
                                        </p:attrNameLst>
                                      </p:cBhvr>
                                      <p:tavLst>
                                        <p:tav tm="0">
                                          <p:val>
                                            <p:strVal val="ppt_w"/>
                                          </p:val>
                                        </p:tav>
                                        <p:tav tm="100000">
                                          <p:val>
                                            <p:fltVal val="0"/>
                                          </p:val>
                                        </p:tav>
                                      </p:tavLst>
                                    </p:anim>
                                    <p:anim calcmode="lin" valueType="num">
                                      <p:cBhvr>
                                        <p:cTn id="227" dur="500"/>
                                        <p:tgtEl>
                                          <p:spTgt spid="34"/>
                                        </p:tgtEl>
                                        <p:attrNameLst>
                                          <p:attrName>ppt_h</p:attrName>
                                        </p:attrNameLst>
                                      </p:cBhvr>
                                      <p:tavLst>
                                        <p:tav tm="0">
                                          <p:val>
                                            <p:strVal val="ppt_h"/>
                                          </p:val>
                                        </p:tav>
                                        <p:tav tm="100000">
                                          <p:val>
                                            <p:fltVal val="0"/>
                                          </p:val>
                                        </p:tav>
                                      </p:tavLst>
                                    </p:anim>
                                    <p:anim calcmode="lin" valueType="num">
                                      <p:cBhvr>
                                        <p:cTn id="228" dur="500"/>
                                        <p:tgtEl>
                                          <p:spTgt spid="34"/>
                                        </p:tgtEl>
                                        <p:attrNameLst>
                                          <p:attrName>style.rotation</p:attrName>
                                        </p:attrNameLst>
                                      </p:cBhvr>
                                      <p:tavLst>
                                        <p:tav tm="0">
                                          <p:val>
                                            <p:fltVal val="0"/>
                                          </p:val>
                                        </p:tav>
                                        <p:tav tm="100000">
                                          <p:val>
                                            <p:fltVal val="90"/>
                                          </p:val>
                                        </p:tav>
                                      </p:tavLst>
                                    </p:anim>
                                    <p:animEffect transition="out" filter="fade">
                                      <p:cBhvr>
                                        <p:cTn id="229" dur="500"/>
                                        <p:tgtEl>
                                          <p:spTgt spid="34"/>
                                        </p:tgtEl>
                                      </p:cBhvr>
                                    </p:animEffect>
                                    <p:set>
                                      <p:cBhvr>
                                        <p:cTn id="230" dur="1" fill="hold">
                                          <p:stCondLst>
                                            <p:cond delay="499"/>
                                          </p:stCondLst>
                                        </p:cTn>
                                        <p:tgtEl>
                                          <p:spTgt spid="34"/>
                                        </p:tgtEl>
                                        <p:attrNameLst>
                                          <p:attrName>style.visibility</p:attrName>
                                        </p:attrNameLst>
                                      </p:cBhvr>
                                      <p:to>
                                        <p:strVal val="hidden"/>
                                      </p:to>
                                    </p:set>
                                  </p:childTnLst>
                                </p:cTn>
                              </p:par>
                              <p:par>
                                <p:cTn id="231" presetID="31" presetClass="exit" presetSubtype="0" fill="hold" nodeType="withEffect">
                                  <p:stCondLst>
                                    <p:cond delay="1000"/>
                                  </p:stCondLst>
                                  <p:childTnLst>
                                    <p:anim calcmode="lin" valueType="num">
                                      <p:cBhvr>
                                        <p:cTn id="232" dur="500"/>
                                        <p:tgtEl>
                                          <p:spTgt spid="33"/>
                                        </p:tgtEl>
                                        <p:attrNameLst>
                                          <p:attrName>ppt_w</p:attrName>
                                        </p:attrNameLst>
                                      </p:cBhvr>
                                      <p:tavLst>
                                        <p:tav tm="0">
                                          <p:val>
                                            <p:strVal val="ppt_w"/>
                                          </p:val>
                                        </p:tav>
                                        <p:tav tm="100000">
                                          <p:val>
                                            <p:fltVal val="0"/>
                                          </p:val>
                                        </p:tav>
                                      </p:tavLst>
                                    </p:anim>
                                    <p:anim calcmode="lin" valueType="num">
                                      <p:cBhvr>
                                        <p:cTn id="233" dur="500"/>
                                        <p:tgtEl>
                                          <p:spTgt spid="33"/>
                                        </p:tgtEl>
                                        <p:attrNameLst>
                                          <p:attrName>ppt_h</p:attrName>
                                        </p:attrNameLst>
                                      </p:cBhvr>
                                      <p:tavLst>
                                        <p:tav tm="0">
                                          <p:val>
                                            <p:strVal val="ppt_h"/>
                                          </p:val>
                                        </p:tav>
                                        <p:tav tm="100000">
                                          <p:val>
                                            <p:fltVal val="0"/>
                                          </p:val>
                                        </p:tav>
                                      </p:tavLst>
                                    </p:anim>
                                    <p:anim calcmode="lin" valueType="num">
                                      <p:cBhvr>
                                        <p:cTn id="234" dur="500"/>
                                        <p:tgtEl>
                                          <p:spTgt spid="33"/>
                                        </p:tgtEl>
                                        <p:attrNameLst>
                                          <p:attrName>style.rotation</p:attrName>
                                        </p:attrNameLst>
                                      </p:cBhvr>
                                      <p:tavLst>
                                        <p:tav tm="0">
                                          <p:val>
                                            <p:fltVal val="0"/>
                                          </p:val>
                                        </p:tav>
                                        <p:tav tm="100000">
                                          <p:val>
                                            <p:fltVal val="90"/>
                                          </p:val>
                                        </p:tav>
                                      </p:tavLst>
                                    </p:anim>
                                    <p:animEffect transition="out" filter="fade">
                                      <p:cBhvr>
                                        <p:cTn id="235" dur="500"/>
                                        <p:tgtEl>
                                          <p:spTgt spid="33"/>
                                        </p:tgtEl>
                                      </p:cBhvr>
                                    </p:animEffect>
                                    <p:set>
                                      <p:cBhvr>
                                        <p:cTn id="236" dur="1" fill="hold">
                                          <p:stCondLst>
                                            <p:cond delay="499"/>
                                          </p:stCondLst>
                                        </p:cTn>
                                        <p:tgtEl>
                                          <p:spTgt spid="33"/>
                                        </p:tgtEl>
                                        <p:attrNameLst>
                                          <p:attrName>style.visibility</p:attrName>
                                        </p:attrNameLst>
                                      </p:cBhvr>
                                      <p:to>
                                        <p:strVal val="hidden"/>
                                      </p:to>
                                    </p:set>
                                  </p:childTnLst>
                                </p:cTn>
                              </p:par>
                            </p:childTnLst>
                          </p:cTn>
                        </p:par>
                      </p:childTnLst>
                    </p:cTn>
                  </p:par>
                </p:childTnLst>
              </p:cTn>
              <p:nextCondLst>
                <p:cond evt="onClick" delay="0">
                  <p:tgtEl>
                    <p:spTgt spid="30"/>
                  </p:tgtEl>
                </p:cond>
              </p:nextCondLst>
            </p:seq>
            <p:seq concurrent="1" nextAc="seek">
              <p:cTn id="237" restart="whenNotActive" fill="hold" evtFilter="cancelBubble" nodeType="interactiveSeq">
                <p:stCondLst>
                  <p:cond evt="onClick" delay="0">
                    <p:tgtEl>
                      <p:spTgt spid="42"/>
                    </p:tgtEl>
                  </p:cond>
                </p:stCondLst>
                <p:endSync evt="end" delay="0">
                  <p:rtn val="all"/>
                </p:endSync>
                <p:childTnLst>
                  <p:par>
                    <p:cTn id="238" fill="hold">
                      <p:stCondLst>
                        <p:cond delay="0"/>
                      </p:stCondLst>
                      <p:childTnLst>
                        <p:par>
                          <p:cTn id="239" fill="hold">
                            <p:stCondLst>
                              <p:cond delay="0"/>
                            </p:stCondLst>
                            <p:childTnLst>
                              <p:par>
                                <p:cTn id="240" presetID="10" presetClass="exit" presetSubtype="0" fill="hold" nodeType="clickEffect">
                                  <p:stCondLst>
                                    <p:cond delay="0"/>
                                  </p:stCondLst>
                                  <p:childTnLst>
                                    <p:animEffect transition="out" filter="fade">
                                      <p:cBhvr>
                                        <p:cTn id="241" dur="10"/>
                                        <p:tgtEl>
                                          <p:spTgt spid="42"/>
                                        </p:tgtEl>
                                      </p:cBhvr>
                                    </p:animEffect>
                                    <p:set>
                                      <p:cBhvr>
                                        <p:cTn id="242" dur="1" fill="hold">
                                          <p:stCondLst>
                                            <p:cond delay="9"/>
                                          </p:stCondLst>
                                        </p:cTn>
                                        <p:tgtEl>
                                          <p:spTgt spid="42"/>
                                        </p:tgtEl>
                                        <p:attrNameLst>
                                          <p:attrName>style.visibility</p:attrName>
                                        </p:attrNameLst>
                                      </p:cBhvr>
                                      <p:to>
                                        <p:strVal val="hidden"/>
                                      </p:to>
                                    </p:set>
                                  </p:childTnLst>
                                </p:cTn>
                              </p:par>
                              <p:par>
                                <p:cTn id="243" presetID="1" presetClass="mediacall" presetSubtype="0" fill="hold" nodeType="withEffect">
                                  <p:stCondLst>
                                    <p:cond delay="0"/>
                                  </p:stCondLst>
                                  <p:childTnLst>
                                    <p:cmd type="call" cmd="playFrom(0.0)">
                                      <p:cBhvr>
                                        <p:cTn id="244" dur="576" fill="hold"/>
                                        <p:tgtEl>
                                          <p:spTgt spid="26"/>
                                        </p:tgtEl>
                                      </p:cBhvr>
                                    </p:cmd>
                                  </p:childTnLst>
                                </p:cTn>
                              </p:par>
                              <p:par>
                                <p:cTn id="245" presetID="10" presetClass="entr" presetSubtype="0" fill="hold" nodeType="withEffect">
                                  <p:stCondLst>
                                    <p:cond delay="0"/>
                                  </p:stCondLst>
                                  <p:childTnLst>
                                    <p:set>
                                      <p:cBhvr>
                                        <p:cTn id="246" dur="1" fill="hold">
                                          <p:stCondLst>
                                            <p:cond delay="0"/>
                                          </p:stCondLst>
                                        </p:cTn>
                                        <p:tgtEl>
                                          <p:spTgt spid="44"/>
                                        </p:tgtEl>
                                        <p:attrNameLst>
                                          <p:attrName>style.visibility</p:attrName>
                                        </p:attrNameLst>
                                      </p:cBhvr>
                                      <p:to>
                                        <p:strVal val="visible"/>
                                      </p:to>
                                    </p:set>
                                    <p:animEffect transition="in" filter="fade">
                                      <p:cBhvr>
                                        <p:cTn id="247" dur="10"/>
                                        <p:tgtEl>
                                          <p:spTgt spid="44"/>
                                        </p:tgtEl>
                                      </p:cBhvr>
                                    </p:animEffect>
                                  </p:childTnLst>
                                </p:cTn>
                              </p:par>
                              <p:par>
                                <p:cTn id="248" presetID="10" presetClass="exit" presetSubtype="0" fill="hold" nodeType="withEffect">
                                  <p:stCondLst>
                                    <p:cond delay="0"/>
                                  </p:stCondLst>
                                  <p:childTnLst>
                                    <p:animEffect transition="out" filter="fade">
                                      <p:cBhvr>
                                        <p:cTn id="249" dur="500"/>
                                        <p:tgtEl>
                                          <p:spTgt spid="43"/>
                                        </p:tgtEl>
                                      </p:cBhvr>
                                    </p:animEffect>
                                    <p:set>
                                      <p:cBhvr>
                                        <p:cTn id="250" dur="1" fill="hold">
                                          <p:stCondLst>
                                            <p:cond delay="499"/>
                                          </p:stCondLst>
                                        </p:cTn>
                                        <p:tgtEl>
                                          <p:spTgt spid="43"/>
                                        </p:tgtEl>
                                        <p:attrNameLst>
                                          <p:attrName>style.visibility</p:attrName>
                                        </p:attrNameLst>
                                      </p:cBhvr>
                                      <p:to>
                                        <p:strVal val="hidden"/>
                                      </p:to>
                                    </p:set>
                                  </p:childTnLst>
                                </p:cTn>
                              </p:par>
                            </p:childTnLst>
                          </p:cTn>
                        </p:par>
                        <p:par>
                          <p:cTn id="251" fill="hold">
                            <p:stCondLst>
                              <p:cond delay="576"/>
                            </p:stCondLst>
                            <p:childTnLst>
                              <p:par>
                                <p:cTn id="252" presetID="1" presetClass="mediacall" presetSubtype="0" fill="hold" nodeType="afterEffect">
                                  <p:stCondLst>
                                    <p:cond delay="0"/>
                                  </p:stCondLst>
                                  <p:childTnLst>
                                    <p:cmd type="call" cmd="playFrom(0.0)">
                                      <p:cBhvr>
                                        <p:cTn id="253" dur="1802" fill="hold"/>
                                        <p:tgtEl>
                                          <p:spTgt spid="49"/>
                                        </p:tgtEl>
                                      </p:cBhvr>
                                    </p:cmd>
                                  </p:childTnLst>
                                </p:cTn>
                              </p:par>
                              <p:par>
                                <p:cTn id="254" presetID="31" presetClass="entr" presetSubtype="0" fill="hold" nodeType="withEffect">
                                  <p:stCondLst>
                                    <p:cond delay="0"/>
                                  </p:stCondLst>
                                  <p:childTnLst>
                                    <p:set>
                                      <p:cBhvr>
                                        <p:cTn id="255" dur="1" fill="hold">
                                          <p:stCondLst>
                                            <p:cond delay="0"/>
                                          </p:stCondLst>
                                        </p:cTn>
                                        <p:tgtEl>
                                          <p:spTgt spid="51"/>
                                        </p:tgtEl>
                                        <p:attrNameLst>
                                          <p:attrName>style.visibility</p:attrName>
                                        </p:attrNameLst>
                                      </p:cBhvr>
                                      <p:to>
                                        <p:strVal val="visible"/>
                                      </p:to>
                                    </p:set>
                                    <p:anim calcmode="lin" valueType="num">
                                      <p:cBhvr>
                                        <p:cTn id="256" dur="500" fill="hold"/>
                                        <p:tgtEl>
                                          <p:spTgt spid="51"/>
                                        </p:tgtEl>
                                        <p:attrNameLst>
                                          <p:attrName>ppt_w</p:attrName>
                                        </p:attrNameLst>
                                      </p:cBhvr>
                                      <p:tavLst>
                                        <p:tav tm="0">
                                          <p:val>
                                            <p:fltVal val="0"/>
                                          </p:val>
                                        </p:tav>
                                        <p:tav tm="100000">
                                          <p:val>
                                            <p:strVal val="#ppt_w"/>
                                          </p:val>
                                        </p:tav>
                                      </p:tavLst>
                                    </p:anim>
                                    <p:anim calcmode="lin" valueType="num">
                                      <p:cBhvr>
                                        <p:cTn id="257" dur="500" fill="hold"/>
                                        <p:tgtEl>
                                          <p:spTgt spid="51"/>
                                        </p:tgtEl>
                                        <p:attrNameLst>
                                          <p:attrName>ppt_h</p:attrName>
                                        </p:attrNameLst>
                                      </p:cBhvr>
                                      <p:tavLst>
                                        <p:tav tm="0">
                                          <p:val>
                                            <p:fltVal val="0"/>
                                          </p:val>
                                        </p:tav>
                                        <p:tav tm="100000">
                                          <p:val>
                                            <p:strVal val="#ppt_h"/>
                                          </p:val>
                                        </p:tav>
                                      </p:tavLst>
                                    </p:anim>
                                    <p:anim calcmode="lin" valueType="num">
                                      <p:cBhvr>
                                        <p:cTn id="258" dur="500" fill="hold"/>
                                        <p:tgtEl>
                                          <p:spTgt spid="51"/>
                                        </p:tgtEl>
                                        <p:attrNameLst>
                                          <p:attrName>style.rotation</p:attrName>
                                        </p:attrNameLst>
                                      </p:cBhvr>
                                      <p:tavLst>
                                        <p:tav tm="0">
                                          <p:val>
                                            <p:fltVal val="90"/>
                                          </p:val>
                                        </p:tav>
                                        <p:tav tm="100000">
                                          <p:val>
                                            <p:fltVal val="0"/>
                                          </p:val>
                                        </p:tav>
                                      </p:tavLst>
                                    </p:anim>
                                    <p:animEffect transition="in" filter="fade">
                                      <p:cBhvr>
                                        <p:cTn id="259" dur="500"/>
                                        <p:tgtEl>
                                          <p:spTgt spid="51"/>
                                        </p:tgtEl>
                                      </p:cBhvr>
                                    </p:animEffect>
                                  </p:childTnLst>
                                </p:cTn>
                              </p:par>
                              <p:par>
                                <p:cTn id="260" presetID="37" presetClass="path" presetSubtype="0" accel="50000" decel="50000" fill="hold" nodeType="withEffect">
                                  <p:stCondLst>
                                    <p:cond delay="0"/>
                                  </p:stCondLst>
                                  <p:childTnLst>
                                    <p:animMotion origin="layout" path="M 0.10287 0.03877 L 0.07846 -0.02006 C 0.07411 -0.03067 0.06467 -0.0407 0.05621 -0.0434 C 0.04482 -0.04398 0.0357 -0.03993 0.02908 -0.03086 L -0.00466 0.01022 " pathEditMode="relative" rAng="11292292" ptsTypes="FffFF">
                                      <p:cBhvr>
                                        <p:cTn id="261" dur="500" fill="hold"/>
                                        <p:tgtEl>
                                          <p:spTgt spid="51"/>
                                        </p:tgtEl>
                                        <p:attrNameLst>
                                          <p:attrName>ppt_x</p:attrName>
                                          <p:attrName>ppt_y</p:attrName>
                                        </p:attrNameLst>
                                      </p:cBhvr>
                                      <p:rCtr x="-5100" y="-4803"/>
                                    </p:animMotion>
                                  </p:childTnLst>
                                </p:cTn>
                              </p:par>
                              <p:par>
                                <p:cTn id="262" presetID="31" presetClass="entr" presetSubtype="0" fill="hold" nodeType="withEffect">
                                  <p:stCondLst>
                                    <p:cond delay="500"/>
                                  </p:stCondLst>
                                  <p:childTnLst>
                                    <p:set>
                                      <p:cBhvr>
                                        <p:cTn id="263" dur="1" fill="hold">
                                          <p:stCondLst>
                                            <p:cond delay="0"/>
                                          </p:stCondLst>
                                        </p:cTn>
                                        <p:tgtEl>
                                          <p:spTgt spid="50"/>
                                        </p:tgtEl>
                                        <p:attrNameLst>
                                          <p:attrName>style.visibility</p:attrName>
                                        </p:attrNameLst>
                                      </p:cBhvr>
                                      <p:to>
                                        <p:strVal val="visible"/>
                                      </p:to>
                                    </p:set>
                                    <p:anim calcmode="lin" valueType="num">
                                      <p:cBhvr>
                                        <p:cTn id="264" dur="500" fill="hold"/>
                                        <p:tgtEl>
                                          <p:spTgt spid="50"/>
                                        </p:tgtEl>
                                        <p:attrNameLst>
                                          <p:attrName>ppt_w</p:attrName>
                                        </p:attrNameLst>
                                      </p:cBhvr>
                                      <p:tavLst>
                                        <p:tav tm="0">
                                          <p:val>
                                            <p:fltVal val="0"/>
                                          </p:val>
                                        </p:tav>
                                        <p:tav tm="100000">
                                          <p:val>
                                            <p:strVal val="#ppt_w"/>
                                          </p:val>
                                        </p:tav>
                                      </p:tavLst>
                                    </p:anim>
                                    <p:anim calcmode="lin" valueType="num">
                                      <p:cBhvr>
                                        <p:cTn id="265" dur="500" fill="hold"/>
                                        <p:tgtEl>
                                          <p:spTgt spid="50"/>
                                        </p:tgtEl>
                                        <p:attrNameLst>
                                          <p:attrName>ppt_h</p:attrName>
                                        </p:attrNameLst>
                                      </p:cBhvr>
                                      <p:tavLst>
                                        <p:tav tm="0">
                                          <p:val>
                                            <p:fltVal val="0"/>
                                          </p:val>
                                        </p:tav>
                                        <p:tav tm="100000">
                                          <p:val>
                                            <p:strVal val="#ppt_h"/>
                                          </p:val>
                                        </p:tav>
                                      </p:tavLst>
                                    </p:anim>
                                    <p:anim calcmode="lin" valueType="num">
                                      <p:cBhvr>
                                        <p:cTn id="266" dur="500" fill="hold"/>
                                        <p:tgtEl>
                                          <p:spTgt spid="50"/>
                                        </p:tgtEl>
                                        <p:attrNameLst>
                                          <p:attrName>style.rotation</p:attrName>
                                        </p:attrNameLst>
                                      </p:cBhvr>
                                      <p:tavLst>
                                        <p:tav tm="0">
                                          <p:val>
                                            <p:fltVal val="90"/>
                                          </p:val>
                                        </p:tav>
                                        <p:tav tm="100000">
                                          <p:val>
                                            <p:fltVal val="0"/>
                                          </p:val>
                                        </p:tav>
                                      </p:tavLst>
                                    </p:anim>
                                    <p:animEffect transition="in" filter="fade">
                                      <p:cBhvr>
                                        <p:cTn id="267" dur="500"/>
                                        <p:tgtEl>
                                          <p:spTgt spid="50"/>
                                        </p:tgtEl>
                                      </p:cBhvr>
                                    </p:animEffect>
                                  </p:childTnLst>
                                </p:cTn>
                              </p:par>
                              <p:par>
                                <p:cTn id="268" presetID="37" presetClass="path" presetSubtype="0" accel="50000" decel="50000" fill="hold" nodeType="withEffect">
                                  <p:stCondLst>
                                    <p:cond delay="500"/>
                                  </p:stCondLst>
                                  <p:childTnLst>
                                    <p:animMotion origin="layout" path="M 0.07812 0.22146 L 0.07617 0.14121 C 0.07552 0.12308 0.07129 0.10263 0.06402 0.08295 C 0.05588 0.06154 0.04687 0.04707 0.03765 0.03916 L -0.00358 0.00367 " pathEditMode="relative" rAng="-7411653" ptsTypes="FffFF">
                                      <p:cBhvr>
                                        <p:cTn id="269" dur="500" fill="hold"/>
                                        <p:tgtEl>
                                          <p:spTgt spid="50"/>
                                        </p:tgtEl>
                                        <p:attrNameLst>
                                          <p:attrName>ppt_x</p:attrName>
                                          <p:attrName>ppt_y</p:attrName>
                                        </p:attrNameLst>
                                      </p:cBhvr>
                                      <p:rCtr x="-2778" y="-12423"/>
                                    </p:animMotion>
                                  </p:childTnLst>
                                </p:cTn>
                              </p:par>
                              <p:par>
                                <p:cTn id="270" presetID="31" presetClass="entr" presetSubtype="0" fill="hold" nodeType="withEffect">
                                  <p:stCondLst>
                                    <p:cond delay="1000"/>
                                  </p:stCondLst>
                                  <p:childTnLst>
                                    <p:set>
                                      <p:cBhvr>
                                        <p:cTn id="271" dur="1" fill="hold">
                                          <p:stCondLst>
                                            <p:cond delay="0"/>
                                          </p:stCondLst>
                                        </p:cTn>
                                        <p:tgtEl>
                                          <p:spTgt spid="52"/>
                                        </p:tgtEl>
                                        <p:attrNameLst>
                                          <p:attrName>style.visibility</p:attrName>
                                        </p:attrNameLst>
                                      </p:cBhvr>
                                      <p:to>
                                        <p:strVal val="visible"/>
                                      </p:to>
                                    </p:set>
                                    <p:anim calcmode="lin" valueType="num">
                                      <p:cBhvr>
                                        <p:cTn id="272" dur="500" fill="hold"/>
                                        <p:tgtEl>
                                          <p:spTgt spid="52"/>
                                        </p:tgtEl>
                                        <p:attrNameLst>
                                          <p:attrName>ppt_w</p:attrName>
                                        </p:attrNameLst>
                                      </p:cBhvr>
                                      <p:tavLst>
                                        <p:tav tm="0">
                                          <p:val>
                                            <p:fltVal val="0"/>
                                          </p:val>
                                        </p:tav>
                                        <p:tav tm="100000">
                                          <p:val>
                                            <p:strVal val="#ppt_w"/>
                                          </p:val>
                                        </p:tav>
                                      </p:tavLst>
                                    </p:anim>
                                    <p:anim calcmode="lin" valueType="num">
                                      <p:cBhvr>
                                        <p:cTn id="273" dur="500" fill="hold"/>
                                        <p:tgtEl>
                                          <p:spTgt spid="52"/>
                                        </p:tgtEl>
                                        <p:attrNameLst>
                                          <p:attrName>ppt_h</p:attrName>
                                        </p:attrNameLst>
                                      </p:cBhvr>
                                      <p:tavLst>
                                        <p:tav tm="0">
                                          <p:val>
                                            <p:fltVal val="0"/>
                                          </p:val>
                                        </p:tav>
                                        <p:tav tm="100000">
                                          <p:val>
                                            <p:strVal val="#ppt_h"/>
                                          </p:val>
                                        </p:tav>
                                      </p:tavLst>
                                    </p:anim>
                                    <p:anim calcmode="lin" valueType="num">
                                      <p:cBhvr>
                                        <p:cTn id="274" dur="500" fill="hold"/>
                                        <p:tgtEl>
                                          <p:spTgt spid="52"/>
                                        </p:tgtEl>
                                        <p:attrNameLst>
                                          <p:attrName>style.rotation</p:attrName>
                                        </p:attrNameLst>
                                      </p:cBhvr>
                                      <p:tavLst>
                                        <p:tav tm="0">
                                          <p:val>
                                            <p:fltVal val="90"/>
                                          </p:val>
                                        </p:tav>
                                        <p:tav tm="100000">
                                          <p:val>
                                            <p:fltVal val="0"/>
                                          </p:val>
                                        </p:tav>
                                      </p:tavLst>
                                    </p:anim>
                                    <p:animEffect transition="in" filter="fade">
                                      <p:cBhvr>
                                        <p:cTn id="275" dur="500"/>
                                        <p:tgtEl>
                                          <p:spTgt spid="52"/>
                                        </p:tgtEl>
                                      </p:cBhvr>
                                    </p:animEffect>
                                  </p:childTnLst>
                                </p:cTn>
                              </p:par>
                              <p:par>
                                <p:cTn id="276" presetID="37" presetClass="path" presetSubtype="0" accel="50000" decel="50000" fill="hold" nodeType="withEffect">
                                  <p:stCondLst>
                                    <p:cond delay="1000"/>
                                  </p:stCondLst>
                                  <p:childTnLst>
                                    <p:animMotion origin="layout" path="M -0.04741 0.15606 L -0.05241 0.09838 C -0.05273 0.08507 -0.05034 0.07118 -0.04633 0.05749 C -0.04134 0.04341 -0.03526 0.03395 -0.02919 0.02932 L 0.00337 0.00907 " pathEditMode="relative" rAng="-25098746" ptsTypes="FffFF">
                                      <p:cBhvr>
                                        <p:cTn id="277" dur="500" fill="hold"/>
                                        <p:tgtEl>
                                          <p:spTgt spid="52"/>
                                        </p:tgtEl>
                                        <p:attrNameLst>
                                          <p:attrName>ppt_x</p:attrName>
                                          <p:attrName>ppt_y</p:attrName>
                                        </p:attrNameLst>
                                      </p:cBhvr>
                                      <p:rCtr x="1345" y="-8661"/>
                                    </p:animMotion>
                                  </p:childTnLst>
                                </p:cTn>
                              </p:par>
                              <p:par>
                                <p:cTn id="278" presetID="31" presetClass="entr" presetSubtype="0" fill="hold" nodeType="withEffect">
                                  <p:stCondLst>
                                    <p:cond delay="1500"/>
                                  </p:stCondLst>
                                  <p:childTnLst>
                                    <p:set>
                                      <p:cBhvr>
                                        <p:cTn id="279" dur="1" fill="hold">
                                          <p:stCondLst>
                                            <p:cond delay="0"/>
                                          </p:stCondLst>
                                        </p:cTn>
                                        <p:tgtEl>
                                          <p:spTgt spid="53"/>
                                        </p:tgtEl>
                                        <p:attrNameLst>
                                          <p:attrName>style.visibility</p:attrName>
                                        </p:attrNameLst>
                                      </p:cBhvr>
                                      <p:to>
                                        <p:strVal val="visible"/>
                                      </p:to>
                                    </p:set>
                                    <p:anim calcmode="lin" valueType="num">
                                      <p:cBhvr>
                                        <p:cTn id="280" dur="500" fill="hold"/>
                                        <p:tgtEl>
                                          <p:spTgt spid="53"/>
                                        </p:tgtEl>
                                        <p:attrNameLst>
                                          <p:attrName>ppt_w</p:attrName>
                                        </p:attrNameLst>
                                      </p:cBhvr>
                                      <p:tavLst>
                                        <p:tav tm="0">
                                          <p:val>
                                            <p:fltVal val="0"/>
                                          </p:val>
                                        </p:tav>
                                        <p:tav tm="100000">
                                          <p:val>
                                            <p:strVal val="#ppt_w"/>
                                          </p:val>
                                        </p:tav>
                                      </p:tavLst>
                                    </p:anim>
                                    <p:anim calcmode="lin" valueType="num">
                                      <p:cBhvr>
                                        <p:cTn id="281" dur="500" fill="hold"/>
                                        <p:tgtEl>
                                          <p:spTgt spid="53"/>
                                        </p:tgtEl>
                                        <p:attrNameLst>
                                          <p:attrName>ppt_h</p:attrName>
                                        </p:attrNameLst>
                                      </p:cBhvr>
                                      <p:tavLst>
                                        <p:tav tm="0">
                                          <p:val>
                                            <p:fltVal val="0"/>
                                          </p:val>
                                        </p:tav>
                                        <p:tav tm="100000">
                                          <p:val>
                                            <p:strVal val="#ppt_h"/>
                                          </p:val>
                                        </p:tav>
                                      </p:tavLst>
                                    </p:anim>
                                    <p:anim calcmode="lin" valueType="num">
                                      <p:cBhvr>
                                        <p:cTn id="282" dur="500" fill="hold"/>
                                        <p:tgtEl>
                                          <p:spTgt spid="53"/>
                                        </p:tgtEl>
                                        <p:attrNameLst>
                                          <p:attrName>style.rotation</p:attrName>
                                        </p:attrNameLst>
                                      </p:cBhvr>
                                      <p:tavLst>
                                        <p:tav tm="0">
                                          <p:val>
                                            <p:fltVal val="90"/>
                                          </p:val>
                                        </p:tav>
                                        <p:tav tm="100000">
                                          <p:val>
                                            <p:fltVal val="0"/>
                                          </p:val>
                                        </p:tav>
                                      </p:tavLst>
                                    </p:anim>
                                    <p:animEffect transition="in" filter="fade">
                                      <p:cBhvr>
                                        <p:cTn id="283" dur="500"/>
                                        <p:tgtEl>
                                          <p:spTgt spid="53"/>
                                        </p:tgtEl>
                                      </p:cBhvr>
                                    </p:animEffect>
                                  </p:childTnLst>
                                </p:cTn>
                              </p:par>
                              <p:par>
                                <p:cTn id="284" presetID="37" presetClass="path" presetSubtype="0" accel="50000" decel="50000" fill="hold" nodeType="withEffect">
                                  <p:stCondLst>
                                    <p:cond delay="1500"/>
                                  </p:stCondLst>
                                  <p:childTnLst>
                                    <p:animMotion origin="layout" path="M 4.58333E-6 -8.64198E-7 L -0.02952 -0.02083 C -0.03581 -0.02469 -0.04395 -0.02527 -0.05263 -0.02064 C -0.06153 -0.01427 -0.06804 -0.00714 -0.07216 0.00405 L -0.09093 0.05054 " pathEditMode="relative" rAng="9751139" ptsTypes="FffFF">
                                      <p:cBhvr>
                                        <p:cTn id="285" dur="500" spd="-100000" fill="hold"/>
                                        <p:tgtEl>
                                          <p:spTgt spid="53"/>
                                        </p:tgtEl>
                                        <p:attrNameLst>
                                          <p:attrName>ppt_x</p:attrName>
                                          <p:attrName>ppt_y</p:attrName>
                                        </p:attrNameLst>
                                      </p:cBhvr>
                                      <p:rCtr x="-4948" y="270"/>
                                    </p:animMotion>
                                  </p:childTnLst>
                                </p:cTn>
                              </p:par>
                            </p:childTnLst>
                          </p:cTn>
                        </p:par>
                        <p:par>
                          <p:cTn id="286" fill="hold">
                            <p:stCondLst>
                              <p:cond delay="2576"/>
                            </p:stCondLst>
                            <p:childTnLst>
                              <p:par>
                                <p:cTn id="287" presetID="2" presetClass="exit" presetSubtype="4" fill="hold" nodeType="afterEffect">
                                  <p:stCondLst>
                                    <p:cond delay="0"/>
                                  </p:stCondLst>
                                  <p:childTnLst>
                                    <p:anim calcmode="lin" valueType="num">
                                      <p:cBhvr additive="base">
                                        <p:cTn id="288" dur="500"/>
                                        <p:tgtEl>
                                          <p:spTgt spid="41"/>
                                        </p:tgtEl>
                                        <p:attrNameLst>
                                          <p:attrName>ppt_x</p:attrName>
                                        </p:attrNameLst>
                                      </p:cBhvr>
                                      <p:tavLst>
                                        <p:tav tm="0">
                                          <p:val>
                                            <p:strVal val="ppt_x"/>
                                          </p:val>
                                        </p:tav>
                                        <p:tav tm="100000">
                                          <p:val>
                                            <p:strVal val="ppt_x"/>
                                          </p:val>
                                        </p:tav>
                                      </p:tavLst>
                                    </p:anim>
                                    <p:anim calcmode="lin" valueType="num">
                                      <p:cBhvr additive="base">
                                        <p:cTn id="289" dur="500"/>
                                        <p:tgtEl>
                                          <p:spTgt spid="41"/>
                                        </p:tgtEl>
                                        <p:attrNameLst>
                                          <p:attrName>ppt_y</p:attrName>
                                        </p:attrNameLst>
                                      </p:cBhvr>
                                      <p:tavLst>
                                        <p:tav tm="0">
                                          <p:val>
                                            <p:strVal val="ppt_y"/>
                                          </p:val>
                                        </p:tav>
                                        <p:tav tm="100000">
                                          <p:val>
                                            <p:strVal val="1+ppt_h/2"/>
                                          </p:val>
                                        </p:tav>
                                      </p:tavLst>
                                    </p:anim>
                                    <p:set>
                                      <p:cBhvr>
                                        <p:cTn id="290" dur="1" fill="hold">
                                          <p:stCondLst>
                                            <p:cond delay="499"/>
                                          </p:stCondLst>
                                        </p:cTn>
                                        <p:tgtEl>
                                          <p:spTgt spid="41"/>
                                        </p:tgtEl>
                                        <p:attrNameLst>
                                          <p:attrName>style.visibility</p:attrName>
                                        </p:attrNameLst>
                                      </p:cBhvr>
                                      <p:to>
                                        <p:strVal val="hidden"/>
                                      </p:to>
                                    </p:set>
                                  </p:childTnLst>
                                </p:cTn>
                              </p:par>
                              <p:par>
                                <p:cTn id="291" presetID="2" presetClass="exit" presetSubtype="4" fill="hold" nodeType="withEffect">
                                  <p:stCondLst>
                                    <p:cond delay="0"/>
                                  </p:stCondLst>
                                  <p:childTnLst>
                                    <p:anim calcmode="lin" valueType="num">
                                      <p:cBhvr additive="base">
                                        <p:cTn id="292" dur="750"/>
                                        <p:tgtEl>
                                          <p:spTgt spid="44"/>
                                        </p:tgtEl>
                                        <p:attrNameLst>
                                          <p:attrName>ppt_x</p:attrName>
                                        </p:attrNameLst>
                                      </p:cBhvr>
                                      <p:tavLst>
                                        <p:tav tm="0">
                                          <p:val>
                                            <p:strVal val="ppt_x"/>
                                          </p:val>
                                        </p:tav>
                                        <p:tav tm="100000">
                                          <p:val>
                                            <p:strVal val="ppt_x"/>
                                          </p:val>
                                        </p:tav>
                                      </p:tavLst>
                                    </p:anim>
                                    <p:anim calcmode="lin" valueType="num">
                                      <p:cBhvr additive="base">
                                        <p:cTn id="293" dur="750"/>
                                        <p:tgtEl>
                                          <p:spTgt spid="44"/>
                                        </p:tgtEl>
                                        <p:attrNameLst>
                                          <p:attrName>ppt_y</p:attrName>
                                        </p:attrNameLst>
                                      </p:cBhvr>
                                      <p:tavLst>
                                        <p:tav tm="0">
                                          <p:val>
                                            <p:strVal val="ppt_y"/>
                                          </p:val>
                                        </p:tav>
                                        <p:tav tm="100000">
                                          <p:val>
                                            <p:strVal val="1+ppt_h/2"/>
                                          </p:val>
                                        </p:tav>
                                      </p:tavLst>
                                    </p:anim>
                                    <p:set>
                                      <p:cBhvr>
                                        <p:cTn id="294" dur="1" fill="hold">
                                          <p:stCondLst>
                                            <p:cond delay="749"/>
                                          </p:stCondLst>
                                        </p:cTn>
                                        <p:tgtEl>
                                          <p:spTgt spid="44"/>
                                        </p:tgtEl>
                                        <p:attrNameLst>
                                          <p:attrName>style.visibility</p:attrName>
                                        </p:attrNameLst>
                                      </p:cBhvr>
                                      <p:to>
                                        <p:strVal val="hidden"/>
                                      </p:to>
                                    </p:set>
                                  </p:childTnLst>
                                </p:cTn>
                              </p:par>
                            </p:childTnLst>
                          </p:cTn>
                        </p:par>
                        <p:par>
                          <p:cTn id="295" fill="hold">
                            <p:stCondLst>
                              <p:cond delay="3326"/>
                            </p:stCondLst>
                            <p:childTnLst>
                              <p:par>
                                <p:cTn id="296" presetID="10" presetClass="entr" presetSubtype="0" fill="hold" nodeType="afterEffect">
                                  <p:stCondLst>
                                    <p:cond delay="0"/>
                                  </p:stCondLst>
                                  <p:childTnLst>
                                    <p:set>
                                      <p:cBhvr>
                                        <p:cTn id="297" dur="1" fill="hold">
                                          <p:stCondLst>
                                            <p:cond delay="0"/>
                                          </p:stCondLst>
                                        </p:cTn>
                                        <p:tgtEl>
                                          <p:spTgt spid="45"/>
                                        </p:tgtEl>
                                        <p:attrNameLst>
                                          <p:attrName>style.visibility</p:attrName>
                                        </p:attrNameLst>
                                      </p:cBhvr>
                                      <p:to>
                                        <p:strVal val="visible"/>
                                      </p:to>
                                    </p:set>
                                    <p:animEffect transition="in" filter="fade">
                                      <p:cBhvr>
                                        <p:cTn id="298" dur="1000"/>
                                        <p:tgtEl>
                                          <p:spTgt spid="45"/>
                                        </p:tgtEl>
                                      </p:cBhvr>
                                    </p:animEffect>
                                  </p:childTnLst>
                                </p:cTn>
                              </p:par>
                              <p:par>
                                <p:cTn id="299" presetID="1" presetClass="mediacall" presetSubtype="0" fill="hold" nodeType="withEffect">
                                  <p:stCondLst>
                                    <p:cond delay="0"/>
                                  </p:stCondLst>
                                  <p:childTnLst>
                                    <p:cmd type="call" cmd="playFrom(0.0)">
                                      <p:cBhvr>
                                        <p:cTn id="300" dur="3600" fill="hold"/>
                                        <p:tgtEl>
                                          <p:spTgt spid="27"/>
                                        </p:tgtEl>
                                      </p:cBhvr>
                                    </p:cmd>
                                  </p:childTnLst>
                                </p:cTn>
                              </p:par>
                            </p:childTnLst>
                          </p:cTn>
                        </p:par>
                        <p:par>
                          <p:cTn id="301" fill="hold">
                            <p:stCondLst>
                              <p:cond delay="6926"/>
                            </p:stCondLst>
                            <p:childTnLst>
                              <p:par>
                                <p:cTn id="302" presetID="31" presetClass="exit" presetSubtype="0" fill="hold" nodeType="afterEffect">
                                  <p:stCondLst>
                                    <p:cond delay="1000"/>
                                  </p:stCondLst>
                                  <p:childTnLst>
                                    <p:anim calcmode="lin" valueType="num">
                                      <p:cBhvr>
                                        <p:cTn id="303" dur="500"/>
                                        <p:tgtEl>
                                          <p:spTgt spid="51"/>
                                        </p:tgtEl>
                                        <p:attrNameLst>
                                          <p:attrName>ppt_w</p:attrName>
                                        </p:attrNameLst>
                                      </p:cBhvr>
                                      <p:tavLst>
                                        <p:tav tm="0">
                                          <p:val>
                                            <p:strVal val="ppt_w"/>
                                          </p:val>
                                        </p:tav>
                                        <p:tav tm="100000">
                                          <p:val>
                                            <p:fltVal val="0"/>
                                          </p:val>
                                        </p:tav>
                                      </p:tavLst>
                                    </p:anim>
                                    <p:anim calcmode="lin" valueType="num">
                                      <p:cBhvr>
                                        <p:cTn id="304" dur="500"/>
                                        <p:tgtEl>
                                          <p:spTgt spid="51"/>
                                        </p:tgtEl>
                                        <p:attrNameLst>
                                          <p:attrName>ppt_h</p:attrName>
                                        </p:attrNameLst>
                                      </p:cBhvr>
                                      <p:tavLst>
                                        <p:tav tm="0">
                                          <p:val>
                                            <p:strVal val="ppt_h"/>
                                          </p:val>
                                        </p:tav>
                                        <p:tav tm="100000">
                                          <p:val>
                                            <p:fltVal val="0"/>
                                          </p:val>
                                        </p:tav>
                                      </p:tavLst>
                                    </p:anim>
                                    <p:anim calcmode="lin" valueType="num">
                                      <p:cBhvr>
                                        <p:cTn id="305" dur="500"/>
                                        <p:tgtEl>
                                          <p:spTgt spid="51"/>
                                        </p:tgtEl>
                                        <p:attrNameLst>
                                          <p:attrName>style.rotation</p:attrName>
                                        </p:attrNameLst>
                                      </p:cBhvr>
                                      <p:tavLst>
                                        <p:tav tm="0">
                                          <p:val>
                                            <p:fltVal val="0"/>
                                          </p:val>
                                        </p:tav>
                                        <p:tav tm="100000">
                                          <p:val>
                                            <p:fltVal val="90"/>
                                          </p:val>
                                        </p:tav>
                                      </p:tavLst>
                                    </p:anim>
                                    <p:animEffect transition="out" filter="fade">
                                      <p:cBhvr>
                                        <p:cTn id="306" dur="500"/>
                                        <p:tgtEl>
                                          <p:spTgt spid="51"/>
                                        </p:tgtEl>
                                      </p:cBhvr>
                                    </p:animEffect>
                                    <p:set>
                                      <p:cBhvr>
                                        <p:cTn id="307" dur="1" fill="hold">
                                          <p:stCondLst>
                                            <p:cond delay="499"/>
                                          </p:stCondLst>
                                        </p:cTn>
                                        <p:tgtEl>
                                          <p:spTgt spid="51"/>
                                        </p:tgtEl>
                                        <p:attrNameLst>
                                          <p:attrName>style.visibility</p:attrName>
                                        </p:attrNameLst>
                                      </p:cBhvr>
                                      <p:to>
                                        <p:strVal val="hidden"/>
                                      </p:to>
                                    </p:set>
                                  </p:childTnLst>
                                </p:cTn>
                              </p:par>
                              <p:par>
                                <p:cTn id="308" presetID="31" presetClass="exit" presetSubtype="0" fill="hold" nodeType="withEffect">
                                  <p:stCondLst>
                                    <p:cond delay="1000"/>
                                  </p:stCondLst>
                                  <p:childTnLst>
                                    <p:anim calcmode="lin" valueType="num">
                                      <p:cBhvr>
                                        <p:cTn id="309" dur="500"/>
                                        <p:tgtEl>
                                          <p:spTgt spid="50"/>
                                        </p:tgtEl>
                                        <p:attrNameLst>
                                          <p:attrName>ppt_w</p:attrName>
                                        </p:attrNameLst>
                                      </p:cBhvr>
                                      <p:tavLst>
                                        <p:tav tm="0">
                                          <p:val>
                                            <p:strVal val="ppt_w"/>
                                          </p:val>
                                        </p:tav>
                                        <p:tav tm="100000">
                                          <p:val>
                                            <p:fltVal val="0"/>
                                          </p:val>
                                        </p:tav>
                                      </p:tavLst>
                                    </p:anim>
                                    <p:anim calcmode="lin" valueType="num">
                                      <p:cBhvr>
                                        <p:cTn id="310" dur="500"/>
                                        <p:tgtEl>
                                          <p:spTgt spid="50"/>
                                        </p:tgtEl>
                                        <p:attrNameLst>
                                          <p:attrName>ppt_h</p:attrName>
                                        </p:attrNameLst>
                                      </p:cBhvr>
                                      <p:tavLst>
                                        <p:tav tm="0">
                                          <p:val>
                                            <p:strVal val="ppt_h"/>
                                          </p:val>
                                        </p:tav>
                                        <p:tav tm="100000">
                                          <p:val>
                                            <p:fltVal val="0"/>
                                          </p:val>
                                        </p:tav>
                                      </p:tavLst>
                                    </p:anim>
                                    <p:anim calcmode="lin" valueType="num">
                                      <p:cBhvr>
                                        <p:cTn id="311" dur="500"/>
                                        <p:tgtEl>
                                          <p:spTgt spid="50"/>
                                        </p:tgtEl>
                                        <p:attrNameLst>
                                          <p:attrName>style.rotation</p:attrName>
                                        </p:attrNameLst>
                                      </p:cBhvr>
                                      <p:tavLst>
                                        <p:tav tm="0">
                                          <p:val>
                                            <p:fltVal val="0"/>
                                          </p:val>
                                        </p:tav>
                                        <p:tav tm="100000">
                                          <p:val>
                                            <p:fltVal val="90"/>
                                          </p:val>
                                        </p:tav>
                                      </p:tavLst>
                                    </p:anim>
                                    <p:animEffect transition="out" filter="fade">
                                      <p:cBhvr>
                                        <p:cTn id="312" dur="500"/>
                                        <p:tgtEl>
                                          <p:spTgt spid="50"/>
                                        </p:tgtEl>
                                      </p:cBhvr>
                                    </p:animEffect>
                                    <p:set>
                                      <p:cBhvr>
                                        <p:cTn id="313" dur="1" fill="hold">
                                          <p:stCondLst>
                                            <p:cond delay="499"/>
                                          </p:stCondLst>
                                        </p:cTn>
                                        <p:tgtEl>
                                          <p:spTgt spid="50"/>
                                        </p:tgtEl>
                                        <p:attrNameLst>
                                          <p:attrName>style.visibility</p:attrName>
                                        </p:attrNameLst>
                                      </p:cBhvr>
                                      <p:to>
                                        <p:strVal val="hidden"/>
                                      </p:to>
                                    </p:set>
                                  </p:childTnLst>
                                </p:cTn>
                              </p:par>
                              <p:par>
                                <p:cTn id="314" presetID="31" presetClass="exit" presetSubtype="0" fill="hold" nodeType="withEffect">
                                  <p:stCondLst>
                                    <p:cond delay="1000"/>
                                  </p:stCondLst>
                                  <p:childTnLst>
                                    <p:anim calcmode="lin" valueType="num">
                                      <p:cBhvr>
                                        <p:cTn id="315" dur="500"/>
                                        <p:tgtEl>
                                          <p:spTgt spid="52"/>
                                        </p:tgtEl>
                                        <p:attrNameLst>
                                          <p:attrName>ppt_w</p:attrName>
                                        </p:attrNameLst>
                                      </p:cBhvr>
                                      <p:tavLst>
                                        <p:tav tm="0">
                                          <p:val>
                                            <p:strVal val="ppt_w"/>
                                          </p:val>
                                        </p:tav>
                                        <p:tav tm="100000">
                                          <p:val>
                                            <p:fltVal val="0"/>
                                          </p:val>
                                        </p:tav>
                                      </p:tavLst>
                                    </p:anim>
                                    <p:anim calcmode="lin" valueType="num">
                                      <p:cBhvr>
                                        <p:cTn id="316" dur="500"/>
                                        <p:tgtEl>
                                          <p:spTgt spid="52"/>
                                        </p:tgtEl>
                                        <p:attrNameLst>
                                          <p:attrName>ppt_h</p:attrName>
                                        </p:attrNameLst>
                                      </p:cBhvr>
                                      <p:tavLst>
                                        <p:tav tm="0">
                                          <p:val>
                                            <p:strVal val="ppt_h"/>
                                          </p:val>
                                        </p:tav>
                                        <p:tav tm="100000">
                                          <p:val>
                                            <p:fltVal val="0"/>
                                          </p:val>
                                        </p:tav>
                                      </p:tavLst>
                                    </p:anim>
                                    <p:anim calcmode="lin" valueType="num">
                                      <p:cBhvr>
                                        <p:cTn id="317" dur="500"/>
                                        <p:tgtEl>
                                          <p:spTgt spid="52"/>
                                        </p:tgtEl>
                                        <p:attrNameLst>
                                          <p:attrName>style.rotation</p:attrName>
                                        </p:attrNameLst>
                                      </p:cBhvr>
                                      <p:tavLst>
                                        <p:tav tm="0">
                                          <p:val>
                                            <p:fltVal val="0"/>
                                          </p:val>
                                        </p:tav>
                                        <p:tav tm="100000">
                                          <p:val>
                                            <p:fltVal val="90"/>
                                          </p:val>
                                        </p:tav>
                                      </p:tavLst>
                                    </p:anim>
                                    <p:animEffect transition="out" filter="fade">
                                      <p:cBhvr>
                                        <p:cTn id="318" dur="500"/>
                                        <p:tgtEl>
                                          <p:spTgt spid="52"/>
                                        </p:tgtEl>
                                      </p:cBhvr>
                                    </p:animEffect>
                                    <p:set>
                                      <p:cBhvr>
                                        <p:cTn id="319" dur="1" fill="hold">
                                          <p:stCondLst>
                                            <p:cond delay="499"/>
                                          </p:stCondLst>
                                        </p:cTn>
                                        <p:tgtEl>
                                          <p:spTgt spid="52"/>
                                        </p:tgtEl>
                                        <p:attrNameLst>
                                          <p:attrName>style.visibility</p:attrName>
                                        </p:attrNameLst>
                                      </p:cBhvr>
                                      <p:to>
                                        <p:strVal val="hidden"/>
                                      </p:to>
                                    </p:set>
                                  </p:childTnLst>
                                </p:cTn>
                              </p:par>
                              <p:par>
                                <p:cTn id="320" presetID="31" presetClass="exit" presetSubtype="0" fill="hold" nodeType="withEffect">
                                  <p:stCondLst>
                                    <p:cond delay="1000"/>
                                  </p:stCondLst>
                                  <p:childTnLst>
                                    <p:anim calcmode="lin" valueType="num">
                                      <p:cBhvr>
                                        <p:cTn id="321" dur="500"/>
                                        <p:tgtEl>
                                          <p:spTgt spid="53"/>
                                        </p:tgtEl>
                                        <p:attrNameLst>
                                          <p:attrName>ppt_w</p:attrName>
                                        </p:attrNameLst>
                                      </p:cBhvr>
                                      <p:tavLst>
                                        <p:tav tm="0">
                                          <p:val>
                                            <p:strVal val="ppt_w"/>
                                          </p:val>
                                        </p:tav>
                                        <p:tav tm="100000">
                                          <p:val>
                                            <p:fltVal val="0"/>
                                          </p:val>
                                        </p:tav>
                                      </p:tavLst>
                                    </p:anim>
                                    <p:anim calcmode="lin" valueType="num">
                                      <p:cBhvr>
                                        <p:cTn id="322" dur="500"/>
                                        <p:tgtEl>
                                          <p:spTgt spid="53"/>
                                        </p:tgtEl>
                                        <p:attrNameLst>
                                          <p:attrName>ppt_h</p:attrName>
                                        </p:attrNameLst>
                                      </p:cBhvr>
                                      <p:tavLst>
                                        <p:tav tm="0">
                                          <p:val>
                                            <p:strVal val="ppt_h"/>
                                          </p:val>
                                        </p:tav>
                                        <p:tav tm="100000">
                                          <p:val>
                                            <p:fltVal val="0"/>
                                          </p:val>
                                        </p:tav>
                                      </p:tavLst>
                                    </p:anim>
                                    <p:anim calcmode="lin" valueType="num">
                                      <p:cBhvr>
                                        <p:cTn id="323" dur="500"/>
                                        <p:tgtEl>
                                          <p:spTgt spid="53"/>
                                        </p:tgtEl>
                                        <p:attrNameLst>
                                          <p:attrName>style.rotation</p:attrName>
                                        </p:attrNameLst>
                                      </p:cBhvr>
                                      <p:tavLst>
                                        <p:tav tm="0">
                                          <p:val>
                                            <p:fltVal val="0"/>
                                          </p:val>
                                        </p:tav>
                                        <p:tav tm="100000">
                                          <p:val>
                                            <p:fltVal val="90"/>
                                          </p:val>
                                        </p:tav>
                                      </p:tavLst>
                                    </p:anim>
                                    <p:animEffect transition="out" filter="fade">
                                      <p:cBhvr>
                                        <p:cTn id="324" dur="500"/>
                                        <p:tgtEl>
                                          <p:spTgt spid="53"/>
                                        </p:tgtEl>
                                      </p:cBhvr>
                                    </p:animEffect>
                                    <p:set>
                                      <p:cBhvr>
                                        <p:cTn id="325" dur="1" fill="hold">
                                          <p:stCondLst>
                                            <p:cond delay="499"/>
                                          </p:stCondLst>
                                        </p:cTn>
                                        <p:tgtEl>
                                          <p:spTgt spid="53"/>
                                        </p:tgtEl>
                                        <p:attrNameLst>
                                          <p:attrName>style.visibility</p:attrName>
                                        </p:attrNameLst>
                                      </p:cBhvr>
                                      <p:to>
                                        <p:strVal val="hidden"/>
                                      </p:to>
                                    </p:set>
                                  </p:childTnLst>
                                </p:cTn>
                              </p:par>
                            </p:childTnLst>
                          </p:cTn>
                        </p:par>
                      </p:childTnLst>
                    </p:cTn>
                  </p:par>
                </p:childTnLst>
              </p:cTn>
              <p:nextCondLst>
                <p:cond evt="onClick" delay="0">
                  <p:tgtEl>
                    <p:spTgt spid="42"/>
                  </p:tgtEl>
                </p:cond>
              </p:nextCondLst>
            </p:seq>
            <p:seq concurrent="1" nextAc="seek">
              <p:cTn id="326" restart="whenNotActive" fill="hold" evtFilter="cancelBubble" nodeType="interactiveSeq">
                <p:stCondLst>
                  <p:cond evt="onClick" delay="0">
                    <p:tgtEl>
                      <p:spTgt spid="55"/>
                    </p:tgtEl>
                  </p:cond>
                </p:stCondLst>
                <p:endSync evt="end" delay="0">
                  <p:rtn val="all"/>
                </p:endSync>
                <p:childTnLst>
                  <p:par>
                    <p:cTn id="327" fill="hold">
                      <p:stCondLst>
                        <p:cond delay="0"/>
                      </p:stCondLst>
                      <p:childTnLst>
                        <p:par>
                          <p:cTn id="328" fill="hold">
                            <p:stCondLst>
                              <p:cond delay="0"/>
                            </p:stCondLst>
                            <p:childTnLst>
                              <p:par>
                                <p:cTn id="329" presetID="10" presetClass="exit" presetSubtype="0" fill="hold" nodeType="clickEffect">
                                  <p:stCondLst>
                                    <p:cond delay="0"/>
                                  </p:stCondLst>
                                  <p:childTnLst>
                                    <p:animEffect transition="out" filter="fade">
                                      <p:cBhvr>
                                        <p:cTn id="330" dur="10"/>
                                        <p:tgtEl>
                                          <p:spTgt spid="55"/>
                                        </p:tgtEl>
                                      </p:cBhvr>
                                    </p:animEffect>
                                    <p:set>
                                      <p:cBhvr>
                                        <p:cTn id="331" dur="1" fill="hold">
                                          <p:stCondLst>
                                            <p:cond delay="9"/>
                                          </p:stCondLst>
                                        </p:cTn>
                                        <p:tgtEl>
                                          <p:spTgt spid="55"/>
                                        </p:tgtEl>
                                        <p:attrNameLst>
                                          <p:attrName>style.visibility</p:attrName>
                                        </p:attrNameLst>
                                      </p:cBhvr>
                                      <p:to>
                                        <p:strVal val="hidden"/>
                                      </p:to>
                                    </p:set>
                                  </p:childTnLst>
                                </p:cTn>
                              </p:par>
                              <p:par>
                                <p:cTn id="332" presetID="1" presetClass="mediacall" presetSubtype="0" fill="hold" nodeType="withEffect">
                                  <p:stCondLst>
                                    <p:cond delay="0"/>
                                  </p:stCondLst>
                                  <p:childTnLst>
                                    <p:cmd type="call" cmd="playFrom(0.0)">
                                      <p:cBhvr>
                                        <p:cTn id="333" dur="576" fill="hold"/>
                                        <p:tgtEl>
                                          <p:spTgt spid="26"/>
                                        </p:tgtEl>
                                      </p:cBhvr>
                                    </p:cmd>
                                  </p:childTnLst>
                                </p:cTn>
                              </p:par>
                              <p:par>
                                <p:cTn id="334" presetID="10" presetClass="entr" presetSubtype="0" fill="hold" nodeType="withEffect">
                                  <p:stCondLst>
                                    <p:cond delay="0"/>
                                  </p:stCondLst>
                                  <p:childTnLst>
                                    <p:set>
                                      <p:cBhvr>
                                        <p:cTn id="335" dur="1" fill="hold">
                                          <p:stCondLst>
                                            <p:cond delay="0"/>
                                          </p:stCondLst>
                                        </p:cTn>
                                        <p:tgtEl>
                                          <p:spTgt spid="57"/>
                                        </p:tgtEl>
                                        <p:attrNameLst>
                                          <p:attrName>style.visibility</p:attrName>
                                        </p:attrNameLst>
                                      </p:cBhvr>
                                      <p:to>
                                        <p:strVal val="visible"/>
                                      </p:to>
                                    </p:set>
                                    <p:animEffect transition="in" filter="fade">
                                      <p:cBhvr>
                                        <p:cTn id="336" dur="10"/>
                                        <p:tgtEl>
                                          <p:spTgt spid="57"/>
                                        </p:tgtEl>
                                      </p:cBhvr>
                                    </p:animEffect>
                                  </p:childTnLst>
                                </p:cTn>
                              </p:par>
                              <p:par>
                                <p:cTn id="337" presetID="10" presetClass="exit" presetSubtype="0" fill="hold" nodeType="withEffect">
                                  <p:stCondLst>
                                    <p:cond delay="0"/>
                                  </p:stCondLst>
                                  <p:childTnLst>
                                    <p:animEffect transition="out" filter="fade">
                                      <p:cBhvr>
                                        <p:cTn id="338" dur="500"/>
                                        <p:tgtEl>
                                          <p:spTgt spid="56"/>
                                        </p:tgtEl>
                                      </p:cBhvr>
                                    </p:animEffect>
                                    <p:set>
                                      <p:cBhvr>
                                        <p:cTn id="339" dur="1" fill="hold">
                                          <p:stCondLst>
                                            <p:cond delay="499"/>
                                          </p:stCondLst>
                                        </p:cTn>
                                        <p:tgtEl>
                                          <p:spTgt spid="56"/>
                                        </p:tgtEl>
                                        <p:attrNameLst>
                                          <p:attrName>style.visibility</p:attrName>
                                        </p:attrNameLst>
                                      </p:cBhvr>
                                      <p:to>
                                        <p:strVal val="hidden"/>
                                      </p:to>
                                    </p:set>
                                  </p:childTnLst>
                                </p:cTn>
                              </p:par>
                            </p:childTnLst>
                          </p:cTn>
                        </p:par>
                        <p:par>
                          <p:cTn id="340" fill="hold">
                            <p:stCondLst>
                              <p:cond delay="576"/>
                            </p:stCondLst>
                            <p:childTnLst>
                              <p:par>
                                <p:cTn id="341" presetID="1" presetClass="mediacall" presetSubtype="0" fill="hold" nodeType="afterEffect">
                                  <p:stCondLst>
                                    <p:cond delay="0"/>
                                  </p:stCondLst>
                                  <p:childTnLst>
                                    <p:cmd type="call" cmd="playFrom(0.0)">
                                      <p:cBhvr>
                                        <p:cTn id="342" dur="1306" fill="hold"/>
                                        <p:tgtEl>
                                          <p:spTgt spid="65"/>
                                        </p:tgtEl>
                                      </p:cBhvr>
                                    </p:cmd>
                                  </p:childTnLst>
                                </p:cTn>
                              </p:par>
                              <p:par>
                                <p:cTn id="343" presetID="31" presetClass="entr" presetSubtype="0" fill="hold" nodeType="withEffect">
                                  <p:stCondLst>
                                    <p:cond delay="0"/>
                                  </p:stCondLst>
                                  <p:childTnLst>
                                    <p:set>
                                      <p:cBhvr>
                                        <p:cTn id="344" dur="1" fill="hold">
                                          <p:stCondLst>
                                            <p:cond delay="0"/>
                                          </p:stCondLst>
                                        </p:cTn>
                                        <p:tgtEl>
                                          <p:spTgt spid="60"/>
                                        </p:tgtEl>
                                        <p:attrNameLst>
                                          <p:attrName>style.visibility</p:attrName>
                                        </p:attrNameLst>
                                      </p:cBhvr>
                                      <p:to>
                                        <p:strVal val="visible"/>
                                      </p:to>
                                    </p:set>
                                    <p:anim calcmode="lin" valueType="num">
                                      <p:cBhvr>
                                        <p:cTn id="345" dur="500" fill="hold"/>
                                        <p:tgtEl>
                                          <p:spTgt spid="60"/>
                                        </p:tgtEl>
                                        <p:attrNameLst>
                                          <p:attrName>ppt_w</p:attrName>
                                        </p:attrNameLst>
                                      </p:cBhvr>
                                      <p:tavLst>
                                        <p:tav tm="0">
                                          <p:val>
                                            <p:fltVal val="0"/>
                                          </p:val>
                                        </p:tav>
                                        <p:tav tm="100000">
                                          <p:val>
                                            <p:strVal val="#ppt_w"/>
                                          </p:val>
                                        </p:tav>
                                      </p:tavLst>
                                    </p:anim>
                                    <p:anim calcmode="lin" valueType="num">
                                      <p:cBhvr>
                                        <p:cTn id="346" dur="500" fill="hold"/>
                                        <p:tgtEl>
                                          <p:spTgt spid="60"/>
                                        </p:tgtEl>
                                        <p:attrNameLst>
                                          <p:attrName>ppt_h</p:attrName>
                                        </p:attrNameLst>
                                      </p:cBhvr>
                                      <p:tavLst>
                                        <p:tav tm="0">
                                          <p:val>
                                            <p:fltVal val="0"/>
                                          </p:val>
                                        </p:tav>
                                        <p:tav tm="100000">
                                          <p:val>
                                            <p:strVal val="#ppt_h"/>
                                          </p:val>
                                        </p:tav>
                                      </p:tavLst>
                                    </p:anim>
                                    <p:anim calcmode="lin" valueType="num">
                                      <p:cBhvr>
                                        <p:cTn id="347" dur="500" fill="hold"/>
                                        <p:tgtEl>
                                          <p:spTgt spid="60"/>
                                        </p:tgtEl>
                                        <p:attrNameLst>
                                          <p:attrName>style.rotation</p:attrName>
                                        </p:attrNameLst>
                                      </p:cBhvr>
                                      <p:tavLst>
                                        <p:tav tm="0">
                                          <p:val>
                                            <p:fltVal val="90"/>
                                          </p:val>
                                        </p:tav>
                                        <p:tav tm="100000">
                                          <p:val>
                                            <p:fltVal val="0"/>
                                          </p:val>
                                        </p:tav>
                                      </p:tavLst>
                                    </p:anim>
                                    <p:animEffect transition="in" filter="fade">
                                      <p:cBhvr>
                                        <p:cTn id="348" dur="500"/>
                                        <p:tgtEl>
                                          <p:spTgt spid="60"/>
                                        </p:tgtEl>
                                      </p:cBhvr>
                                    </p:animEffect>
                                  </p:childTnLst>
                                </p:cTn>
                              </p:par>
                              <p:par>
                                <p:cTn id="349" presetID="37" presetClass="path" presetSubtype="0" accel="50000" decel="50000" fill="hold" nodeType="withEffect">
                                  <p:stCondLst>
                                    <p:cond delay="0"/>
                                  </p:stCondLst>
                                  <p:childTnLst>
                                    <p:animMotion origin="layout" path="M 0.09874 0.02507 L 0.07574 -0.02142 C 0.07086 -0.03164 0.06294 -0.03858 0.05415 -0.0409 C 0.04427 -0.04321 0.03603 -0.04032 0.02973 -0.0328 L -1.18056E-6 4.50617E-6 " pathEditMode="relative" rAng="11292292" ptsTypes="FffFF">
                                      <p:cBhvr>
                                        <p:cTn id="350" dur="500" fill="hold"/>
                                        <p:tgtEl>
                                          <p:spTgt spid="60"/>
                                        </p:tgtEl>
                                        <p:attrNameLst>
                                          <p:attrName>ppt_x</p:attrName>
                                          <p:attrName>ppt_y</p:attrName>
                                        </p:attrNameLst>
                                      </p:cBhvr>
                                      <p:rCtr x="-4720" y="-3916"/>
                                    </p:animMotion>
                                  </p:childTnLst>
                                </p:cTn>
                              </p:par>
                              <p:par>
                                <p:cTn id="351" presetID="31" presetClass="entr" presetSubtype="0" fill="hold" nodeType="withEffect">
                                  <p:stCondLst>
                                    <p:cond delay="500"/>
                                  </p:stCondLst>
                                  <p:childTnLst>
                                    <p:set>
                                      <p:cBhvr>
                                        <p:cTn id="352" dur="1" fill="hold">
                                          <p:stCondLst>
                                            <p:cond delay="0"/>
                                          </p:stCondLst>
                                        </p:cTn>
                                        <p:tgtEl>
                                          <p:spTgt spid="58"/>
                                        </p:tgtEl>
                                        <p:attrNameLst>
                                          <p:attrName>style.visibility</p:attrName>
                                        </p:attrNameLst>
                                      </p:cBhvr>
                                      <p:to>
                                        <p:strVal val="visible"/>
                                      </p:to>
                                    </p:set>
                                    <p:anim calcmode="lin" valueType="num">
                                      <p:cBhvr>
                                        <p:cTn id="353" dur="500" fill="hold"/>
                                        <p:tgtEl>
                                          <p:spTgt spid="58"/>
                                        </p:tgtEl>
                                        <p:attrNameLst>
                                          <p:attrName>ppt_w</p:attrName>
                                        </p:attrNameLst>
                                      </p:cBhvr>
                                      <p:tavLst>
                                        <p:tav tm="0">
                                          <p:val>
                                            <p:fltVal val="0"/>
                                          </p:val>
                                        </p:tav>
                                        <p:tav tm="100000">
                                          <p:val>
                                            <p:strVal val="#ppt_w"/>
                                          </p:val>
                                        </p:tav>
                                      </p:tavLst>
                                    </p:anim>
                                    <p:anim calcmode="lin" valueType="num">
                                      <p:cBhvr>
                                        <p:cTn id="354" dur="500" fill="hold"/>
                                        <p:tgtEl>
                                          <p:spTgt spid="58"/>
                                        </p:tgtEl>
                                        <p:attrNameLst>
                                          <p:attrName>ppt_h</p:attrName>
                                        </p:attrNameLst>
                                      </p:cBhvr>
                                      <p:tavLst>
                                        <p:tav tm="0">
                                          <p:val>
                                            <p:fltVal val="0"/>
                                          </p:val>
                                        </p:tav>
                                        <p:tav tm="100000">
                                          <p:val>
                                            <p:strVal val="#ppt_h"/>
                                          </p:val>
                                        </p:tav>
                                      </p:tavLst>
                                    </p:anim>
                                    <p:anim calcmode="lin" valueType="num">
                                      <p:cBhvr>
                                        <p:cTn id="355" dur="500" fill="hold"/>
                                        <p:tgtEl>
                                          <p:spTgt spid="58"/>
                                        </p:tgtEl>
                                        <p:attrNameLst>
                                          <p:attrName>style.rotation</p:attrName>
                                        </p:attrNameLst>
                                      </p:cBhvr>
                                      <p:tavLst>
                                        <p:tav tm="0">
                                          <p:val>
                                            <p:fltVal val="90"/>
                                          </p:val>
                                        </p:tav>
                                        <p:tav tm="100000">
                                          <p:val>
                                            <p:fltVal val="0"/>
                                          </p:val>
                                        </p:tav>
                                      </p:tavLst>
                                    </p:anim>
                                    <p:animEffect transition="in" filter="fade">
                                      <p:cBhvr>
                                        <p:cTn id="356" dur="500"/>
                                        <p:tgtEl>
                                          <p:spTgt spid="58"/>
                                        </p:tgtEl>
                                      </p:cBhvr>
                                    </p:animEffect>
                                  </p:childTnLst>
                                </p:cTn>
                              </p:par>
                              <p:par>
                                <p:cTn id="357" presetID="42" presetClass="path" presetSubtype="0" accel="50000" decel="50000" fill="hold" nodeType="withEffect">
                                  <p:stCondLst>
                                    <p:cond delay="500"/>
                                  </p:stCondLst>
                                  <p:childTnLst>
                                    <p:animMotion origin="layout" path="M 8.33333E-7 2.65432E-6 L -0.00076 0.26331 " pathEditMode="relative" rAng="0" ptsTypes="AA">
                                      <p:cBhvr>
                                        <p:cTn id="358" dur="500" spd="-100000" fill="hold"/>
                                        <p:tgtEl>
                                          <p:spTgt spid="58"/>
                                        </p:tgtEl>
                                        <p:attrNameLst>
                                          <p:attrName>ppt_x</p:attrName>
                                          <p:attrName>ppt_y</p:attrName>
                                        </p:attrNameLst>
                                      </p:cBhvr>
                                      <p:rCtr x="-43" y="13156"/>
                                    </p:animMotion>
                                  </p:childTnLst>
                                </p:cTn>
                              </p:par>
                              <p:par>
                                <p:cTn id="359" presetID="31" presetClass="entr" presetSubtype="0" fill="hold" nodeType="withEffect">
                                  <p:stCondLst>
                                    <p:cond delay="1000"/>
                                  </p:stCondLst>
                                  <p:childTnLst>
                                    <p:set>
                                      <p:cBhvr>
                                        <p:cTn id="360" dur="1" fill="hold">
                                          <p:stCondLst>
                                            <p:cond delay="0"/>
                                          </p:stCondLst>
                                        </p:cTn>
                                        <p:tgtEl>
                                          <p:spTgt spid="59"/>
                                        </p:tgtEl>
                                        <p:attrNameLst>
                                          <p:attrName>style.visibility</p:attrName>
                                        </p:attrNameLst>
                                      </p:cBhvr>
                                      <p:to>
                                        <p:strVal val="visible"/>
                                      </p:to>
                                    </p:set>
                                    <p:anim calcmode="lin" valueType="num">
                                      <p:cBhvr>
                                        <p:cTn id="361" dur="500" fill="hold"/>
                                        <p:tgtEl>
                                          <p:spTgt spid="59"/>
                                        </p:tgtEl>
                                        <p:attrNameLst>
                                          <p:attrName>ppt_w</p:attrName>
                                        </p:attrNameLst>
                                      </p:cBhvr>
                                      <p:tavLst>
                                        <p:tav tm="0">
                                          <p:val>
                                            <p:fltVal val="0"/>
                                          </p:val>
                                        </p:tav>
                                        <p:tav tm="100000">
                                          <p:val>
                                            <p:strVal val="#ppt_w"/>
                                          </p:val>
                                        </p:tav>
                                      </p:tavLst>
                                    </p:anim>
                                    <p:anim calcmode="lin" valueType="num">
                                      <p:cBhvr>
                                        <p:cTn id="362" dur="500" fill="hold"/>
                                        <p:tgtEl>
                                          <p:spTgt spid="59"/>
                                        </p:tgtEl>
                                        <p:attrNameLst>
                                          <p:attrName>ppt_h</p:attrName>
                                        </p:attrNameLst>
                                      </p:cBhvr>
                                      <p:tavLst>
                                        <p:tav tm="0">
                                          <p:val>
                                            <p:fltVal val="0"/>
                                          </p:val>
                                        </p:tav>
                                        <p:tav tm="100000">
                                          <p:val>
                                            <p:strVal val="#ppt_h"/>
                                          </p:val>
                                        </p:tav>
                                      </p:tavLst>
                                    </p:anim>
                                    <p:anim calcmode="lin" valueType="num">
                                      <p:cBhvr>
                                        <p:cTn id="363" dur="500" fill="hold"/>
                                        <p:tgtEl>
                                          <p:spTgt spid="59"/>
                                        </p:tgtEl>
                                        <p:attrNameLst>
                                          <p:attrName>style.rotation</p:attrName>
                                        </p:attrNameLst>
                                      </p:cBhvr>
                                      <p:tavLst>
                                        <p:tav tm="0">
                                          <p:val>
                                            <p:fltVal val="90"/>
                                          </p:val>
                                        </p:tav>
                                        <p:tav tm="100000">
                                          <p:val>
                                            <p:fltVal val="0"/>
                                          </p:val>
                                        </p:tav>
                                      </p:tavLst>
                                    </p:anim>
                                    <p:animEffect transition="in" filter="fade">
                                      <p:cBhvr>
                                        <p:cTn id="364" dur="500"/>
                                        <p:tgtEl>
                                          <p:spTgt spid="59"/>
                                        </p:tgtEl>
                                      </p:cBhvr>
                                    </p:animEffect>
                                  </p:childTnLst>
                                </p:cTn>
                              </p:par>
                              <p:par>
                                <p:cTn id="365" presetID="37" presetClass="path" presetSubtype="0" accel="50000" decel="50000" fill="hold" nodeType="withEffect">
                                  <p:stCondLst>
                                    <p:cond delay="1000"/>
                                  </p:stCondLst>
                                  <p:childTnLst>
                                    <p:animMotion origin="layout" path="M 4.58333E-6 -8.64198E-7 L -0.02952 -0.02083 C -0.03581 -0.02469 -0.04395 -0.02527 -0.05263 -0.02064 C -0.06153 -0.01427 -0.06804 -0.00714 -0.07216 0.00405 L -0.09093 0.05054 " pathEditMode="relative" rAng="9751139" ptsTypes="FffFF">
                                      <p:cBhvr>
                                        <p:cTn id="366" dur="500" spd="-100000" fill="hold"/>
                                        <p:tgtEl>
                                          <p:spTgt spid="59"/>
                                        </p:tgtEl>
                                        <p:attrNameLst>
                                          <p:attrName>ppt_x</p:attrName>
                                          <p:attrName>ppt_y</p:attrName>
                                        </p:attrNameLst>
                                      </p:cBhvr>
                                      <p:rCtr x="-4948" y="270"/>
                                    </p:animMotion>
                                  </p:childTnLst>
                                </p:cTn>
                              </p:par>
                            </p:childTnLst>
                          </p:cTn>
                        </p:par>
                        <p:par>
                          <p:cTn id="367" fill="hold">
                            <p:stCondLst>
                              <p:cond delay="2076"/>
                            </p:stCondLst>
                            <p:childTnLst>
                              <p:par>
                                <p:cTn id="368" presetID="2" presetClass="exit" presetSubtype="4" fill="hold" nodeType="afterEffect">
                                  <p:stCondLst>
                                    <p:cond delay="0"/>
                                  </p:stCondLst>
                                  <p:childTnLst>
                                    <p:anim calcmode="lin" valueType="num">
                                      <p:cBhvr additive="base">
                                        <p:cTn id="369" dur="500"/>
                                        <p:tgtEl>
                                          <p:spTgt spid="54"/>
                                        </p:tgtEl>
                                        <p:attrNameLst>
                                          <p:attrName>ppt_x</p:attrName>
                                        </p:attrNameLst>
                                      </p:cBhvr>
                                      <p:tavLst>
                                        <p:tav tm="0">
                                          <p:val>
                                            <p:strVal val="ppt_x"/>
                                          </p:val>
                                        </p:tav>
                                        <p:tav tm="100000">
                                          <p:val>
                                            <p:strVal val="ppt_x"/>
                                          </p:val>
                                        </p:tav>
                                      </p:tavLst>
                                    </p:anim>
                                    <p:anim calcmode="lin" valueType="num">
                                      <p:cBhvr additive="base">
                                        <p:cTn id="370" dur="500"/>
                                        <p:tgtEl>
                                          <p:spTgt spid="54"/>
                                        </p:tgtEl>
                                        <p:attrNameLst>
                                          <p:attrName>ppt_y</p:attrName>
                                        </p:attrNameLst>
                                      </p:cBhvr>
                                      <p:tavLst>
                                        <p:tav tm="0">
                                          <p:val>
                                            <p:strVal val="ppt_y"/>
                                          </p:val>
                                        </p:tav>
                                        <p:tav tm="100000">
                                          <p:val>
                                            <p:strVal val="1+ppt_h/2"/>
                                          </p:val>
                                        </p:tav>
                                      </p:tavLst>
                                    </p:anim>
                                    <p:set>
                                      <p:cBhvr>
                                        <p:cTn id="371" dur="1" fill="hold">
                                          <p:stCondLst>
                                            <p:cond delay="499"/>
                                          </p:stCondLst>
                                        </p:cTn>
                                        <p:tgtEl>
                                          <p:spTgt spid="54"/>
                                        </p:tgtEl>
                                        <p:attrNameLst>
                                          <p:attrName>style.visibility</p:attrName>
                                        </p:attrNameLst>
                                      </p:cBhvr>
                                      <p:to>
                                        <p:strVal val="hidden"/>
                                      </p:to>
                                    </p:set>
                                  </p:childTnLst>
                                </p:cTn>
                              </p:par>
                              <p:par>
                                <p:cTn id="372" presetID="2" presetClass="exit" presetSubtype="4" fill="hold" nodeType="withEffect">
                                  <p:stCondLst>
                                    <p:cond delay="0"/>
                                  </p:stCondLst>
                                  <p:childTnLst>
                                    <p:anim calcmode="lin" valueType="num">
                                      <p:cBhvr additive="base">
                                        <p:cTn id="373" dur="750"/>
                                        <p:tgtEl>
                                          <p:spTgt spid="57"/>
                                        </p:tgtEl>
                                        <p:attrNameLst>
                                          <p:attrName>ppt_x</p:attrName>
                                        </p:attrNameLst>
                                      </p:cBhvr>
                                      <p:tavLst>
                                        <p:tav tm="0">
                                          <p:val>
                                            <p:strVal val="ppt_x"/>
                                          </p:val>
                                        </p:tav>
                                        <p:tav tm="100000">
                                          <p:val>
                                            <p:strVal val="ppt_x"/>
                                          </p:val>
                                        </p:tav>
                                      </p:tavLst>
                                    </p:anim>
                                    <p:anim calcmode="lin" valueType="num">
                                      <p:cBhvr additive="base">
                                        <p:cTn id="374" dur="750"/>
                                        <p:tgtEl>
                                          <p:spTgt spid="57"/>
                                        </p:tgtEl>
                                        <p:attrNameLst>
                                          <p:attrName>ppt_y</p:attrName>
                                        </p:attrNameLst>
                                      </p:cBhvr>
                                      <p:tavLst>
                                        <p:tav tm="0">
                                          <p:val>
                                            <p:strVal val="ppt_y"/>
                                          </p:val>
                                        </p:tav>
                                        <p:tav tm="100000">
                                          <p:val>
                                            <p:strVal val="1+ppt_h/2"/>
                                          </p:val>
                                        </p:tav>
                                      </p:tavLst>
                                    </p:anim>
                                    <p:set>
                                      <p:cBhvr>
                                        <p:cTn id="375" dur="1" fill="hold">
                                          <p:stCondLst>
                                            <p:cond delay="749"/>
                                          </p:stCondLst>
                                        </p:cTn>
                                        <p:tgtEl>
                                          <p:spTgt spid="57"/>
                                        </p:tgtEl>
                                        <p:attrNameLst>
                                          <p:attrName>style.visibility</p:attrName>
                                        </p:attrNameLst>
                                      </p:cBhvr>
                                      <p:to>
                                        <p:strVal val="hidden"/>
                                      </p:to>
                                    </p:set>
                                  </p:childTnLst>
                                </p:cTn>
                              </p:par>
                            </p:childTnLst>
                          </p:cTn>
                        </p:par>
                        <p:par>
                          <p:cTn id="376" fill="hold">
                            <p:stCondLst>
                              <p:cond delay="2826"/>
                            </p:stCondLst>
                            <p:childTnLst>
                              <p:par>
                                <p:cTn id="377" presetID="10" presetClass="entr" presetSubtype="0" fill="hold" nodeType="afterEffect">
                                  <p:stCondLst>
                                    <p:cond delay="0"/>
                                  </p:stCondLst>
                                  <p:childTnLst>
                                    <p:set>
                                      <p:cBhvr>
                                        <p:cTn id="378" dur="1" fill="hold">
                                          <p:stCondLst>
                                            <p:cond delay="0"/>
                                          </p:stCondLst>
                                        </p:cTn>
                                        <p:tgtEl>
                                          <p:spTgt spid="61"/>
                                        </p:tgtEl>
                                        <p:attrNameLst>
                                          <p:attrName>style.visibility</p:attrName>
                                        </p:attrNameLst>
                                      </p:cBhvr>
                                      <p:to>
                                        <p:strVal val="visible"/>
                                      </p:to>
                                    </p:set>
                                    <p:animEffect transition="in" filter="fade">
                                      <p:cBhvr>
                                        <p:cTn id="379" dur="1000"/>
                                        <p:tgtEl>
                                          <p:spTgt spid="61"/>
                                        </p:tgtEl>
                                      </p:cBhvr>
                                    </p:animEffect>
                                  </p:childTnLst>
                                </p:cTn>
                              </p:par>
                              <p:par>
                                <p:cTn id="380" presetID="1" presetClass="mediacall" presetSubtype="0" fill="hold" nodeType="withEffect">
                                  <p:stCondLst>
                                    <p:cond delay="0"/>
                                  </p:stCondLst>
                                  <p:childTnLst>
                                    <p:cmd type="call" cmd="playFrom(0.0)">
                                      <p:cBhvr>
                                        <p:cTn id="381" dur="3082" fill="hold"/>
                                        <p:tgtEl>
                                          <p:spTgt spid="28"/>
                                        </p:tgtEl>
                                      </p:cBhvr>
                                    </p:cmd>
                                  </p:childTnLst>
                                </p:cTn>
                              </p:par>
                            </p:childTnLst>
                          </p:cTn>
                        </p:par>
                        <p:par>
                          <p:cTn id="382" fill="hold">
                            <p:stCondLst>
                              <p:cond delay="5908"/>
                            </p:stCondLst>
                            <p:childTnLst>
                              <p:par>
                                <p:cTn id="383" presetID="31" presetClass="exit" presetSubtype="0" fill="hold" nodeType="afterEffect">
                                  <p:stCondLst>
                                    <p:cond delay="1000"/>
                                  </p:stCondLst>
                                  <p:childTnLst>
                                    <p:anim calcmode="lin" valueType="num">
                                      <p:cBhvr>
                                        <p:cTn id="384" dur="500"/>
                                        <p:tgtEl>
                                          <p:spTgt spid="60"/>
                                        </p:tgtEl>
                                        <p:attrNameLst>
                                          <p:attrName>ppt_w</p:attrName>
                                        </p:attrNameLst>
                                      </p:cBhvr>
                                      <p:tavLst>
                                        <p:tav tm="0">
                                          <p:val>
                                            <p:strVal val="ppt_w"/>
                                          </p:val>
                                        </p:tav>
                                        <p:tav tm="100000">
                                          <p:val>
                                            <p:fltVal val="0"/>
                                          </p:val>
                                        </p:tav>
                                      </p:tavLst>
                                    </p:anim>
                                    <p:anim calcmode="lin" valueType="num">
                                      <p:cBhvr>
                                        <p:cTn id="385" dur="500"/>
                                        <p:tgtEl>
                                          <p:spTgt spid="60"/>
                                        </p:tgtEl>
                                        <p:attrNameLst>
                                          <p:attrName>ppt_h</p:attrName>
                                        </p:attrNameLst>
                                      </p:cBhvr>
                                      <p:tavLst>
                                        <p:tav tm="0">
                                          <p:val>
                                            <p:strVal val="ppt_h"/>
                                          </p:val>
                                        </p:tav>
                                        <p:tav tm="100000">
                                          <p:val>
                                            <p:fltVal val="0"/>
                                          </p:val>
                                        </p:tav>
                                      </p:tavLst>
                                    </p:anim>
                                    <p:anim calcmode="lin" valueType="num">
                                      <p:cBhvr>
                                        <p:cTn id="386" dur="500"/>
                                        <p:tgtEl>
                                          <p:spTgt spid="60"/>
                                        </p:tgtEl>
                                        <p:attrNameLst>
                                          <p:attrName>style.rotation</p:attrName>
                                        </p:attrNameLst>
                                      </p:cBhvr>
                                      <p:tavLst>
                                        <p:tav tm="0">
                                          <p:val>
                                            <p:fltVal val="0"/>
                                          </p:val>
                                        </p:tav>
                                        <p:tav tm="100000">
                                          <p:val>
                                            <p:fltVal val="90"/>
                                          </p:val>
                                        </p:tav>
                                      </p:tavLst>
                                    </p:anim>
                                    <p:animEffect transition="out" filter="fade">
                                      <p:cBhvr>
                                        <p:cTn id="387" dur="500"/>
                                        <p:tgtEl>
                                          <p:spTgt spid="60"/>
                                        </p:tgtEl>
                                      </p:cBhvr>
                                    </p:animEffect>
                                    <p:set>
                                      <p:cBhvr>
                                        <p:cTn id="388" dur="1" fill="hold">
                                          <p:stCondLst>
                                            <p:cond delay="499"/>
                                          </p:stCondLst>
                                        </p:cTn>
                                        <p:tgtEl>
                                          <p:spTgt spid="60"/>
                                        </p:tgtEl>
                                        <p:attrNameLst>
                                          <p:attrName>style.visibility</p:attrName>
                                        </p:attrNameLst>
                                      </p:cBhvr>
                                      <p:to>
                                        <p:strVal val="hidden"/>
                                      </p:to>
                                    </p:set>
                                  </p:childTnLst>
                                </p:cTn>
                              </p:par>
                              <p:par>
                                <p:cTn id="389" presetID="31" presetClass="exit" presetSubtype="0" fill="hold" nodeType="withEffect">
                                  <p:stCondLst>
                                    <p:cond delay="1000"/>
                                  </p:stCondLst>
                                  <p:childTnLst>
                                    <p:anim calcmode="lin" valueType="num">
                                      <p:cBhvr>
                                        <p:cTn id="390" dur="500"/>
                                        <p:tgtEl>
                                          <p:spTgt spid="58"/>
                                        </p:tgtEl>
                                        <p:attrNameLst>
                                          <p:attrName>ppt_w</p:attrName>
                                        </p:attrNameLst>
                                      </p:cBhvr>
                                      <p:tavLst>
                                        <p:tav tm="0">
                                          <p:val>
                                            <p:strVal val="ppt_w"/>
                                          </p:val>
                                        </p:tav>
                                        <p:tav tm="100000">
                                          <p:val>
                                            <p:fltVal val="0"/>
                                          </p:val>
                                        </p:tav>
                                      </p:tavLst>
                                    </p:anim>
                                    <p:anim calcmode="lin" valueType="num">
                                      <p:cBhvr>
                                        <p:cTn id="391" dur="500"/>
                                        <p:tgtEl>
                                          <p:spTgt spid="58"/>
                                        </p:tgtEl>
                                        <p:attrNameLst>
                                          <p:attrName>ppt_h</p:attrName>
                                        </p:attrNameLst>
                                      </p:cBhvr>
                                      <p:tavLst>
                                        <p:tav tm="0">
                                          <p:val>
                                            <p:strVal val="ppt_h"/>
                                          </p:val>
                                        </p:tav>
                                        <p:tav tm="100000">
                                          <p:val>
                                            <p:fltVal val="0"/>
                                          </p:val>
                                        </p:tav>
                                      </p:tavLst>
                                    </p:anim>
                                    <p:anim calcmode="lin" valueType="num">
                                      <p:cBhvr>
                                        <p:cTn id="392" dur="500"/>
                                        <p:tgtEl>
                                          <p:spTgt spid="58"/>
                                        </p:tgtEl>
                                        <p:attrNameLst>
                                          <p:attrName>style.rotation</p:attrName>
                                        </p:attrNameLst>
                                      </p:cBhvr>
                                      <p:tavLst>
                                        <p:tav tm="0">
                                          <p:val>
                                            <p:fltVal val="0"/>
                                          </p:val>
                                        </p:tav>
                                        <p:tav tm="100000">
                                          <p:val>
                                            <p:fltVal val="90"/>
                                          </p:val>
                                        </p:tav>
                                      </p:tavLst>
                                    </p:anim>
                                    <p:animEffect transition="out" filter="fade">
                                      <p:cBhvr>
                                        <p:cTn id="393" dur="500"/>
                                        <p:tgtEl>
                                          <p:spTgt spid="58"/>
                                        </p:tgtEl>
                                      </p:cBhvr>
                                    </p:animEffect>
                                    <p:set>
                                      <p:cBhvr>
                                        <p:cTn id="394" dur="1" fill="hold">
                                          <p:stCondLst>
                                            <p:cond delay="499"/>
                                          </p:stCondLst>
                                        </p:cTn>
                                        <p:tgtEl>
                                          <p:spTgt spid="58"/>
                                        </p:tgtEl>
                                        <p:attrNameLst>
                                          <p:attrName>style.visibility</p:attrName>
                                        </p:attrNameLst>
                                      </p:cBhvr>
                                      <p:to>
                                        <p:strVal val="hidden"/>
                                      </p:to>
                                    </p:set>
                                  </p:childTnLst>
                                </p:cTn>
                              </p:par>
                              <p:par>
                                <p:cTn id="395" presetID="31" presetClass="exit" presetSubtype="0" fill="hold" nodeType="withEffect">
                                  <p:stCondLst>
                                    <p:cond delay="1000"/>
                                  </p:stCondLst>
                                  <p:childTnLst>
                                    <p:anim calcmode="lin" valueType="num">
                                      <p:cBhvr>
                                        <p:cTn id="396" dur="500"/>
                                        <p:tgtEl>
                                          <p:spTgt spid="59"/>
                                        </p:tgtEl>
                                        <p:attrNameLst>
                                          <p:attrName>ppt_w</p:attrName>
                                        </p:attrNameLst>
                                      </p:cBhvr>
                                      <p:tavLst>
                                        <p:tav tm="0">
                                          <p:val>
                                            <p:strVal val="ppt_w"/>
                                          </p:val>
                                        </p:tav>
                                        <p:tav tm="100000">
                                          <p:val>
                                            <p:fltVal val="0"/>
                                          </p:val>
                                        </p:tav>
                                      </p:tavLst>
                                    </p:anim>
                                    <p:anim calcmode="lin" valueType="num">
                                      <p:cBhvr>
                                        <p:cTn id="397" dur="500"/>
                                        <p:tgtEl>
                                          <p:spTgt spid="59"/>
                                        </p:tgtEl>
                                        <p:attrNameLst>
                                          <p:attrName>ppt_h</p:attrName>
                                        </p:attrNameLst>
                                      </p:cBhvr>
                                      <p:tavLst>
                                        <p:tav tm="0">
                                          <p:val>
                                            <p:strVal val="ppt_h"/>
                                          </p:val>
                                        </p:tav>
                                        <p:tav tm="100000">
                                          <p:val>
                                            <p:fltVal val="0"/>
                                          </p:val>
                                        </p:tav>
                                      </p:tavLst>
                                    </p:anim>
                                    <p:anim calcmode="lin" valueType="num">
                                      <p:cBhvr>
                                        <p:cTn id="398" dur="500"/>
                                        <p:tgtEl>
                                          <p:spTgt spid="59"/>
                                        </p:tgtEl>
                                        <p:attrNameLst>
                                          <p:attrName>style.rotation</p:attrName>
                                        </p:attrNameLst>
                                      </p:cBhvr>
                                      <p:tavLst>
                                        <p:tav tm="0">
                                          <p:val>
                                            <p:fltVal val="0"/>
                                          </p:val>
                                        </p:tav>
                                        <p:tav tm="100000">
                                          <p:val>
                                            <p:fltVal val="90"/>
                                          </p:val>
                                        </p:tav>
                                      </p:tavLst>
                                    </p:anim>
                                    <p:animEffect transition="out" filter="fade">
                                      <p:cBhvr>
                                        <p:cTn id="399" dur="500"/>
                                        <p:tgtEl>
                                          <p:spTgt spid="59"/>
                                        </p:tgtEl>
                                      </p:cBhvr>
                                    </p:animEffect>
                                    <p:set>
                                      <p:cBhvr>
                                        <p:cTn id="400" dur="1" fill="hold">
                                          <p:stCondLst>
                                            <p:cond delay="499"/>
                                          </p:stCondLst>
                                        </p:cTn>
                                        <p:tgtEl>
                                          <p:spTgt spid="59"/>
                                        </p:tgtEl>
                                        <p:attrNameLst>
                                          <p:attrName>style.visibility</p:attrName>
                                        </p:attrNameLst>
                                      </p:cBhvr>
                                      <p:to>
                                        <p:strVal val="hidden"/>
                                      </p:to>
                                    </p:set>
                                  </p:childTnLst>
                                </p:cTn>
                              </p:par>
                            </p:childTnLst>
                          </p:cTn>
                        </p:par>
                      </p:childTnLst>
                    </p:cTn>
                  </p:par>
                </p:childTnLst>
              </p:cTn>
              <p:nextCondLst>
                <p:cond evt="onClick" delay="0">
                  <p:tgtEl>
                    <p:spTgt spid="55"/>
                  </p:tgtEl>
                </p:cond>
              </p:nextCondLst>
            </p:seq>
            <p:audio>
              <p:cMediaNode vol="80000">
                <p:cTn id="401" fill="hold" display="0">
                  <p:stCondLst>
                    <p:cond delay="indefinite"/>
                  </p:stCondLst>
                  <p:endCondLst>
                    <p:cond evt="onStopAudio" delay="0">
                      <p:tgtEl>
                        <p:sldTgt/>
                      </p:tgtEl>
                    </p:cond>
                  </p:endCondLst>
                </p:cTn>
                <p:tgtEl>
                  <p:spTgt spid="26"/>
                </p:tgtEl>
              </p:cMediaNode>
            </p:audio>
            <p:audio>
              <p:cMediaNode vol="54545">
                <p:cTn id="402" fill="hold" display="0">
                  <p:stCondLst>
                    <p:cond delay="indefinite"/>
                  </p:stCondLst>
                  <p:endCondLst>
                    <p:cond evt="onStopAudio" delay="0">
                      <p:tgtEl>
                        <p:sldTgt/>
                      </p:tgtEl>
                    </p:cond>
                  </p:endCondLst>
                </p:cTn>
                <p:tgtEl>
                  <p:spTgt spid="27"/>
                </p:tgtEl>
              </p:cMediaNode>
            </p:audio>
            <p:audio>
              <p:cMediaNode vol="80000">
                <p:cTn id="403" fill="hold" display="0">
                  <p:stCondLst>
                    <p:cond delay="indefinite"/>
                  </p:stCondLst>
                  <p:endCondLst>
                    <p:cond evt="onStopAudio" delay="0">
                      <p:tgtEl>
                        <p:sldTgt/>
                      </p:tgtEl>
                    </p:cond>
                  </p:endCondLst>
                </p:cTn>
                <p:tgtEl>
                  <p:spTgt spid="28"/>
                </p:tgtEl>
              </p:cMediaNode>
            </p:audio>
            <p:audio>
              <p:cMediaNode vol="80000">
                <p:cTn id="404" fill="hold" display="0">
                  <p:stCondLst>
                    <p:cond delay="indefinite"/>
                  </p:stCondLst>
                  <p:endCondLst>
                    <p:cond evt="onStopAudio" delay="0">
                      <p:tgtEl>
                        <p:sldTgt/>
                      </p:tgtEl>
                    </p:cond>
                  </p:endCondLst>
                </p:cTn>
                <p:tgtEl>
                  <p:spTgt spid="40"/>
                </p:tgtEl>
              </p:cMediaNode>
            </p:audio>
            <p:audio>
              <p:cMediaNode vol="80000">
                <p:cTn id="405" fill="hold" display="0">
                  <p:stCondLst>
                    <p:cond delay="indefinite"/>
                  </p:stCondLst>
                  <p:endCondLst>
                    <p:cond evt="onStopAudio" delay="0">
                      <p:tgtEl>
                        <p:sldTgt/>
                      </p:tgtEl>
                    </p:cond>
                  </p:endCondLst>
                </p:cTn>
                <p:tgtEl>
                  <p:spTgt spid="49"/>
                </p:tgtEl>
              </p:cMediaNode>
            </p:audio>
            <p:audio>
              <p:cMediaNode vol="80000">
                <p:cTn id="406" fill="hold" display="0">
                  <p:stCondLst>
                    <p:cond delay="indefinite"/>
                  </p:stCondLst>
                  <p:endCondLst>
                    <p:cond evt="onStopAudio" delay="0">
                      <p:tgtEl>
                        <p:sldTgt/>
                      </p:tgtEl>
                    </p:cond>
                  </p:endCondLst>
                </p:cTn>
                <p:tgtEl>
                  <p:spTgt spid="65"/>
                </p:tgtEl>
              </p:cMediaNode>
            </p:audio>
          </p:childTnLst>
        </p:cTn>
      </p:par>
    </p:tnLst>
    <p:bldLst>
      <p:bldP spid="20" grpId="0" animBg="1"/>
      <p:bldP spid="20"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Floor 4"/>
          <p:cNvPicPr>
            <a:picLocks/>
          </p:cNvPicPr>
          <p:nvPr/>
        </p:nvPicPr>
        <p:blipFill>
          <a:blip r:embed="rId9">
            <a:extLst>
              <a:ext uri="{28A0092B-C50C-407E-A947-70E740481C1C}">
                <a14:useLocalDpi xmlns:a14="http://schemas.microsoft.com/office/drawing/2010/main" val="0"/>
              </a:ext>
            </a:extLst>
          </a:blip>
          <a:stretch>
            <a:fillRect/>
          </a:stretch>
        </p:blipFill>
        <p:spPr>
          <a:xfrm>
            <a:off x="6738531" y="3414072"/>
            <a:ext cx="7379208" cy="5352764"/>
          </a:xfrm>
          <a:prstGeom prst="rect">
            <a:avLst/>
          </a:prstGeom>
        </p:spPr>
      </p:pic>
      <p:pic>
        <p:nvPicPr>
          <p:cNvPr id="12" name="Floor 3"/>
          <p:cNvPicPr>
            <a:picLocks/>
          </p:cNvPicPr>
          <p:nvPr/>
        </p:nvPicPr>
        <p:blipFill>
          <a:blip r:embed="rId9">
            <a:extLst>
              <a:ext uri="{28A0092B-C50C-407E-A947-70E740481C1C}">
                <a14:useLocalDpi xmlns:a14="http://schemas.microsoft.com/office/drawing/2010/main" val="0"/>
              </a:ext>
            </a:extLst>
          </a:blip>
          <a:stretch>
            <a:fillRect/>
          </a:stretch>
        </p:blipFill>
        <p:spPr>
          <a:xfrm>
            <a:off x="494570" y="3414072"/>
            <a:ext cx="7379208" cy="5352764"/>
          </a:xfrm>
          <a:prstGeom prst="rect">
            <a:avLst/>
          </a:prstGeom>
        </p:spPr>
      </p:pic>
      <p:pic>
        <p:nvPicPr>
          <p:cNvPr id="22" name="Floor 2"/>
          <p:cNvPicPr>
            <a:picLocks/>
          </p:cNvPicPr>
          <p:nvPr/>
        </p:nvPicPr>
        <p:blipFill>
          <a:blip r:embed="rId9">
            <a:extLst>
              <a:ext uri="{28A0092B-C50C-407E-A947-70E740481C1C}">
                <a14:useLocalDpi xmlns:a14="http://schemas.microsoft.com/office/drawing/2010/main" val="0"/>
              </a:ext>
            </a:extLst>
          </a:blip>
          <a:stretch>
            <a:fillRect/>
          </a:stretch>
        </p:blipFill>
        <p:spPr>
          <a:xfrm>
            <a:off x="6738531" y="-628889"/>
            <a:ext cx="7379208" cy="5352764"/>
          </a:xfrm>
          <a:prstGeom prst="rect">
            <a:avLst/>
          </a:prstGeom>
        </p:spPr>
      </p:pic>
      <p:pic>
        <p:nvPicPr>
          <p:cNvPr id="15" name="Flash Aqua"/>
          <p:cNvPicPr>
            <a:picLocks noChangeAspect="1"/>
          </p:cNvPicPr>
          <p:nvPr/>
        </p:nvPicPr>
        <p:blipFill>
          <a:blip r:embed="rId10" cstate="print">
            <a:duotone>
              <a:schemeClr val="accent5">
                <a:shade val="45000"/>
                <a:satMod val="135000"/>
              </a:schemeClr>
              <a:prstClr val="white"/>
            </a:duotone>
            <a:extLst>
              <a:ext uri="{BEBA8EAE-BF5A-486C-A8C5-ECC9F3942E4B}">
                <a14:imgProps xmlns:a14="http://schemas.microsoft.com/office/drawing/2010/main">
                  <a14:imgLayer r:embed="rId11">
                    <a14:imgEffect>
                      <a14:colorTemperature colorTemp="112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5816502" y="3323474"/>
            <a:ext cx="9223265" cy="5533960"/>
          </a:xfrm>
          <a:prstGeom prst="rect">
            <a:avLst/>
          </a:prstGeom>
        </p:spPr>
      </p:pic>
      <p:pic>
        <p:nvPicPr>
          <p:cNvPr id="13" name="Flash Purple"/>
          <p:cNvPicPr>
            <a:picLocks noChangeAspect="1"/>
          </p:cNvPicPr>
          <p:nvPr/>
        </p:nvPicPr>
        <p:blipFill>
          <a:blip r:embed="rId10" cstate="print">
            <a:duotone>
              <a:schemeClr val="accent4">
                <a:shade val="45000"/>
                <a:satMod val="135000"/>
              </a:schemeClr>
              <a:prstClr val="white"/>
            </a:duotone>
            <a:extLst>
              <a:ext uri="{BEBA8EAE-BF5A-486C-A8C5-ECC9F3942E4B}">
                <a14:imgProps xmlns:a14="http://schemas.microsoft.com/office/drawing/2010/main">
                  <a14:imgLayer r:embed="rId11">
                    <a14:imgEffect>
                      <a14:colorTemperature colorTemp="112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427459" y="3323474"/>
            <a:ext cx="9223265" cy="5533960"/>
          </a:xfrm>
          <a:prstGeom prst="rect">
            <a:avLst/>
          </a:prstGeom>
        </p:spPr>
      </p:pic>
      <p:pic>
        <p:nvPicPr>
          <p:cNvPr id="21" name="Flash Red"/>
          <p:cNvPicPr>
            <a:picLocks noChangeAspect="1"/>
          </p:cNvPicPr>
          <p:nvPr/>
        </p:nvPicPr>
        <p:blipFill>
          <a:blip r:embed="rId12" cstate="print">
            <a:duotone>
              <a:schemeClr val="accent2">
                <a:shade val="45000"/>
                <a:satMod val="135000"/>
              </a:schemeClr>
              <a:prstClr val="white"/>
            </a:duotone>
            <a:extLst>
              <a:ext uri="{BEBA8EAE-BF5A-486C-A8C5-ECC9F3942E4B}">
                <a14:imgProps xmlns:a14="http://schemas.microsoft.com/office/drawing/2010/main">
                  <a14:imgLayer r:embed="rId11">
                    <a14:imgEffect>
                      <a14:colorTemperature colorTemp="47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5816503" y="-860389"/>
            <a:ext cx="9223265" cy="5533960"/>
          </a:xfrm>
          <a:prstGeom prst="rect">
            <a:avLst/>
          </a:prstGeom>
        </p:spPr>
      </p:pic>
      <p:pic>
        <p:nvPicPr>
          <p:cNvPr id="3" name="Floor 1"/>
          <p:cNvPicPr>
            <a:picLocks/>
          </p:cNvPicPr>
          <p:nvPr/>
        </p:nvPicPr>
        <p:blipFill>
          <a:blip r:embed="rId9">
            <a:extLst>
              <a:ext uri="{28A0092B-C50C-407E-A947-70E740481C1C}">
                <a14:useLocalDpi xmlns:a14="http://schemas.microsoft.com/office/drawing/2010/main" val="0"/>
              </a:ext>
            </a:extLst>
          </a:blip>
          <a:stretch>
            <a:fillRect/>
          </a:stretch>
        </p:blipFill>
        <p:spPr>
          <a:xfrm>
            <a:off x="559081" y="-637806"/>
            <a:ext cx="7379208" cy="5352764"/>
          </a:xfrm>
          <a:prstGeom prst="rect">
            <a:avLst/>
          </a:prstGeom>
        </p:spPr>
      </p:pic>
      <p:pic>
        <p:nvPicPr>
          <p:cNvPr id="10" name="Flash Orange"/>
          <p:cNvPicPr>
            <a:picLocks noChangeAspect="1"/>
          </p:cNvPicPr>
          <p:nvPr/>
        </p:nvPicPr>
        <p:blipFill>
          <a:blip r:embed="rId12" cstate="print">
            <a:duotone>
              <a:schemeClr val="accent6">
                <a:shade val="45000"/>
                <a:satMod val="135000"/>
              </a:schemeClr>
              <a:prstClr val="white"/>
            </a:duotone>
            <a:extLst>
              <a:ext uri="{BEBA8EAE-BF5A-486C-A8C5-ECC9F3942E4B}">
                <a14:imgProps xmlns:a14="http://schemas.microsoft.com/office/drawing/2010/main">
                  <a14:imgLayer r:embed="rId11">
                    <a14:imgEffect>
                      <a14:colorTemperature colorTemp="47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362948" y="-860389"/>
            <a:ext cx="9223265" cy="5533960"/>
          </a:xfrm>
          <a:prstGeom prst="rect">
            <a:avLst/>
          </a:prstGeom>
        </p:spPr>
      </p:pic>
      <p:pic>
        <p:nvPicPr>
          <p:cNvPr id="2" name="Wand"/>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rot="1284961">
            <a:off x="-575077" y="387294"/>
            <a:ext cx="1105550" cy="4326067"/>
          </a:xfrm>
          <a:prstGeom prst="rect">
            <a:avLst/>
          </a:prstGeom>
          <a:effectLst>
            <a:innerShdw blurRad="482600" dist="800100" dir="5400000">
              <a:prstClr val="black">
                <a:alpha val="50000"/>
              </a:prstClr>
            </a:innerShdw>
          </a:effectLst>
        </p:spPr>
      </p:pic>
      <p:pic>
        <p:nvPicPr>
          <p:cNvPr id="4" name="Glow"/>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86416" y="-403648"/>
            <a:ext cx="2573977" cy="2425738"/>
          </a:xfrm>
          <a:prstGeom prst="rect">
            <a:avLst/>
          </a:prstGeom>
        </p:spPr>
      </p:pic>
      <p:sp>
        <p:nvSpPr>
          <p:cNvPr id="7" name="Fragment 2"/>
          <p:cNvSpPr>
            <a:spLocks noChangeAspect="1"/>
          </p:cNvSpPr>
          <p:nvPr/>
        </p:nvSpPr>
        <p:spPr>
          <a:xfrm>
            <a:off x="7697429" y="221861"/>
            <a:ext cx="5461415" cy="3694486"/>
          </a:xfrm>
          <a:prstGeom prst="rect">
            <a:avLst/>
          </a:prstGeom>
          <a:blipFill dpi="0" rotWithShape="1">
            <a:blip r:embed="rId1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normAutofit/>
          </a:bodyPr>
          <a:lstStyle/>
          <a:p>
            <a:pPr algn="ctr" fontAlgn="ctr">
              <a:lnSpc>
                <a:spcPts val="10000"/>
              </a:lnSpc>
            </a:pPr>
            <a:r>
              <a:rPr lang="en-US" sz="10000" dirty="0" smtClean="0">
                <a:solidFill>
                  <a:schemeClr val="tx1"/>
                </a:solidFill>
                <a:latin typeface="Kalam Light" panose="02000000000000000000" pitchFamily="2" charset="0"/>
                <a:cs typeface="Kalam Light" panose="02000000000000000000" pitchFamily="2" charset="0"/>
              </a:rPr>
              <a:t>word</a:t>
            </a:r>
            <a:endParaRPr lang="en-US" sz="10000" dirty="0">
              <a:solidFill>
                <a:schemeClr val="tx1"/>
              </a:solidFill>
              <a:latin typeface="Kalam Light" panose="02000000000000000000" pitchFamily="2" charset="0"/>
              <a:cs typeface="Kalam Light" panose="02000000000000000000" pitchFamily="2" charset="0"/>
            </a:endParaRPr>
          </a:p>
        </p:txBody>
      </p:sp>
      <p:sp>
        <p:nvSpPr>
          <p:cNvPr id="8" name="Fragment 1"/>
          <p:cNvSpPr>
            <a:spLocks noChangeAspect="1"/>
          </p:cNvSpPr>
          <p:nvPr/>
        </p:nvSpPr>
        <p:spPr>
          <a:xfrm>
            <a:off x="1441892" y="221861"/>
            <a:ext cx="5461415" cy="3694486"/>
          </a:xfrm>
          <a:prstGeom prst="rect">
            <a:avLst/>
          </a:prstGeom>
          <a:blipFill dpi="0" rotWithShape="1">
            <a:blip r:embed="rId16">
              <a:extLst>
                <a:ext uri="{28A0092B-C50C-407E-A947-70E740481C1C}">
                  <a14:useLocalDpi xmlns:a14="http://schemas.microsoft.com/office/drawing/2010/main" val="0"/>
                </a:ext>
              </a:extLst>
            </a:blip>
            <a:srcRect/>
            <a:stretch>
              <a:fillRect/>
            </a:stretch>
          </a:blip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normAutofit/>
          </a:bodyPr>
          <a:lstStyle/>
          <a:p>
            <a:pPr algn="ctr" fontAlgn="ctr">
              <a:lnSpc>
                <a:spcPts val="10000"/>
              </a:lnSpc>
            </a:pPr>
            <a:r>
              <a:rPr lang="en-US" sz="10000" dirty="0" smtClean="0">
                <a:solidFill>
                  <a:schemeClr val="tx1"/>
                </a:solidFill>
                <a:latin typeface="Kalam Light" panose="02000000000000000000" pitchFamily="2" charset="0"/>
                <a:cs typeface="Kalam Light" panose="02000000000000000000" pitchFamily="2" charset="0"/>
              </a:rPr>
              <a:t>word</a:t>
            </a:r>
            <a:endParaRPr lang="en-US" sz="10000" dirty="0">
              <a:solidFill>
                <a:schemeClr val="tx1"/>
              </a:solidFill>
              <a:latin typeface="Kalam Light" panose="02000000000000000000" pitchFamily="2" charset="0"/>
              <a:cs typeface="Kalam Light" panose="02000000000000000000" pitchFamily="2" charset="0"/>
            </a:endParaRPr>
          </a:p>
        </p:txBody>
      </p:sp>
      <p:sp>
        <p:nvSpPr>
          <p:cNvPr id="6" name="Fragment 3"/>
          <p:cNvSpPr>
            <a:spLocks noChangeAspect="1"/>
          </p:cNvSpPr>
          <p:nvPr/>
        </p:nvSpPr>
        <p:spPr>
          <a:xfrm>
            <a:off x="1441892" y="4289511"/>
            <a:ext cx="5461415" cy="3694486"/>
          </a:xfrm>
          <a:prstGeom prst="rect">
            <a:avLst/>
          </a:prstGeom>
          <a:blipFill dpi="0" rotWithShape="1">
            <a:blip r:embed="rId17">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normAutofit/>
          </a:bodyPr>
          <a:lstStyle/>
          <a:p>
            <a:pPr algn="ctr" fontAlgn="ctr">
              <a:lnSpc>
                <a:spcPts val="10000"/>
              </a:lnSpc>
            </a:pPr>
            <a:r>
              <a:rPr lang="en-US" sz="10000" dirty="0" smtClean="0">
                <a:solidFill>
                  <a:schemeClr val="tx1"/>
                </a:solidFill>
                <a:latin typeface="Kalam Light" panose="02000000000000000000" pitchFamily="2" charset="0"/>
                <a:cs typeface="Kalam Light" panose="02000000000000000000" pitchFamily="2" charset="0"/>
              </a:rPr>
              <a:t>word</a:t>
            </a:r>
            <a:endParaRPr lang="en-US" sz="10000" dirty="0">
              <a:solidFill>
                <a:schemeClr val="tx1"/>
              </a:solidFill>
              <a:latin typeface="Kalam Light" panose="02000000000000000000" pitchFamily="2" charset="0"/>
              <a:cs typeface="Kalam Light" panose="02000000000000000000" pitchFamily="2" charset="0"/>
            </a:endParaRPr>
          </a:p>
        </p:txBody>
      </p:sp>
      <p:sp>
        <p:nvSpPr>
          <p:cNvPr id="9" name="Fragment 4"/>
          <p:cNvSpPr>
            <a:spLocks noChangeAspect="1"/>
          </p:cNvSpPr>
          <p:nvPr/>
        </p:nvSpPr>
        <p:spPr>
          <a:xfrm>
            <a:off x="7697429" y="4289511"/>
            <a:ext cx="5461415" cy="3694486"/>
          </a:xfrm>
          <a:prstGeom prst="rect">
            <a:avLst/>
          </a:prstGeom>
          <a:blipFill dpi="0" rotWithShape="1">
            <a:blip r:embed="rId18">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normAutofit/>
          </a:bodyPr>
          <a:lstStyle/>
          <a:p>
            <a:pPr algn="ctr" fontAlgn="ctr">
              <a:lnSpc>
                <a:spcPts val="10000"/>
              </a:lnSpc>
            </a:pPr>
            <a:r>
              <a:rPr lang="en-US" sz="10000" dirty="0" smtClean="0">
                <a:solidFill>
                  <a:schemeClr val="tx1"/>
                </a:solidFill>
                <a:latin typeface="Kalam Light" panose="02000000000000000000" pitchFamily="2" charset="0"/>
                <a:cs typeface="Kalam Light" panose="02000000000000000000" pitchFamily="2" charset="0"/>
              </a:rPr>
              <a:t>word</a:t>
            </a:r>
            <a:endParaRPr lang="en-US" sz="10000" dirty="0">
              <a:solidFill>
                <a:schemeClr val="tx1"/>
              </a:solidFill>
              <a:latin typeface="Kalam Light" panose="02000000000000000000" pitchFamily="2" charset="0"/>
              <a:cs typeface="Kalam Light" panose="02000000000000000000" pitchFamily="2" charset="0"/>
            </a:endParaRPr>
          </a:p>
        </p:txBody>
      </p:sp>
      <p:pic>
        <p:nvPicPr>
          <p:cNvPr id="5" name="wand glow (compile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9"/>
          <a:stretch>
            <a:fillRect/>
          </a:stretch>
        </p:blipFill>
        <p:spPr>
          <a:xfrm>
            <a:off x="700572" y="8386027"/>
            <a:ext cx="487363" cy="487363"/>
          </a:xfrm>
          <a:prstGeom prst="rect">
            <a:avLst/>
          </a:prstGeom>
        </p:spPr>
      </p:pic>
      <p:pic>
        <p:nvPicPr>
          <p:cNvPr id="11" name="pages (herkules92).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9"/>
          <a:stretch>
            <a:fillRect/>
          </a:stretch>
        </p:blipFill>
        <p:spPr>
          <a:xfrm>
            <a:off x="2498725" y="8391020"/>
            <a:ext cx="487363" cy="487363"/>
          </a:xfrm>
          <a:prstGeom prst="rect">
            <a:avLst/>
          </a:prstGeom>
        </p:spPr>
      </p:pic>
      <p:pic>
        <p:nvPicPr>
          <p:cNvPr id="16" name="pages reverse (herkules92).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9"/>
          <a:stretch>
            <a:fillRect/>
          </a:stretch>
        </p:blipFill>
        <p:spPr>
          <a:xfrm>
            <a:off x="4184174" y="8391020"/>
            <a:ext cx="487363" cy="487363"/>
          </a:xfrm>
          <a:prstGeom prst="rect">
            <a:avLst/>
          </a:prstGeom>
        </p:spPr>
      </p:pic>
    </p:spTree>
    <p:extLst>
      <p:ext uri="{BB962C8B-B14F-4D97-AF65-F5344CB8AC3E}">
        <p14:creationId xmlns:p14="http://schemas.microsoft.com/office/powerpoint/2010/main" val="2328518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 presetClass="mediacall" presetSubtype="0" fill="hold" nodeType="withEffect">
                                  <p:stCondLst>
                                    <p:cond delay="0"/>
                                  </p:stCondLst>
                                  <p:childTnLst>
                                    <p:cmd type="call" cmd="playFrom(0.0)">
                                      <p:cBhvr>
                                        <p:cTn id="15" dur="1128" fill="hold"/>
                                        <p:tgtEl>
                                          <p:spTgt spid="5"/>
                                        </p:tgtEl>
                                      </p:cBhvr>
                                    </p:cmd>
                                  </p:childTnLst>
                                </p:cTn>
                              </p:par>
                              <p:par>
                                <p:cTn id="16" presetID="6" presetClass="emph" presetSubtype="0" repeatCount="indefinite" autoRev="1" fill="hold" nodeType="withEffect">
                                  <p:stCondLst>
                                    <p:cond delay="0"/>
                                  </p:stCondLst>
                                  <p:endCondLst>
                                    <p:cond evt="onNext" delay="0">
                                      <p:tgtEl>
                                        <p:sldTgt/>
                                      </p:tgtEl>
                                    </p:cond>
                                  </p:endCondLst>
                                  <p:childTnLst>
                                    <p:animScale>
                                      <p:cBhvr>
                                        <p:cTn id="17" dur="1000" fill="hold"/>
                                        <p:tgtEl>
                                          <p:spTgt spid="4"/>
                                        </p:tgtEl>
                                      </p:cBhvr>
                                      <p:by x="115000" y="115000"/>
                                    </p:animScale>
                                  </p:childTnLst>
                                </p:cTn>
                              </p:par>
                              <p:par>
                                <p:cTn id="18" presetID="10" presetClass="entr" presetSubtype="0"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1000"/>
                                        <p:tgtEl>
                                          <p:spTgt spid="3"/>
                                        </p:tgtEl>
                                      </p:cBhvr>
                                    </p:animEffect>
                                  </p:childTnLst>
                                </p:cTn>
                              </p:par>
                              <p:par>
                                <p:cTn id="21" presetID="10" presetClass="entr" presetSubtype="0" fill="hold" nodeType="withEffect">
                                  <p:stCondLst>
                                    <p:cond delay="50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250"/>
                                        <p:tgtEl>
                                          <p:spTgt spid="10"/>
                                        </p:tgtEl>
                                      </p:cBhvr>
                                    </p:animEffect>
                                  </p:childTnLst>
                                </p:cTn>
                              </p:par>
                              <p:par>
                                <p:cTn id="24" presetID="6" presetClass="emph" presetSubtype="0" fill="hold" nodeType="withEffect">
                                  <p:stCondLst>
                                    <p:cond delay="500"/>
                                  </p:stCondLst>
                                  <p:childTnLst>
                                    <p:animScale>
                                      <p:cBhvr>
                                        <p:cTn id="25" dur="500" fill="hold"/>
                                        <p:tgtEl>
                                          <p:spTgt spid="10"/>
                                        </p:tgtEl>
                                      </p:cBhvr>
                                      <p:by x="200000" y="200000"/>
                                    </p:animScale>
                                  </p:childTnLst>
                                </p:cTn>
                              </p:par>
                              <p:par>
                                <p:cTn id="26" presetID="10" presetClass="exit" presetSubtype="0" fill="hold" nodeType="withEffect">
                                  <p:stCondLst>
                                    <p:cond delay="1000"/>
                                  </p:stCondLst>
                                  <p:childTnLst>
                                    <p:animEffect transition="out" filter="fade">
                                      <p:cBhvr>
                                        <p:cTn id="27" dur="500"/>
                                        <p:tgtEl>
                                          <p:spTgt spid="10"/>
                                        </p:tgtEl>
                                      </p:cBhvr>
                                    </p:animEffect>
                                    <p:set>
                                      <p:cBhvr>
                                        <p:cTn id="28" dur="1" fill="hold">
                                          <p:stCondLst>
                                            <p:cond delay="499"/>
                                          </p:stCondLst>
                                        </p:cTn>
                                        <p:tgtEl>
                                          <p:spTgt spid="10"/>
                                        </p:tgtEl>
                                        <p:attrNameLst>
                                          <p:attrName>style.visibility</p:attrName>
                                        </p:attrNameLst>
                                      </p:cBhvr>
                                      <p:to>
                                        <p:strVal val="hidden"/>
                                      </p:to>
                                    </p:set>
                                  </p:childTnLst>
                                </p:cTn>
                              </p:par>
                              <p:par>
                                <p:cTn id="29" presetID="6" presetClass="entr" presetSubtype="32" fill="hold" grpId="0" nodeType="withEffect">
                                  <p:stCondLst>
                                    <p:cond delay="1000"/>
                                  </p:stCondLst>
                                  <p:childTnLst>
                                    <p:set>
                                      <p:cBhvr>
                                        <p:cTn id="30" dur="1" fill="hold">
                                          <p:stCondLst>
                                            <p:cond delay="0"/>
                                          </p:stCondLst>
                                        </p:cTn>
                                        <p:tgtEl>
                                          <p:spTgt spid="8"/>
                                        </p:tgtEl>
                                        <p:attrNameLst>
                                          <p:attrName>style.visibility</p:attrName>
                                        </p:attrNameLst>
                                      </p:cBhvr>
                                      <p:to>
                                        <p:strVal val="visible"/>
                                      </p:to>
                                    </p:set>
                                    <p:animEffect transition="in" filter="circle(out)">
                                      <p:cBhvr>
                                        <p:cTn id="31" dur="200"/>
                                        <p:tgtEl>
                                          <p:spTgt spid="8"/>
                                        </p:tgtEl>
                                      </p:cBhvr>
                                    </p:animEffect>
                                  </p:childTnLst>
                                </p:cTn>
                              </p:par>
                              <p:par>
                                <p:cTn id="32" presetID="1" presetClass="mediacall" presetSubtype="0" fill="hold" nodeType="withEffect">
                                  <p:stCondLst>
                                    <p:cond delay="1000"/>
                                  </p:stCondLst>
                                  <p:childTnLst>
                                    <p:cmd type="call" cmd="playFrom(0.0)">
                                      <p:cBhvr>
                                        <p:cTn id="33" dur="548" fill="hold"/>
                                        <p:tgtEl>
                                          <p:spTgt spid="11"/>
                                        </p:tgtEl>
                                      </p:cBhvr>
                                    </p:cmd>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nodeType="clickEffect">
                                  <p:stCondLst>
                                    <p:cond delay="0"/>
                                  </p:stCondLst>
                                  <p:childTnLst>
                                    <p:animEffect transition="out" filter="fade">
                                      <p:cBhvr>
                                        <p:cTn id="37" dur="500"/>
                                        <p:tgtEl>
                                          <p:spTgt spid="4"/>
                                        </p:tgtEl>
                                      </p:cBhvr>
                                    </p:animEffect>
                                    <p:set>
                                      <p:cBhvr>
                                        <p:cTn id="38" dur="1" fill="hold">
                                          <p:stCondLst>
                                            <p:cond delay="499"/>
                                          </p:stCondLst>
                                        </p:cTn>
                                        <p:tgtEl>
                                          <p:spTgt spid="4"/>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3"/>
                                        </p:tgtEl>
                                      </p:cBhvr>
                                    </p:animEffect>
                                    <p:set>
                                      <p:cBhvr>
                                        <p:cTn id="41" dur="1" fill="hold">
                                          <p:stCondLst>
                                            <p:cond delay="499"/>
                                          </p:stCondLst>
                                        </p:cTn>
                                        <p:tgtEl>
                                          <p:spTgt spid="3"/>
                                        </p:tgtEl>
                                        <p:attrNameLst>
                                          <p:attrName>style.visibility</p:attrName>
                                        </p:attrNameLst>
                                      </p:cBhvr>
                                      <p:to>
                                        <p:strVal val="hidden"/>
                                      </p:to>
                                    </p:set>
                                  </p:childTnLst>
                                </p:cTn>
                              </p:par>
                              <p:par>
                                <p:cTn id="42" presetID="6" presetClass="exit" presetSubtype="16" fill="hold" grpId="1" nodeType="withEffect">
                                  <p:stCondLst>
                                    <p:cond delay="200"/>
                                  </p:stCondLst>
                                  <p:childTnLst>
                                    <p:animEffect transition="out" filter="circle(in)">
                                      <p:cBhvr>
                                        <p:cTn id="43" dur="200"/>
                                        <p:tgtEl>
                                          <p:spTgt spid="8"/>
                                        </p:tgtEl>
                                      </p:cBhvr>
                                    </p:animEffect>
                                    <p:set>
                                      <p:cBhvr>
                                        <p:cTn id="44" dur="1" fill="hold">
                                          <p:stCondLst>
                                            <p:cond delay="199"/>
                                          </p:stCondLst>
                                        </p:cTn>
                                        <p:tgtEl>
                                          <p:spTgt spid="8"/>
                                        </p:tgtEl>
                                        <p:attrNameLst>
                                          <p:attrName>style.visibility</p:attrName>
                                        </p:attrNameLst>
                                      </p:cBhvr>
                                      <p:to>
                                        <p:strVal val="hidden"/>
                                      </p:to>
                                    </p:set>
                                  </p:childTnLst>
                                </p:cTn>
                              </p:par>
                              <p:par>
                                <p:cTn id="45" presetID="1" presetClass="mediacall" presetSubtype="0" fill="hold" nodeType="withEffect">
                                  <p:stCondLst>
                                    <p:cond delay="200"/>
                                  </p:stCondLst>
                                  <p:childTnLst>
                                    <p:cmd type="call" cmd="playFrom(0.0)">
                                      <p:cBhvr>
                                        <p:cTn id="46" dur="600" fill="hold"/>
                                        <p:tgtEl>
                                          <p:spTgt spid="16"/>
                                        </p:tgtEl>
                                      </p:cBhvr>
                                    </p:cmd>
                                  </p:childTnLst>
                                </p:cTn>
                              </p:par>
                            </p:childTnLst>
                          </p:cTn>
                        </p:par>
                        <p:par>
                          <p:cTn id="47" fill="hold">
                            <p:stCondLst>
                              <p:cond delay="800"/>
                            </p:stCondLst>
                            <p:childTnLst>
                              <p:par>
                                <p:cTn id="48" presetID="42" presetClass="path" presetSubtype="0" fill="hold" nodeType="afterEffect">
                                  <p:stCondLst>
                                    <p:cond delay="0"/>
                                  </p:stCondLst>
                                  <p:childTnLst>
                                    <p:animMotion origin="layout" path="M -9.02778E-7 6.17284E-7 L 0.42741 -0.00019 " pathEditMode="relative" rAng="0" ptsTypes="AA">
                                      <p:cBhvr>
                                        <p:cTn id="49" dur="500" fill="hold"/>
                                        <p:tgtEl>
                                          <p:spTgt spid="2"/>
                                        </p:tgtEl>
                                        <p:attrNameLst>
                                          <p:attrName>ppt_x</p:attrName>
                                          <p:attrName>ppt_y</p:attrName>
                                        </p:attrNameLst>
                                      </p:cBhvr>
                                      <p:rCtr x="21365" y="-19"/>
                                    </p:animMotion>
                                  </p:childTnLst>
                                </p:cTn>
                              </p:par>
                              <p:par>
                                <p:cTn id="50" presetID="42" presetClass="path" presetSubtype="0" accel="50000" decel="50000" fill="hold" nodeType="withEffect">
                                  <p:stCondLst>
                                    <p:cond delay="0"/>
                                  </p:stCondLst>
                                  <p:childTnLst>
                                    <p:animMotion origin="layout" path="M -1.5625E-6 3.7037E-7 L 0.43143 -0.00058 " pathEditMode="relative" rAng="0" ptsTypes="AA">
                                      <p:cBhvr>
                                        <p:cTn id="51" dur="500" fill="hold"/>
                                        <p:tgtEl>
                                          <p:spTgt spid="4"/>
                                        </p:tgtEl>
                                        <p:attrNameLst>
                                          <p:attrName>ppt_x</p:attrName>
                                          <p:attrName>ppt_y</p:attrName>
                                        </p:attrNameLst>
                                      </p:cBhvr>
                                      <p:rCtr x="21571" y="-39"/>
                                    </p:animMotion>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4"/>
                                        </p:tgtEl>
                                        <p:attrNameLst>
                                          <p:attrName>style.visibility</p:attrName>
                                        </p:attrNameLst>
                                      </p:cBhvr>
                                      <p:to>
                                        <p:strVal val="visible"/>
                                      </p:to>
                                    </p:set>
                                    <p:animEffect transition="in" filter="fade">
                                      <p:cBhvr>
                                        <p:cTn id="56" dur="500"/>
                                        <p:tgtEl>
                                          <p:spTgt spid="4"/>
                                        </p:tgtEl>
                                      </p:cBhvr>
                                    </p:animEffect>
                                  </p:childTnLst>
                                </p:cTn>
                              </p:par>
                              <p:par>
                                <p:cTn id="57" presetID="1" presetClass="mediacall" presetSubtype="0" fill="hold" nodeType="withEffect">
                                  <p:stCondLst>
                                    <p:cond delay="0"/>
                                  </p:stCondLst>
                                  <p:childTnLst>
                                    <p:cmd type="call" cmd="playFrom(0.0)">
                                      <p:cBhvr>
                                        <p:cTn id="58" dur="1128" fill="hold"/>
                                        <p:tgtEl>
                                          <p:spTgt spid="5"/>
                                        </p:tgtEl>
                                      </p:cBhvr>
                                    </p:cmd>
                                  </p:childTnLst>
                                </p:cTn>
                              </p:par>
                              <p:par>
                                <p:cTn id="59" presetID="6" presetClass="emph" presetSubtype="0" repeatCount="indefinite" autoRev="1" fill="hold" nodeType="withEffect">
                                  <p:stCondLst>
                                    <p:cond delay="0"/>
                                  </p:stCondLst>
                                  <p:endCondLst>
                                    <p:cond evt="onNext" delay="0">
                                      <p:tgtEl>
                                        <p:sldTgt/>
                                      </p:tgtEl>
                                    </p:cond>
                                  </p:endCondLst>
                                  <p:childTnLst>
                                    <p:animScale>
                                      <p:cBhvr>
                                        <p:cTn id="60" dur="1000" fill="hold"/>
                                        <p:tgtEl>
                                          <p:spTgt spid="4"/>
                                        </p:tgtEl>
                                      </p:cBhvr>
                                      <p:by x="115000" y="115000"/>
                                    </p:animScale>
                                  </p:childTnLst>
                                </p:cTn>
                              </p:par>
                              <p:par>
                                <p:cTn id="61" presetID="10" presetClass="entr" presetSubtype="0" fill="hold" nodeType="with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fade">
                                      <p:cBhvr>
                                        <p:cTn id="63" dur="1000"/>
                                        <p:tgtEl>
                                          <p:spTgt spid="22"/>
                                        </p:tgtEl>
                                      </p:cBhvr>
                                    </p:animEffect>
                                  </p:childTnLst>
                                </p:cTn>
                              </p:par>
                              <p:par>
                                <p:cTn id="64" presetID="10" presetClass="entr" presetSubtype="0" fill="hold" nodeType="withEffect">
                                  <p:stCondLst>
                                    <p:cond delay="500"/>
                                  </p:stCondLst>
                                  <p:childTnLst>
                                    <p:set>
                                      <p:cBhvr>
                                        <p:cTn id="65" dur="1" fill="hold">
                                          <p:stCondLst>
                                            <p:cond delay="0"/>
                                          </p:stCondLst>
                                        </p:cTn>
                                        <p:tgtEl>
                                          <p:spTgt spid="21"/>
                                        </p:tgtEl>
                                        <p:attrNameLst>
                                          <p:attrName>style.visibility</p:attrName>
                                        </p:attrNameLst>
                                      </p:cBhvr>
                                      <p:to>
                                        <p:strVal val="visible"/>
                                      </p:to>
                                    </p:set>
                                    <p:animEffect transition="in" filter="fade">
                                      <p:cBhvr>
                                        <p:cTn id="66" dur="250"/>
                                        <p:tgtEl>
                                          <p:spTgt spid="21"/>
                                        </p:tgtEl>
                                      </p:cBhvr>
                                    </p:animEffect>
                                  </p:childTnLst>
                                </p:cTn>
                              </p:par>
                              <p:par>
                                <p:cTn id="67" presetID="6" presetClass="emph" presetSubtype="0" fill="hold" nodeType="withEffect">
                                  <p:stCondLst>
                                    <p:cond delay="500"/>
                                  </p:stCondLst>
                                  <p:childTnLst>
                                    <p:animScale>
                                      <p:cBhvr>
                                        <p:cTn id="68" dur="500" fill="hold"/>
                                        <p:tgtEl>
                                          <p:spTgt spid="21"/>
                                        </p:tgtEl>
                                      </p:cBhvr>
                                      <p:by x="200000" y="200000"/>
                                    </p:animScale>
                                  </p:childTnLst>
                                </p:cTn>
                              </p:par>
                              <p:par>
                                <p:cTn id="69" presetID="10" presetClass="exit" presetSubtype="0" fill="hold" nodeType="withEffect">
                                  <p:stCondLst>
                                    <p:cond delay="1000"/>
                                  </p:stCondLst>
                                  <p:childTnLst>
                                    <p:animEffect transition="out" filter="fade">
                                      <p:cBhvr>
                                        <p:cTn id="70" dur="500"/>
                                        <p:tgtEl>
                                          <p:spTgt spid="21"/>
                                        </p:tgtEl>
                                      </p:cBhvr>
                                    </p:animEffect>
                                    <p:set>
                                      <p:cBhvr>
                                        <p:cTn id="71" dur="1" fill="hold">
                                          <p:stCondLst>
                                            <p:cond delay="499"/>
                                          </p:stCondLst>
                                        </p:cTn>
                                        <p:tgtEl>
                                          <p:spTgt spid="21"/>
                                        </p:tgtEl>
                                        <p:attrNameLst>
                                          <p:attrName>style.visibility</p:attrName>
                                        </p:attrNameLst>
                                      </p:cBhvr>
                                      <p:to>
                                        <p:strVal val="hidden"/>
                                      </p:to>
                                    </p:set>
                                  </p:childTnLst>
                                </p:cTn>
                              </p:par>
                              <p:par>
                                <p:cTn id="72" presetID="6" presetClass="entr" presetSubtype="32" fill="hold" grpId="0" nodeType="withEffect">
                                  <p:stCondLst>
                                    <p:cond delay="1000"/>
                                  </p:stCondLst>
                                  <p:childTnLst>
                                    <p:set>
                                      <p:cBhvr>
                                        <p:cTn id="73" dur="1" fill="hold">
                                          <p:stCondLst>
                                            <p:cond delay="0"/>
                                          </p:stCondLst>
                                        </p:cTn>
                                        <p:tgtEl>
                                          <p:spTgt spid="7"/>
                                        </p:tgtEl>
                                        <p:attrNameLst>
                                          <p:attrName>style.visibility</p:attrName>
                                        </p:attrNameLst>
                                      </p:cBhvr>
                                      <p:to>
                                        <p:strVal val="visible"/>
                                      </p:to>
                                    </p:set>
                                    <p:animEffect transition="in" filter="circle(out)">
                                      <p:cBhvr>
                                        <p:cTn id="74" dur="200"/>
                                        <p:tgtEl>
                                          <p:spTgt spid="7"/>
                                        </p:tgtEl>
                                      </p:cBhvr>
                                    </p:animEffect>
                                  </p:childTnLst>
                                </p:cTn>
                              </p:par>
                              <p:par>
                                <p:cTn id="75" presetID="1" presetClass="mediacall" presetSubtype="0" fill="hold" nodeType="withEffect">
                                  <p:stCondLst>
                                    <p:cond delay="1000"/>
                                  </p:stCondLst>
                                  <p:childTnLst>
                                    <p:cmd type="call" cmd="playFrom(0.0)">
                                      <p:cBhvr>
                                        <p:cTn id="76" dur="548" fill="hold"/>
                                        <p:tgtEl>
                                          <p:spTgt spid="11"/>
                                        </p:tgtEl>
                                      </p:cBhvr>
                                    </p:cmd>
                                  </p:childTnLst>
                                </p:cTn>
                              </p:par>
                            </p:childTnLst>
                          </p:cTn>
                        </p:par>
                      </p:childTnLst>
                    </p:cTn>
                  </p:par>
                  <p:par>
                    <p:cTn id="77" fill="hold">
                      <p:stCondLst>
                        <p:cond delay="indefinite"/>
                      </p:stCondLst>
                      <p:childTnLst>
                        <p:par>
                          <p:cTn id="78" fill="hold">
                            <p:stCondLst>
                              <p:cond delay="0"/>
                            </p:stCondLst>
                            <p:childTnLst>
                              <p:par>
                                <p:cTn id="79" presetID="10" presetClass="exit" presetSubtype="0" fill="hold" nodeType="clickEffect">
                                  <p:stCondLst>
                                    <p:cond delay="0"/>
                                  </p:stCondLst>
                                  <p:childTnLst>
                                    <p:animEffect transition="out" filter="fade">
                                      <p:cBhvr>
                                        <p:cTn id="80" dur="500"/>
                                        <p:tgtEl>
                                          <p:spTgt spid="4"/>
                                        </p:tgtEl>
                                      </p:cBhvr>
                                    </p:animEffect>
                                    <p:set>
                                      <p:cBhvr>
                                        <p:cTn id="81" dur="1" fill="hold">
                                          <p:stCondLst>
                                            <p:cond delay="499"/>
                                          </p:stCondLst>
                                        </p:cTn>
                                        <p:tgtEl>
                                          <p:spTgt spid="4"/>
                                        </p:tgtEl>
                                        <p:attrNameLst>
                                          <p:attrName>style.visibility</p:attrName>
                                        </p:attrNameLst>
                                      </p:cBhvr>
                                      <p:to>
                                        <p:strVal val="hidden"/>
                                      </p:to>
                                    </p:set>
                                  </p:childTnLst>
                                </p:cTn>
                              </p:par>
                              <p:par>
                                <p:cTn id="82" presetID="10" presetClass="exit" presetSubtype="0" fill="hold" nodeType="withEffect">
                                  <p:stCondLst>
                                    <p:cond delay="0"/>
                                  </p:stCondLst>
                                  <p:childTnLst>
                                    <p:animEffect transition="out" filter="fade">
                                      <p:cBhvr>
                                        <p:cTn id="83" dur="500"/>
                                        <p:tgtEl>
                                          <p:spTgt spid="22"/>
                                        </p:tgtEl>
                                      </p:cBhvr>
                                    </p:animEffect>
                                    <p:set>
                                      <p:cBhvr>
                                        <p:cTn id="84" dur="1" fill="hold">
                                          <p:stCondLst>
                                            <p:cond delay="499"/>
                                          </p:stCondLst>
                                        </p:cTn>
                                        <p:tgtEl>
                                          <p:spTgt spid="22"/>
                                        </p:tgtEl>
                                        <p:attrNameLst>
                                          <p:attrName>style.visibility</p:attrName>
                                        </p:attrNameLst>
                                      </p:cBhvr>
                                      <p:to>
                                        <p:strVal val="hidden"/>
                                      </p:to>
                                    </p:set>
                                  </p:childTnLst>
                                </p:cTn>
                              </p:par>
                              <p:par>
                                <p:cTn id="85" presetID="6" presetClass="exit" presetSubtype="16" fill="hold" grpId="1" nodeType="withEffect">
                                  <p:stCondLst>
                                    <p:cond delay="200"/>
                                  </p:stCondLst>
                                  <p:childTnLst>
                                    <p:animEffect transition="out" filter="circle(in)">
                                      <p:cBhvr>
                                        <p:cTn id="86" dur="200"/>
                                        <p:tgtEl>
                                          <p:spTgt spid="7"/>
                                        </p:tgtEl>
                                      </p:cBhvr>
                                    </p:animEffect>
                                    <p:set>
                                      <p:cBhvr>
                                        <p:cTn id="87" dur="1" fill="hold">
                                          <p:stCondLst>
                                            <p:cond delay="199"/>
                                          </p:stCondLst>
                                        </p:cTn>
                                        <p:tgtEl>
                                          <p:spTgt spid="7"/>
                                        </p:tgtEl>
                                        <p:attrNameLst>
                                          <p:attrName>style.visibility</p:attrName>
                                        </p:attrNameLst>
                                      </p:cBhvr>
                                      <p:to>
                                        <p:strVal val="hidden"/>
                                      </p:to>
                                    </p:set>
                                  </p:childTnLst>
                                </p:cTn>
                              </p:par>
                              <p:par>
                                <p:cTn id="88" presetID="1" presetClass="mediacall" presetSubtype="0" fill="hold" nodeType="withEffect">
                                  <p:stCondLst>
                                    <p:cond delay="200"/>
                                  </p:stCondLst>
                                  <p:childTnLst>
                                    <p:cmd type="call" cmd="playFrom(0.0)">
                                      <p:cBhvr>
                                        <p:cTn id="89" dur="600" fill="hold"/>
                                        <p:tgtEl>
                                          <p:spTgt spid="16"/>
                                        </p:tgtEl>
                                      </p:cBhvr>
                                    </p:cmd>
                                  </p:childTnLst>
                                </p:cTn>
                              </p:par>
                            </p:childTnLst>
                          </p:cTn>
                        </p:par>
                        <p:par>
                          <p:cTn id="90" fill="hold">
                            <p:stCondLst>
                              <p:cond delay="800"/>
                            </p:stCondLst>
                            <p:childTnLst>
                              <p:par>
                                <p:cTn id="91" presetID="42" presetClass="path" presetSubtype="0" fill="hold" nodeType="afterEffect">
                                  <p:stCondLst>
                                    <p:cond delay="0"/>
                                  </p:stCondLst>
                                  <p:childTnLst>
                                    <p:animMotion origin="layout" path="M 0.42741 -0.00019 L -0.00043 0.49305 " pathEditMode="relative" rAng="0" ptsTypes="AA">
                                      <p:cBhvr>
                                        <p:cTn id="92" dur="500" fill="hold"/>
                                        <p:tgtEl>
                                          <p:spTgt spid="2"/>
                                        </p:tgtEl>
                                        <p:attrNameLst>
                                          <p:attrName>ppt_x</p:attrName>
                                          <p:attrName>ppt_y</p:attrName>
                                        </p:attrNameLst>
                                      </p:cBhvr>
                                      <p:rCtr x="-21398" y="24653"/>
                                    </p:animMotion>
                                  </p:childTnLst>
                                </p:cTn>
                              </p:par>
                              <p:par>
                                <p:cTn id="93" presetID="42" presetClass="path" presetSubtype="0" accel="50000" decel="50000" fill="hold" nodeType="withEffect">
                                  <p:stCondLst>
                                    <p:cond delay="0"/>
                                  </p:stCondLst>
                                  <p:childTnLst>
                                    <p:animMotion origin="layout" path="M 0.43143 -0.00058 L -0.00195 0.49518 " pathEditMode="relative" rAng="0" ptsTypes="AA">
                                      <p:cBhvr>
                                        <p:cTn id="94" dur="500" fill="hold"/>
                                        <p:tgtEl>
                                          <p:spTgt spid="4"/>
                                        </p:tgtEl>
                                        <p:attrNameLst>
                                          <p:attrName>ppt_x</p:attrName>
                                          <p:attrName>ppt_y</p:attrName>
                                        </p:attrNameLst>
                                      </p:cBhvr>
                                      <p:rCtr x="-21669" y="24788"/>
                                    </p:animMotion>
                                  </p:childTnLst>
                                </p:cTn>
                              </p:par>
                            </p:childTnLst>
                          </p:cTn>
                        </p:par>
                      </p:childTnLst>
                    </p:cTn>
                  </p:par>
                  <p:par>
                    <p:cTn id="95" fill="hold">
                      <p:stCondLst>
                        <p:cond delay="indefinite"/>
                      </p:stCondLst>
                      <p:childTnLst>
                        <p:par>
                          <p:cTn id="96" fill="hold">
                            <p:stCondLst>
                              <p:cond delay="0"/>
                            </p:stCondLst>
                            <p:childTnLst>
                              <p:par>
                                <p:cTn id="97" presetID="10" presetClass="entr" presetSubtype="0" fill="hold" nodeType="clickEffect">
                                  <p:stCondLst>
                                    <p:cond delay="0"/>
                                  </p:stCondLst>
                                  <p:childTnLst>
                                    <p:set>
                                      <p:cBhvr>
                                        <p:cTn id="98" dur="1" fill="hold">
                                          <p:stCondLst>
                                            <p:cond delay="0"/>
                                          </p:stCondLst>
                                        </p:cTn>
                                        <p:tgtEl>
                                          <p:spTgt spid="4"/>
                                        </p:tgtEl>
                                        <p:attrNameLst>
                                          <p:attrName>style.visibility</p:attrName>
                                        </p:attrNameLst>
                                      </p:cBhvr>
                                      <p:to>
                                        <p:strVal val="visible"/>
                                      </p:to>
                                    </p:set>
                                    <p:animEffect transition="in" filter="fade">
                                      <p:cBhvr>
                                        <p:cTn id="99" dur="500"/>
                                        <p:tgtEl>
                                          <p:spTgt spid="4"/>
                                        </p:tgtEl>
                                      </p:cBhvr>
                                    </p:animEffect>
                                  </p:childTnLst>
                                </p:cTn>
                              </p:par>
                              <p:par>
                                <p:cTn id="100" presetID="1" presetClass="mediacall" presetSubtype="0" fill="hold" nodeType="withEffect">
                                  <p:stCondLst>
                                    <p:cond delay="0"/>
                                  </p:stCondLst>
                                  <p:childTnLst>
                                    <p:cmd type="call" cmd="playFrom(0.0)">
                                      <p:cBhvr>
                                        <p:cTn id="101" dur="1128" fill="hold"/>
                                        <p:tgtEl>
                                          <p:spTgt spid="5"/>
                                        </p:tgtEl>
                                      </p:cBhvr>
                                    </p:cmd>
                                  </p:childTnLst>
                                </p:cTn>
                              </p:par>
                              <p:par>
                                <p:cTn id="102" presetID="6" presetClass="emph" presetSubtype="0" repeatCount="indefinite" autoRev="1" fill="hold" nodeType="withEffect">
                                  <p:stCondLst>
                                    <p:cond delay="0"/>
                                  </p:stCondLst>
                                  <p:endCondLst>
                                    <p:cond evt="onNext" delay="0">
                                      <p:tgtEl>
                                        <p:sldTgt/>
                                      </p:tgtEl>
                                    </p:cond>
                                  </p:endCondLst>
                                  <p:childTnLst>
                                    <p:animScale>
                                      <p:cBhvr>
                                        <p:cTn id="103" dur="1000" fill="hold"/>
                                        <p:tgtEl>
                                          <p:spTgt spid="4"/>
                                        </p:tgtEl>
                                      </p:cBhvr>
                                      <p:by x="115000" y="115000"/>
                                    </p:animScale>
                                  </p:childTnLst>
                                </p:cTn>
                              </p:par>
                              <p:par>
                                <p:cTn id="104" presetID="10" presetClass="entr" presetSubtype="0" fill="hold" nodeType="withEffect">
                                  <p:stCondLst>
                                    <p:cond delay="0"/>
                                  </p:stCondLst>
                                  <p:childTnLst>
                                    <p:set>
                                      <p:cBhvr>
                                        <p:cTn id="105" dur="1" fill="hold">
                                          <p:stCondLst>
                                            <p:cond delay="0"/>
                                          </p:stCondLst>
                                        </p:cTn>
                                        <p:tgtEl>
                                          <p:spTgt spid="12"/>
                                        </p:tgtEl>
                                        <p:attrNameLst>
                                          <p:attrName>style.visibility</p:attrName>
                                        </p:attrNameLst>
                                      </p:cBhvr>
                                      <p:to>
                                        <p:strVal val="visible"/>
                                      </p:to>
                                    </p:set>
                                    <p:animEffect transition="in" filter="fade">
                                      <p:cBhvr>
                                        <p:cTn id="106" dur="1000"/>
                                        <p:tgtEl>
                                          <p:spTgt spid="12"/>
                                        </p:tgtEl>
                                      </p:cBhvr>
                                    </p:animEffect>
                                  </p:childTnLst>
                                </p:cTn>
                              </p:par>
                              <p:par>
                                <p:cTn id="107" presetID="10" presetClass="entr" presetSubtype="0" fill="hold" nodeType="withEffect">
                                  <p:stCondLst>
                                    <p:cond delay="500"/>
                                  </p:stCondLst>
                                  <p:childTnLst>
                                    <p:set>
                                      <p:cBhvr>
                                        <p:cTn id="108" dur="1" fill="hold">
                                          <p:stCondLst>
                                            <p:cond delay="0"/>
                                          </p:stCondLst>
                                        </p:cTn>
                                        <p:tgtEl>
                                          <p:spTgt spid="13"/>
                                        </p:tgtEl>
                                        <p:attrNameLst>
                                          <p:attrName>style.visibility</p:attrName>
                                        </p:attrNameLst>
                                      </p:cBhvr>
                                      <p:to>
                                        <p:strVal val="visible"/>
                                      </p:to>
                                    </p:set>
                                    <p:animEffect transition="in" filter="fade">
                                      <p:cBhvr>
                                        <p:cTn id="109" dur="250"/>
                                        <p:tgtEl>
                                          <p:spTgt spid="13"/>
                                        </p:tgtEl>
                                      </p:cBhvr>
                                    </p:animEffect>
                                  </p:childTnLst>
                                </p:cTn>
                              </p:par>
                              <p:par>
                                <p:cTn id="110" presetID="6" presetClass="emph" presetSubtype="0" fill="hold" nodeType="withEffect">
                                  <p:stCondLst>
                                    <p:cond delay="500"/>
                                  </p:stCondLst>
                                  <p:childTnLst>
                                    <p:animScale>
                                      <p:cBhvr>
                                        <p:cTn id="111" dur="500" fill="hold"/>
                                        <p:tgtEl>
                                          <p:spTgt spid="13"/>
                                        </p:tgtEl>
                                      </p:cBhvr>
                                      <p:by x="200000" y="200000"/>
                                    </p:animScale>
                                  </p:childTnLst>
                                </p:cTn>
                              </p:par>
                              <p:par>
                                <p:cTn id="112" presetID="10" presetClass="exit" presetSubtype="0" fill="hold" nodeType="withEffect">
                                  <p:stCondLst>
                                    <p:cond delay="1000"/>
                                  </p:stCondLst>
                                  <p:childTnLst>
                                    <p:animEffect transition="out" filter="fade">
                                      <p:cBhvr>
                                        <p:cTn id="113" dur="500"/>
                                        <p:tgtEl>
                                          <p:spTgt spid="13"/>
                                        </p:tgtEl>
                                      </p:cBhvr>
                                    </p:animEffect>
                                    <p:set>
                                      <p:cBhvr>
                                        <p:cTn id="114" dur="1" fill="hold">
                                          <p:stCondLst>
                                            <p:cond delay="499"/>
                                          </p:stCondLst>
                                        </p:cTn>
                                        <p:tgtEl>
                                          <p:spTgt spid="13"/>
                                        </p:tgtEl>
                                        <p:attrNameLst>
                                          <p:attrName>style.visibility</p:attrName>
                                        </p:attrNameLst>
                                      </p:cBhvr>
                                      <p:to>
                                        <p:strVal val="hidden"/>
                                      </p:to>
                                    </p:set>
                                  </p:childTnLst>
                                </p:cTn>
                              </p:par>
                              <p:par>
                                <p:cTn id="115" presetID="6" presetClass="entr" presetSubtype="32" fill="hold" grpId="0" nodeType="withEffect">
                                  <p:stCondLst>
                                    <p:cond delay="1000"/>
                                  </p:stCondLst>
                                  <p:childTnLst>
                                    <p:set>
                                      <p:cBhvr>
                                        <p:cTn id="116" dur="1" fill="hold">
                                          <p:stCondLst>
                                            <p:cond delay="0"/>
                                          </p:stCondLst>
                                        </p:cTn>
                                        <p:tgtEl>
                                          <p:spTgt spid="6"/>
                                        </p:tgtEl>
                                        <p:attrNameLst>
                                          <p:attrName>style.visibility</p:attrName>
                                        </p:attrNameLst>
                                      </p:cBhvr>
                                      <p:to>
                                        <p:strVal val="visible"/>
                                      </p:to>
                                    </p:set>
                                    <p:animEffect transition="in" filter="circle(out)">
                                      <p:cBhvr>
                                        <p:cTn id="117" dur="200"/>
                                        <p:tgtEl>
                                          <p:spTgt spid="6"/>
                                        </p:tgtEl>
                                      </p:cBhvr>
                                    </p:animEffect>
                                  </p:childTnLst>
                                </p:cTn>
                              </p:par>
                              <p:par>
                                <p:cTn id="118" presetID="1" presetClass="mediacall" presetSubtype="0" fill="hold" nodeType="withEffect">
                                  <p:stCondLst>
                                    <p:cond delay="1000"/>
                                  </p:stCondLst>
                                  <p:childTnLst>
                                    <p:cmd type="call" cmd="playFrom(0.0)">
                                      <p:cBhvr>
                                        <p:cTn id="119" dur="548" fill="hold"/>
                                        <p:tgtEl>
                                          <p:spTgt spid="11"/>
                                        </p:tgtEl>
                                      </p:cBhvr>
                                    </p:cmd>
                                  </p:childTnLst>
                                </p:cTn>
                              </p:par>
                            </p:childTnLst>
                          </p:cTn>
                        </p:par>
                      </p:childTnLst>
                    </p:cTn>
                  </p:par>
                  <p:par>
                    <p:cTn id="120" fill="hold">
                      <p:stCondLst>
                        <p:cond delay="indefinite"/>
                      </p:stCondLst>
                      <p:childTnLst>
                        <p:par>
                          <p:cTn id="121" fill="hold">
                            <p:stCondLst>
                              <p:cond delay="0"/>
                            </p:stCondLst>
                            <p:childTnLst>
                              <p:par>
                                <p:cTn id="122" presetID="10" presetClass="exit" presetSubtype="0" fill="hold" nodeType="clickEffect">
                                  <p:stCondLst>
                                    <p:cond delay="0"/>
                                  </p:stCondLst>
                                  <p:childTnLst>
                                    <p:animEffect transition="out" filter="fade">
                                      <p:cBhvr>
                                        <p:cTn id="123" dur="500"/>
                                        <p:tgtEl>
                                          <p:spTgt spid="4"/>
                                        </p:tgtEl>
                                      </p:cBhvr>
                                    </p:animEffect>
                                    <p:set>
                                      <p:cBhvr>
                                        <p:cTn id="124" dur="1" fill="hold">
                                          <p:stCondLst>
                                            <p:cond delay="499"/>
                                          </p:stCondLst>
                                        </p:cTn>
                                        <p:tgtEl>
                                          <p:spTgt spid="4"/>
                                        </p:tgtEl>
                                        <p:attrNameLst>
                                          <p:attrName>style.visibility</p:attrName>
                                        </p:attrNameLst>
                                      </p:cBhvr>
                                      <p:to>
                                        <p:strVal val="hidden"/>
                                      </p:to>
                                    </p:set>
                                  </p:childTnLst>
                                </p:cTn>
                              </p:par>
                              <p:par>
                                <p:cTn id="125" presetID="10" presetClass="exit" presetSubtype="0" fill="hold" nodeType="withEffect">
                                  <p:stCondLst>
                                    <p:cond delay="0"/>
                                  </p:stCondLst>
                                  <p:childTnLst>
                                    <p:animEffect transition="out" filter="fade">
                                      <p:cBhvr>
                                        <p:cTn id="126" dur="500"/>
                                        <p:tgtEl>
                                          <p:spTgt spid="12"/>
                                        </p:tgtEl>
                                      </p:cBhvr>
                                    </p:animEffect>
                                    <p:set>
                                      <p:cBhvr>
                                        <p:cTn id="127" dur="1" fill="hold">
                                          <p:stCondLst>
                                            <p:cond delay="499"/>
                                          </p:stCondLst>
                                        </p:cTn>
                                        <p:tgtEl>
                                          <p:spTgt spid="12"/>
                                        </p:tgtEl>
                                        <p:attrNameLst>
                                          <p:attrName>style.visibility</p:attrName>
                                        </p:attrNameLst>
                                      </p:cBhvr>
                                      <p:to>
                                        <p:strVal val="hidden"/>
                                      </p:to>
                                    </p:set>
                                  </p:childTnLst>
                                </p:cTn>
                              </p:par>
                              <p:par>
                                <p:cTn id="128" presetID="6" presetClass="exit" presetSubtype="16" fill="hold" grpId="1" nodeType="withEffect">
                                  <p:stCondLst>
                                    <p:cond delay="200"/>
                                  </p:stCondLst>
                                  <p:childTnLst>
                                    <p:animEffect transition="out" filter="circle(in)">
                                      <p:cBhvr>
                                        <p:cTn id="129" dur="200"/>
                                        <p:tgtEl>
                                          <p:spTgt spid="6"/>
                                        </p:tgtEl>
                                      </p:cBhvr>
                                    </p:animEffect>
                                    <p:set>
                                      <p:cBhvr>
                                        <p:cTn id="130" dur="1" fill="hold">
                                          <p:stCondLst>
                                            <p:cond delay="199"/>
                                          </p:stCondLst>
                                        </p:cTn>
                                        <p:tgtEl>
                                          <p:spTgt spid="6"/>
                                        </p:tgtEl>
                                        <p:attrNameLst>
                                          <p:attrName>style.visibility</p:attrName>
                                        </p:attrNameLst>
                                      </p:cBhvr>
                                      <p:to>
                                        <p:strVal val="hidden"/>
                                      </p:to>
                                    </p:set>
                                  </p:childTnLst>
                                </p:cTn>
                              </p:par>
                              <p:par>
                                <p:cTn id="131" presetID="1" presetClass="mediacall" presetSubtype="0" fill="hold" nodeType="withEffect">
                                  <p:stCondLst>
                                    <p:cond delay="200"/>
                                  </p:stCondLst>
                                  <p:childTnLst>
                                    <p:cmd type="call" cmd="playFrom(0.0)">
                                      <p:cBhvr>
                                        <p:cTn id="132" dur="600" fill="hold"/>
                                        <p:tgtEl>
                                          <p:spTgt spid="16"/>
                                        </p:tgtEl>
                                      </p:cBhvr>
                                    </p:cmd>
                                  </p:childTnLst>
                                </p:cTn>
                              </p:par>
                            </p:childTnLst>
                          </p:cTn>
                        </p:par>
                        <p:par>
                          <p:cTn id="133" fill="hold">
                            <p:stCondLst>
                              <p:cond delay="800"/>
                            </p:stCondLst>
                            <p:childTnLst>
                              <p:par>
                                <p:cTn id="134" presetID="42" presetClass="path" presetSubtype="0" accel="50000" decel="50000" fill="hold" nodeType="afterEffect">
                                  <p:stCondLst>
                                    <p:cond delay="0"/>
                                  </p:stCondLst>
                                  <p:childTnLst>
                                    <p:animMotion origin="layout" path="M -0.00043 0.49305 L 0.42795 0.49383 " pathEditMode="relative" rAng="0" ptsTypes="AA">
                                      <p:cBhvr>
                                        <p:cTn id="135" dur="500" fill="hold"/>
                                        <p:tgtEl>
                                          <p:spTgt spid="2"/>
                                        </p:tgtEl>
                                        <p:attrNameLst>
                                          <p:attrName>ppt_x</p:attrName>
                                          <p:attrName>ppt_y</p:attrName>
                                        </p:attrNameLst>
                                      </p:cBhvr>
                                      <p:rCtr x="21419" y="39"/>
                                    </p:animMotion>
                                  </p:childTnLst>
                                </p:cTn>
                              </p:par>
                              <p:par>
                                <p:cTn id="136" presetID="42" presetClass="path" presetSubtype="0" accel="50000" decel="50000" fill="hold" nodeType="withEffect">
                                  <p:stCondLst>
                                    <p:cond delay="0"/>
                                  </p:stCondLst>
                                  <p:childTnLst>
                                    <p:animMotion origin="layout" path="M -0.00195 0.49518 L 0.43001 0.49711 " pathEditMode="relative" rAng="0" ptsTypes="AA">
                                      <p:cBhvr>
                                        <p:cTn id="137" dur="500" fill="hold"/>
                                        <p:tgtEl>
                                          <p:spTgt spid="4"/>
                                        </p:tgtEl>
                                        <p:attrNameLst>
                                          <p:attrName>ppt_x</p:attrName>
                                          <p:attrName>ppt_y</p:attrName>
                                        </p:attrNameLst>
                                      </p:cBhvr>
                                      <p:rCtr x="21593" y="96"/>
                                    </p:animMotion>
                                  </p:childTnLst>
                                </p:cTn>
                              </p:par>
                            </p:childTnLst>
                          </p:cTn>
                        </p:par>
                      </p:childTnLst>
                    </p:cTn>
                  </p:par>
                  <p:par>
                    <p:cTn id="138" fill="hold">
                      <p:stCondLst>
                        <p:cond delay="indefinite"/>
                      </p:stCondLst>
                      <p:childTnLst>
                        <p:par>
                          <p:cTn id="139" fill="hold">
                            <p:stCondLst>
                              <p:cond delay="0"/>
                            </p:stCondLst>
                            <p:childTnLst>
                              <p:par>
                                <p:cTn id="140" presetID="10" presetClass="entr" presetSubtype="0" fill="hold" nodeType="clickEffect">
                                  <p:stCondLst>
                                    <p:cond delay="0"/>
                                  </p:stCondLst>
                                  <p:childTnLst>
                                    <p:set>
                                      <p:cBhvr>
                                        <p:cTn id="141" dur="1" fill="hold">
                                          <p:stCondLst>
                                            <p:cond delay="0"/>
                                          </p:stCondLst>
                                        </p:cTn>
                                        <p:tgtEl>
                                          <p:spTgt spid="4"/>
                                        </p:tgtEl>
                                        <p:attrNameLst>
                                          <p:attrName>style.visibility</p:attrName>
                                        </p:attrNameLst>
                                      </p:cBhvr>
                                      <p:to>
                                        <p:strVal val="visible"/>
                                      </p:to>
                                    </p:set>
                                    <p:animEffect transition="in" filter="fade">
                                      <p:cBhvr>
                                        <p:cTn id="142" dur="500"/>
                                        <p:tgtEl>
                                          <p:spTgt spid="4"/>
                                        </p:tgtEl>
                                      </p:cBhvr>
                                    </p:animEffect>
                                  </p:childTnLst>
                                </p:cTn>
                              </p:par>
                              <p:par>
                                <p:cTn id="143" presetID="1" presetClass="mediacall" presetSubtype="0" fill="hold" nodeType="withEffect">
                                  <p:stCondLst>
                                    <p:cond delay="0"/>
                                  </p:stCondLst>
                                  <p:childTnLst>
                                    <p:cmd type="call" cmd="playFrom(0.0)">
                                      <p:cBhvr>
                                        <p:cTn id="144" dur="1128" fill="hold"/>
                                        <p:tgtEl>
                                          <p:spTgt spid="5"/>
                                        </p:tgtEl>
                                      </p:cBhvr>
                                    </p:cmd>
                                  </p:childTnLst>
                                </p:cTn>
                              </p:par>
                              <p:par>
                                <p:cTn id="145" presetID="6" presetClass="emph" presetSubtype="0" repeatCount="indefinite" autoRev="1" fill="hold" nodeType="withEffect">
                                  <p:stCondLst>
                                    <p:cond delay="0"/>
                                  </p:stCondLst>
                                  <p:endCondLst>
                                    <p:cond evt="onNext" delay="0">
                                      <p:tgtEl>
                                        <p:sldTgt/>
                                      </p:tgtEl>
                                    </p:cond>
                                  </p:endCondLst>
                                  <p:childTnLst>
                                    <p:animScale>
                                      <p:cBhvr>
                                        <p:cTn id="146" dur="1000" fill="hold"/>
                                        <p:tgtEl>
                                          <p:spTgt spid="4"/>
                                        </p:tgtEl>
                                      </p:cBhvr>
                                      <p:by x="115000" y="115000"/>
                                    </p:animScale>
                                  </p:childTnLst>
                                </p:cTn>
                              </p:par>
                              <p:par>
                                <p:cTn id="147" presetID="10" presetClass="entr" presetSubtype="0" fill="hold" nodeType="withEffect">
                                  <p:stCondLst>
                                    <p:cond delay="0"/>
                                  </p:stCondLst>
                                  <p:childTnLst>
                                    <p:set>
                                      <p:cBhvr>
                                        <p:cTn id="148" dur="1" fill="hold">
                                          <p:stCondLst>
                                            <p:cond delay="0"/>
                                          </p:stCondLst>
                                        </p:cTn>
                                        <p:tgtEl>
                                          <p:spTgt spid="14"/>
                                        </p:tgtEl>
                                        <p:attrNameLst>
                                          <p:attrName>style.visibility</p:attrName>
                                        </p:attrNameLst>
                                      </p:cBhvr>
                                      <p:to>
                                        <p:strVal val="visible"/>
                                      </p:to>
                                    </p:set>
                                    <p:animEffect transition="in" filter="fade">
                                      <p:cBhvr>
                                        <p:cTn id="149" dur="1000"/>
                                        <p:tgtEl>
                                          <p:spTgt spid="14"/>
                                        </p:tgtEl>
                                      </p:cBhvr>
                                    </p:animEffect>
                                  </p:childTnLst>
                                </p:cTn>
                              </p:par>
                              <p:par>
                                <p:cTn id="150" presetID="10" presetClass="entr" presetSubtype="0" fill="hold" nodeType="withEffect">
                                  <p:stCondLst>
                                    <p:cond delay="500"/>
                                  </p:stCondLst>
                                  <p:childTnLst>
                                    <p:set>
                                      <p:cBhvr>
                                        <p:cTn id="151" dur="1" fill="hold">
                                          <p:stCondLst>
                                            <p:cond delay="0"/>
                                          </p:stCondLst>
                                        </p:cTn>
                                        <p:tgtEl>
                                          <p:spTgt spid="15"/>
                                        </p:tgtEl>
                                        <p:attrNameLst>
                                          <p:attrName>style.visibility</p:attrName>
                                        </p:attrNameLst>
                                      </p:cBhvr>
                                      <p:to>
                                        <p:strVal val="visible"/>
                                      </p:to>
                                    </p:set>
                                    <p:animEffect transition="in" filter="fade">
                                      <p:cBhvr>
                                        <p:cTn id="152" dur="250"/>
                                        <p:tgtEl>
                                          <p:spTgt spid="15"/>
                                        </p:tgtEl>
                                      </p:cBhvr>
                                    </p:animEffect>
                                  </p:childTnLst>
                                </p:cTn>
                              </p:par>
                              <p:par>
                                <p:cTn id="153" presetID="6" presetClass="emph" presetSubtype="0" fill="hold" nodeType="withEffect">
                                  <p:stCondLst>
                                    <p:cond delay="500"/>
                                  </p:stCondLst>
                                  <p:childTnLst>
                                    <p:animScale>
                                      <p:cBhvr>
                                        <p:cTn id="154" dur="500" fill="hold"/>
                                        <p:tgtEl>
                                          <p:spTgt spid="15"/>
                                        </p:tgtEl>
                                      </p:cBhvr>
                                      <p:by x="200000" y="200000"/>
                                    </p:animScale>
                                  </p:childTnLst>
                                </p:cTn>
                              </p:par>
                              <p:par>
                                <p:cTn id="155" presetID="10" presetClass="exit" presetSubtype="0" fill="hold" nodeType="withEffect">
                                  <p:stCondLst>
                                    <p:cond delay="1000"/>
                                  </p:stCondLst>
                                  <p:childTnLst>
                                    <p:animEffect transition="out" filter="fade">
                                      <p:cBhvr>
                                        <p:cTn id="156" dur="500"/>
                                        <p:tgtEl>
                                          <p:spTgt spid="15"/>
                                        </p:tgtEl>
                                      </p:cBhvr>
                                    </p:animEffect>
                                    <p:set>
                                      <p:cBhvr>
                                        <p:cTn id="157" dur="1" fill="hold">
                                          <p:stCondLst>
                                            <p:cond delay="499"/>
                                          </p:stCondLst>
                                        </p:cTn>
                                        <p:tgtEl>
                                          <p:spTgt spid="15"/>
                                        </p:tgtEl>
                                        <p:attrNameLst>
                                          <p:attrName>style.visibility</p:attrName>
                                        </p:attrNameLst>
                                      </p:cBhvr>
                                      <p:to>
                                        <p:strVal val="hidden"/>
                                      </p:to>
                                    </p:set>
                                  </p:childTnLst>
                                </p:cTn>
                              </p:par>
                              <p:par>
                                <p:cTn id="158" presetID="6" presetClass="entr" presetSubtype="32" fill="hold" grpId="0" nodeType="withEffect">
                                  <p:stCondLst>
                                    <p:cond delay="1000"/>
                                  </p:stCondLst>
                                  <p:childTnLst>
                                    <p:set>
                                      <p:cBhvr>
                                        <p:cTn id="159" dur="1" fill="hold">
                                          <p:stCondLst>
                                            <p:cond delay="0"/>
                                          </p:stCondLst>
                                        </p:cTn>
                                        <p:tgtEl>
                                          <p:spTgt spid="9"/>
                                        </p:tgtEl>
                                        <p:attrNameLst>
                                          <p:attrName>style.visibility</p:attrName>
                                        </p:attrNameLst>
                                      </p:cBhvr>
                                      <p:to>
                                        <p:strVal val="visible"/>
                                      </p:to>
                                    </p:set>
                                    <p:animEffect transition="in" filter="circle(out)">
                                      <p:cBhvr>
                                        <p:cTn id="160" dur="200"/>
                                        <p:tgtEl>
                                          <p:spTgt spid="9"/>
                                        </p:tgtEl>
                                      </p:cBhvr>
                                    </p:animEffect>
                                  </p:childTnLst>
                                </p:cTn>
                              </p:par>
                              <p:par>
                                <p:cTn id="161" presetID="1" presetClass="mediacall" presetSubtype="0" fill="hold" nodeType="withEffect">
                                  <p:stCondLst>
                                    <p:cond delay="1000"/>
                                  </p:stCondLst>
                                  <p:childTnLst>
                                    <p:cmd type="call" cmd="playFrom(0.0)">
                                      <p:cBhvr>
                                        <p:cTn id="162" dur="548" fill="hold"/>
                                        <p:tgtEl>
                                          <p:spTgt spid="11"/>
                                        </p:tgtEl>
                                      </p:cBhvr>
                                    </p:cmd>
                                  </p:childTnLst>
                                </p:cTn>
                              </p:par>
                            </p:childTnLst>
                          </p:cTn>
                        </p:par>
                      </p:childTnLst>
                    </p:cTn>
                  </p:par>
                  <p:par>
                    <p:cTn id="163" fill="hold">
                      <p:stCondLst>
                        <p:cond delay="indefinite"/>
                      </p:stCondLst>
                      <p:childTnLst>
                        <p:par>
                          <p:cTn id="164" fill="hold">
                            <p:stCondLst>
                              <p:cond delay="0"/>
                            </p:stCondLst>
                            <p:childTnLst>
                              <p:par>
                                <p:cTn id="165" presetID="10" presetClass="exit" presetSubtype="0" fill="hold" nodeType="clickEffect">
                                  <p:stCondLst>
                                    <p:cond delay="0"/>
                                  </p:stCondLst>
                                  <p:childTnLst>
                                    <p:animEffect transition="out" filter="fade">
                                      <p:cBhvr>
                                        <p:cTn id="166" dur="500"/>
                                        <p:tgtEl>
                                          <p:spTgt spid="4"/>
                                        </p:tgtEl>
                                      </p:cBhvr>
                                    </p:animEffect>
                                    <p:set>
                                      <p:cBhvr>
                                        <p:cTn id="167" dur="1" fill="hold">
                                          <p:stCondLst>
                                            <p:cond delay="499"/>
                                          </p:stCondLst>
                                        </p:cTn>
                                        <p:tgtEl>
                                          <p:spTgt spid="4"/>
                                        </p:tgtEl>
                                        <p:attrNameLst>
                                          <p:attrName>style.visibility</p:attrName>
                                        </p:attrNameLst>
                                      </p:cBhvr>
                                      <p:to>
                                        <p:strVal val="hidden"/>
                                      </p:to>
                                    </p:set>
                                  </p:childTnLst>
                                </p:cTn>
                              </p:par>
                              <p:par>
                                <p:cTn id="168" presetID="10" presetClass="exit" presetSubtype="0" fill="hold" nodeType="withEffect">
                                  <p:stCondLst>
                                    <p:cond delay="0"/>
                                  </p:stCondLst>
                                  <p:childTnLst>
                                    <p:animEffect transition="out" filter="fade">
                                      <p:cBhvr>
                                        <p:cTn id="169" dur="500"/>
                                        <p:tgtEl>
                                          <p:spTgt spid="14"/>
                                        </p:tgtEl>
                                      </p:cBhvr>
                                    </p:animEffect>
                                    <p:set>
                                      <p:cBhvr>
                                        <p:cTn id="170" dur="1" fill="hold">
                                          <p:stCondLst>
                                            <p:cond delay="499"/>
                                          </p:stCondLst>
                                        </p:cTn>
                                        <p:tgtEl>
                                          <p:spTgt spid="14"/>
                                        </p:tgtEl>
                                        <p:attrNameLst>
                                          <p:attrName>style.visibility</p:attrName>
                                        </p:attrNameLst>
                                      </p:cBhvr>
                                      <p:to>
                                        <p:strVal val="hidden"/>
                                      </p:to>
                                    </p:set>
                                  </p:childTnLst>
                                </p:cTn>
                              </p:par>
                              <p:par>
                                <p:cTn id="171" presetID="6" presetClass="exit" presetSubtype="16" fill="hold" grpId="1" nodeType="withEffect">
                                  <p:stCondLst>
                                    <p:cond delay="200"/>
                                  </p:stCondLst>
                                  <p:childTnLst>
                                    <p:animEffect transition="out" filter="circle(in)">
                                      <p:cBhvr>
                                        <p:cTn id="172" dur="200"/>
                                        <p:tgtEl>
                                          <p:spTgt spid="9"/>
                                        </p:tgtEl>
                                      </p:cBhvr>
                                    </p:animEffect>
                                    <p:set>
                                      <p:cBhvr>
                                        <p:cTn id="173" dur="1" fill="hold">
                                          <p:stCondLst>
                                            <p:cond delay="199"/>
                                          </p:stCondLst>
                                        </p:cTn>
                                        <p:tgtEl>
                                          <p:spTgt spid="9"/>
                                        </p:tgtEl>
                                        <p:attrNameLst>
                                          <p:attrName>style.visibility</p:attrName>
                                        </p:attrNameLst>
                                      </p:cBhvr>
                                      <p:to>
                                        <p:strVal val="hidden"/>
                                      </p:to>
                                    </p:set>
                                  </p:childTnLst>
                                </p:cTn>
                              </p:par>
                              <p:par>
                                <p:cTn id="174" presetID="1" presetClass="mediacall" presetSubtype="0" fill="hold" nodeType="withEffect">
                                  <p:stCondLst>
                                    <p:cond delay="200"/>
                                  </p:stCondLst>
                                  <p:childTnLst>
                                    <p:cmd type="call" cmd="playFrom(0.0)">
                                      <p:cBhvr>
                                        <p:cTn id="175" dur="600"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30303">
                <p:cTn id="176" fill="hold" display="0">
                  <p:stCondLst>
                    <p:cond delay="indefinite"/>
                  </p:stCondLst>
                  <p:endCondLst>
                    <p:cond evt="onStopAudio" delay="0">
                      <p:tgtEl>
                        <p:sldTgt/>
                      </p:tgtEl>
                    </p:cond>
                  </p:endCondLst>
                </p:cTn>
                <p:tgtEl>
                  <p:spTgt spid="5"/>
                </p:tgtEl>
              </p:cMediaNode>
            </p:audio>
            <p:audio>
              <p:cMediaNode vol="80000">
                <p:cTn id="177" fill="hold" display="0">
                  <p:stCondLst>
                    <p:cond delay="indefinite"/>
                  </p:stCondLst>
                  <p:endCondLst>
                    <p:cond evt="onStopAudio" delay="0">
                      <p:tgtEl>
                        <p:sldTgt/>
                      </p:tgtEl>
                    </p:cond>
                  </p:endCondLst>
                </p:cTn>
                <p:tgtEl>
                  <p:spTgt spid="11"/>
                </p:tgtEl>
              </p:cMediaNode>
            </p:audio>
            <p:audio>
              <p:cMediaNode vol="80000">
                <p:cTn id="178" fill="hold" display="0">
                  <p:stCondLst>
                    <p:cond delay="indefinite"/>
                  </p:stCondLst>
                  <p:endCondLst>
                    <p:cond evt="onStopAudio" delay="0">
                      <p:tgtEl>
                        <p:sldTgt/>
                      </p:tgtEl>
                    </p:cond>
                  </p:endCondLst>
                </p:cTn>
                <p:tgtEl>
                  <p:spTgt spid="16"/>
                </p:tgtEl>
              </p:cMediaNode>
            </p:audio>
          </p:childTnLst>
        </p:cTn>
      </p:par>
    </p:tnLst>
    <p:bldLst>
      <p:bldP spid="7" grpId="0" animBg="1"/>
      <p:bldP spid="7" grpId="1" animBg="1"/>
      <p:bldP spid="8" grpId="0" animBg="1"/>
      <p:bldP spid="8" grpId="1" animBg="1"/>
      <p:bldP spid="6" grpId="0" animBg="1"/>
      <p:bldP spid="6" grpId="1" animBg="1"/>
      <p:bldP spid="9" grpId="0" animBg="1"/>
      <p:bldP spid="9"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croll"/>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286000" y="1055370"/>
            <a:ext cx="10058400" cy="6118860"/>
          </a:xfrm>
          <a:prstGeom prst="rect">
            <a:avLst/>
          </a:prstGeom>
        </p:spPr>
      </p:pic>
      <p:pic>
        <p:nvPicPr>
          <p:cNvPr id="12" name="Scroll Center"/>
          <p:cNvPicPr>
            <a:picLocks noChangeAspect="1"/>
          </p:cNvPicPr>
          <p:nvPr/>
        </p:nvPicPr>
        <p:blipFill rotWithShape="1">
          <a:blip r:embed="rId9">
            <a:extLst>
              <a:ext uri="{28A0092B-C50C-407E-A947-70E740481C1C}">
                <a14:useLocalDpi xmlns:a14="http://schemas.microsoft.com/office/drawing/2010/main" val="0"/>
              </a:ext>
            </a:extLst>
          </a:blip>
          <a:srcRect l="43705" r="43760"/>
          <a:stretch/>
        </p:blipFill>
        <p:spPr>
          <a:xfrm>
            <a:off x="6682116" y="1055370"/>
            <a:ext cx="1260797" cy="6118860"/>
          </a:xfrm>
          <a:prstGeom prst="rect">
            <a:avLst/>
          </a:prstGeom>
        </p:spPr>
      </p:pic>
      <p:pic>
        <p:nvPicPr>
          <p:cNvPr id="4" name="Scroll Roll L"/>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048565" y="1045210"/>
            <a:ext cx="1267102" cy="6117336"/>
          </a:xfrm>
          <a:prstGeom prst="rect">
            <a:avLst/>
          </a:prstGeom>
          <a:effectLst>
            <a:outerShdw blurRad="50800" dist="38100" algn="l" rotWithShape="0">
              <a:prstClr val="black">
                <a:alpha val="40000"/>
              </a:prstClr>
            </a:outerShdw>
          </a:effectLst>
        </p:spPr>
      </p:pic>
      <p:pic>
        <p:nvPicPr>
          <p:cNvPr id="5" name="Scroll Roll 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H="1">
            <a:off x="7309362" y="1045210"/>
            <a:ext cx="1267102" cy="6117336"/>
          </a:xfrm>
          <a:prstGeom prst="rect">
            <a:avLst/>
          </a:prstGeom>
          <a:effectLst>
            <a:outerShdw blurRad="50800" dist="38100" dir="10800000" algn="r" rotWithShape="0">
              <a:prstClr val="black">
                <a:alpha val="40000"/>
              </a:prstClr>
            </a:outerShdw>
          </a:effectLst>
        </p:spPr>
      </p:pic>
      <p:sp>
        <p:nvSpPr>
          <p:cNvPr id="13" name="answer!"/>
          <p:cNvSpPr txBox="1"/>
          <p:nvPr/>
        </p:nvSpPr>
        <p:spPr>
          <a:xfrm>
            <a:off x="4196080" y="3916015"/>
            <a:ext cx="6329680" cy="2576225"/>
          </a:xfrm>
          <a:prstGeom prst="rect">
            <a:avLst/>
          </a:prstGeom>
          <a:noFill/>
        </p:spPr>
        <p:txBody>
          <a:bodyPr wrap="square" lIns="0" tIns="0" rIns="0" bIns="0" rtlCol="0" anchor="ctr" anchorCtr="1">
            <a:noAutofit/>
          </a:bodyPr>
          <a:lstStyle/>
          <a:p>
            <a:pPr algn="ctr"/>
            <a:r>
              <a:rPr lang="en-US" sz="13800" dirty="0" smtClean="0">
                <a:solidFill>
                  <a:schemeClr val="tx2">
                    <a:lumMod val="50000"/>
                  </a:schemeClr>
                </a:solidFill>
                <a:latin typeface="Kalam Light" panose="02000000000000000000" pitchFamily="2" charset="0"/>
                <a:cs typeface="Kalam Light" panose="02000000000000000000" pitchFamily="2" charset="0"/>
              </a:rPr>
              <a:t>answer!</a:t>
            </a:r>
            <a:endParaRPr lang="en-US" sz="13800" dirty="0">
              <a:solidFill>
                <a:schemeClr val="tx2">
                  <a:lumMod val="50000"/>
                </a:schemeClr>
              </a:solidFill>
              <a:latin typeface="Kalam Light" panose="02000000000000000000" pitchFamily="2" charset="0"/>
              <a:cs typeface="Kalam Light" panose="02000000000000000000" pitchFamily="2" charset="0"/>
            </a:endParaRPr>
          </a:p>
        </p:txBody>
      </p:sp>
      <p:sp>
        <p:nvSpPr>
          <p:cNvPr id="7" name="Write the"/>
          <p:cNvSpPr txBox="1"/>
          <p:nvPr/>
        </p:nvSpPr>
        <p:spPr>
          <a:xfrm>
            <a:off x="3688080" y="2371695"/>
            <a:ext cx="7274560" cy="2576225"/>
          </a:xfrm>
          <a:prstGeom prst="rect">
            <a:avLst/>
          </a:prstGeom>
          <a:noFill/>
        </p:spPr>
        <p:txBody>
          <a:bodyPr wrap="square" lIns="0" tIns="0" rIns="0" bIns="0" rtlCol="0" anchor="ctr" anchorCtr="1">
            <a:noAutofit/>
          </a:bodyPr>
          <a:lstStyle/>
          <a:p>
            <a:pPr algn="ctr"/>
            <a:r>
              <a:rPr lang="en-US" sz="13800" dirty="0" smtClean="0">
                <a:solidFill>
                  <a:schemeClr val="tx2">
                    <a:lumMod val="50000"/>
                  </a:schemeClr>
                </a:solidFill>
                <a:latin typeface="Kalam Light" panose="02000000000000000000" pitchFamily="2" charset="0"/>
                <a:cs typeface="Kalam Light" panose="02000000000000000000" pitchFamily="2" charset="0"/>
              </a:rPr>
              <a:t>Write the</a:t>
            </a:r>
            <a:endParaRPr lang="en-US" sz="13800" dirty="0">
              <a:solidFill>
                <a:schemeClr val="tx2">
                  <a:lumMod val="50000"/>
                </a:schemeClr>
              </a:solidFill>
              <a:latin typeface="Kalam Light" panose="02000000000000000000" pitchFamily="2" charset="0"/>
              <a:cs typeface="Kalam Light" panose="02000000000000000000" pitchFamily="2" charset="0"/>
            </a:endParaRPr>
          </a:p>
        </p:txBody>
      </p:sp>
      <p:pic>
        <p:nvPicPr>
          <p:cNvPr id="3" name="Quill"/>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708400" y="-1088121"/>
            <a:ext cx="4717034" cy="4998182"/>
          </a:xfrm>
          <a:prstGeom prst="rect">
            <a:avLst/>
          </a:prstGeom>
          <a:effectLst>
            <a:outerShdw blurRad="203200" dist="330200" dir="5400000" sx="102000" sy="102000" algn="t" rotWithShape="0">
              <a:prstClr val="black">
                <a:alpha val="40000"/>
              </a:prstClr>
            </a:outerShdw>
          </a:effectLst>
        </p:spPr>
      </p:pic>
      <p:pic>
        <p:nvPicPr>
          <p:cNvPr id="6" name="unrolling-scroll (spookymodem).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a:stretch>
            <a:fillRect/>
          </a:stretch>
        </p:blipFill>
        <p:spPr>
          <a:xfrm>
            <a:off x="1264042" y="8313249"/>
            <a:ext cx="487363" cy="487363"/>
          </a:xfrm>
          <a:prstGeom prst="rect">
            <a:avLst/>
          </a:prstGeom>
        </p:spPr>
      </p:pic>
      <p:pic>
        <p:nvPicPr>
          <p:cNvPr id="10" name="quill-and-parchment (nickh69).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2"/>
          <a:stretch>
            <a:fillRect/>
          </a:stretch>
        </p:blipFill>
        <p:spPr>
          <a:xfrm>
            <a:off x="2168219" y="8313249"/>
            <a:ext cx="487363" cy="487363"/>
          </a:xfrm>
          <a:prstGeom prst="rect">
            <a:avLst/>
          </a:prstGeom>
        </p:spPr>
      </p:pic>
      <p:pic>
        <p:nvPicPr>
          <p:cNvPr id="8" name="celesta-chime (nicholasdaryl).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3"/>
          <a:stretch>
            <a:fillRect/>
          </a:stretch>
        </p:blipFill>
        <p:spPr>
          <a:xfrm>
            <a:off x="2966085" y="8313248"/>
            <a:ext cx="487363" cy="487363"/>
          </a:xfrm>
          <a:prstGeom prst="rect">
            <a:avLst/>
          </a:prstGeom>
        </p:spPr>
      </p:pic>
    </p:spTree>
    <p:extLst>
      <p:ext uri="{BB962C8B-B14F-4D97-AF65-F5344CB8AC3E}">
        <p14:creationId xmlns:p14="http://schemas.microsoft.com/office/powerpoint/2010/main" val="1010965468"/>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42" presetClass="path" presetSubtype="0" accel="50000" decel="50000" fill="hold" nodeType="afterEffect">
                                  <p:stCondLst>
                                    <p:cond delay="0"/>
                                  </p:stCondLst>
                                  <p:childTnLst>
                                    <p:animMotion origin="layout" path="M 4.27083E-6 3.08642E-7 L -0.2551 0.00058 " pathEditMode="relative" rAng="0" ptsTypes="AA">
                                      <p:cBhvr>
                                        <p:cTn id="19" dur="500" fill="hold"/>
                                        <p:tgtEl>
                                          <p:spTgt spid="4"/>
                                        </p:tgtEl>
                                        <p:attrNameLst>
                                          <p:attrName>ppt_x</p:attrName>
                                          <p:attrName>ppt_y</p:attrName>
                                        </p:attrNameLst>
                                      </p:cBhvr>
                                      <p:rCtr x="-12760" y="19"/>
                                    </p:animMotion>
                                  </p:childTnLst>
                                </p:cTn>
                              </p:par>
                              <p:par>
                                <p:cTn id="20" presetID="42" presetClass="path" presetSubtype="0" accel="50000" decel="50000" fill="hold" nodeType="withEffect">
                                  <p:stCondLst>
                                    <p:cond delay="0"/>
                                  </p:stCondLst>
                                  <p:childTnLst>
                                    <p:animMotion origin="layout" path="M -2.43056E-7 3.08642E-7 L 0.2564 0.00039 " pathEditMode="relative" rAng="0" ptsTypes="AA">
                                      <p:cBhvr>
                                        <p:cTn id="21" dur="500" fill="hold"/>
                                        <p:tgtEl>
                                          <p:spTgt spid="5"/>
                                        </p:tgtEl>
                                        <p:attrNameLst>
                                          <p:attrName>ppt_x</p:attrName>
                                          <p:attrName>ppt_y</p:attrName>
                                        </p:attrNameLst>
                                      </p:cBhvr>
                                      <p:rCtr x="12815" y="19"/>
                                    </p:animMotion>
                                  </p:childTnLst>
                                </p:cTn>
                              </p:par>
                              <p:par>
                                <p:cTn id="22" presetID="1" presetClass="mediacall" presetSubtype="0" fill="hold" nodeType="withEffect">
                                  <p:stCondLst>
                                    <p:cond delay="0"/>
                                  </p:stCondLst>
                                  <p:childTnLst>
                                    <p:cmd type="call" cmd="playFrom(0.0)">
                                      <p:cBhvr>
                                        <p:cTn id="23" dur="653" fill="hold"/>
                                        <p:tgtEl>
                                          <p:spTgt spid="6"/>
                                        </p:tgtEl>
                                      </p:cBhvr>
                                    </p:cmd>
                                  </p:childTnLst>
                                </p:cTn>
                              </p:par>
                              <p:par>
                                <p:cTn id="24" presetID="16" presetClass="entr" presetSubtype="37" fill="hold" nodeType="with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barn(outVertical)">
                                      <p:cBhvr>
                                        <p:cTn id="26" dur="500"/>
                                        <p:tgtEl>
                                          <p:spTgt spid="2"/>
                                        </p:tgtEl>
                                      </p:cBhvr>
                                    </p:animEffect>
                                  </p:childTnLst>
                                </p:cTn>
                              </p:par>
                            </p:childTnLst>
                          </p:cTn>
                        </p:par>
                        <p:par>
                          <p:cTn id="27" fill="hold">
                            <p:stCondLst>
                              <p:cond delay="1153"/>
                            </p:stCondLst>
                            <p:childTnLst>
                              <p:par>
                                <p:cTn id="28" presetID="10" presetClass="exit" presetSubtype="0" fill="hold" nodeType="afterEffect">
                                  <p:stCondLst>
                                    <p:cond delay="0"/>
                                  </p:stCondLst>
                                  <p:childTnLst>
                                    <p:animEffect transition="out" filter="fade">
                                      <p:cBhvr>
                                        <p:cTn id="29" dur="500"/>
                                        <p:tgtEl>
                                          <p:spTgt spid="12"/>
                                        </p:tgtEl>
                                      </p:cBhvr>
                                    </p:animEffect>
                                    <p:set>
                                      <p:cBhvr>
                                        <p:cTn id="30" dur="1" fill="hold">
                                          <p:stCondLst>
                                            <p:cond delay="499"/>
                                          </p:stCondLst>
                                        </p:cTn>
                                        <p:tgtEl>
                                          <p:spTgt spid="12"/>
                                        </p:tgtEl>
                                        <p:attrNameLst>
                                          <p:attrName>style.visibility</p:attrName>
                                        </p:attrNameLst>
                                      </p:cBhvr>
                                      <p:to>
                                        <p:strVal val="hidden"/>
                                      </p:to>
                                    </p:set>
                                  </p:childTnLst>
                                </p:cTn>
                              </p:par>
                              <p:par>
                                <p:cTn id="31" presetID="2" presetClass="entr" presetSubtype="6" fill="hold" nodeType="with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1+#ppt_w/2"/>
                                          </p:val>
                                        </p:tav>
                                        <p:tav tm="100000">
                                          <p:val>
                                            <p:strVal val="#ppt_x"/>
                                          </p:val>
                                        </p:tav>
                                      </p:tavLst>
                                    </p:anim>
                                    <p:anim calcmode="lin" valueType="num">
                                      <p:cBhvr additive="base">
                                        <p:cTn id="34" dur="500" fill="hold"/>
                                        <p:tgtEl>
                                          <p:spTgt spid="3"/>
                                        </p:tgtEl>
                                        <p:attrNameLst>
                                          <p:attrName>ppt_y</p:attrName>
                                        </p:attrNameLst>
                                      </p:cBhvr>
                                      <p:tavLst>
                                        <p:tav tm="0">
                                          <p:val>
                                            <p:strVal val="1+#ppt_h/2"/>
                                          </p:val>
                                        </p:tav>
                                        <p:tav tm="100000">
                                          <p:val>
                                            <p:strVal val="#ppt_y"/>
                                          </p:val>
                                        </p:tav>
                                      </p:tavLst>
                                    </p:anim>
                                  </p:childTnLst>
                                </p:cTn>
                              </p:par>
                            </p:childTnLst>
                          </p:cTn>
                        </p:par>
                        <p:par>
                          <p:cTn id="35" fill="hold">
                            <p:stCondLst>
                              <p:cond delay="1653"/>
                            </p:stCondLst>
                            <p:childTnLst>
                              <p:par>
                                <p:cTn id="36" presetID="32" presetClass="emph" presetSubtype="0" repeatCount="2000" fill="hold" nodeType="afterEffect">
                                  <p:stCondLst>
                                    <p:cond delay="0"/>
                                  </p:stCondLst>
                                  <p:childTnLst>
                                    <p:animRot by="120000">
                                      <p:cBhvr>
                                        <p:cTn id="37" dur="100" fill="hold">
                                          <p:stCondLst>
                                            <p:cond delay="0"/>
                                          </p:stCondLst>
                                        </p:cTn>
                                        <p:tgtEl>
                                          <p:spTgt spid="3"/>
                                        </p:tgtEl>
                                        <p:attrNameLst>
                                          <p:attrName>r</p:attrName>
                                        </p:attrNameLst>
                                      </p:cBhvr>
                                    </p:animRot>
                                    <p:animRot by="-240000">
                                      <p:cBhvr>
                                        <p:cTn id="38" dur="200" fill="hold">
                                          <p:stCondLst>
                                            <p:cond delay="200"/>
                                          </p:stCondLst>
                                        </p:cTn>
                                        <p:tgtEl>
                                          <p:spTgt spid="3"/>
                                        </p:tgtEl>
                                        <p:attrNameLst>
                                          <p:attrName>r</p:attrName>
                                        </p:attrNameLst>
                                      </p:cBhvr>
                                    </p:animRot>
                                    <p:animRot by="240000">
                                      <p:cBhvr>
                                        <p:cTn id="39" dur="200" fill="hold">
                                          <p:stCondLst>
                                            <p:cond delay="400"/>
                                          </p:stCondLst>
                                        </p:cTn>
                                        <p:tgtEl>
                                          <p:spTgt spid="3"/>
                                        </p:tgtEl>
                                        <p:attrNameLst>
                                          <p:attrName>r</p:attrName>
                                        </p:attrNameLst>
                                      </p:cBhvr>
                                    </p:animRot>
                                    <p:animRot by="-240000">
                                      <p:cBhvr>
                                        <p:cTn id="40" dur="200" fill="hold">
                                          <p:stCondLst>
                                            <p:cond delay="600"/>
                                          </p:stCondLst>
                                        </p:cTn>
                                        <p:tgtEl>
                                          <p:spTgt spid="3"/>
                                        </p:tgtEl>
                                        <p:attrNameLst>
                                          <p:attrName>r</p:attrName>
                                        </p:attrNameLst>
                                      </p:cBhvr>
                                    </p:animRot>
                                    <p:animRot by="120000">
                                      <p:cBhvr>
                                        <p:cTn id="41" dur="200" fill="hold">
                                          <p:stCondLst>
                                            <p:cond delay="800"/>
                                          </p:stCondLst>
                                        </p:cTn>
                                        <p:tgtEl>
                                          <p:spTgt spid="3"/>
                                        </p:tgtEl>
                                        <p:attrNameLst>
                                          <p:attrName>r</p:attrName>
                                        </p:attrNameLst>
                                      </p:cBhvr>
                                    </p:animRot>
                                  </p:childTnLst>
                                </p:cTn>
                              </p:par>
                              <p:par>
                                <p:cTn id="42" presetID="1" presetClass="mediacall" presetSubtype="0" fill="hold" nodeType="withEffect">
                                  <p:stCondLst>
                                    <p:cond delay="0"/>
                                  </p:stCondLst>
                                  <p:childTnLst>
                                    <p:cmd type="call" cmd="playFrom(0.0)">
                                      <p:cBhvr>
                                        <p:cTn id="43" dur="2016" fill="hold"/>
                                        <p:tgtEl>
                                          <p:spTgt spid="10"/>
                                        </p:tgtEl>
                                      </p:cBhvr>
                                    </p:cmd>
                                  </p:childTnLst>
                                </p:cTn>
                              </p:par>
                              <p:par>
                                <p:cTn id="44" presetID="0" presetClass="path" presetSubtype="0" fill="hold" nodeType="withEffect">
                                  <p:stCondLst>
                                    <p:cond delay="0"/>
                                  </p:stCondLst>
                                  <p:childTnLst>
                                    <p:animMotion origin="layout" path="M 0.00065 0.00019 L 0.43044 -0.00116 L -0.00076 0.17303 L 0.40722 0.17303 " pathEditMode="relative" rAng="0" ptsTypes="AAAA">
                                      <p:cBhvr>
                                        <p:cTn id="45" dur="2000" fill="hold"/>
                                        <p:tgtEl>
                                          <p:spTgt spid="3"/>
                                        </p:tgtEl>
                                        <p:attrNameLst>
                                          <p:attrName>ppt_x</p:attrName>
                                          <p:attrName>ppt_y</p:attrName>
                                        </p:attrNameLst>
                                      </p:cBhvr>
                                      <p:rCtr x="21419" y="8565"/>
                                    </p:animMotion>
                                  </p:childTnLst>
                                </p:cTn>
                              </p:par>
                              <p:par>
                                <p:cTn id="46" presetID="22" presetClass="entr" presetSubtype="8" fill="hold" grpId="0" nodeType="withEffect">
                                  <p:stCondLst>
                                    <p:cond delay="0"/>
                                  </p:stCondLst>
                                  <p:childTnLst>
                                    <p:set>
                                      <p:cBhvr>
                                        <p:cTn id="47" dur="1" fill="hold">
                                          <p:stCondLst>
                                            <p:cond delay="0"/>
                                          </p:stCondLst>
                                        </p:cTn>
                                        <p:tgtEl>
                                          <p:spTgt spid="7">
                                            <p:txEl>
                                              <p:pRg st="0" end="0"/>
                                            </p:txEl>
                                          </p:spTgt>
                                        </p:tgtEl>
                                        <p:attrNameLst>
                                          <p:attrName>style.visibility</p:attrName>
                                        </p:attrNameLst>
                                      </p:cBhvr>
                                      <p:to>
                                        <p:strVal val="visible"/>
                                      </p:to>
                                    </p:set>
                                    <p:animEffect transition="in" filter="wipe(left)">
                                      <p:cBhvr>
                                        <p:cTn id="48" dur="1000"/>
                                        <p:tgtEl>
                                          <p:spTgt spid="7">
                                            <p:txEl>
                                              <p:pRg st="0" end="0"/>
                                            </p:txEl>
                                          </p:spTgt>
                                        </p:tgtEl>
                                      </p:cBhvr>
                                    </p:animEffect>
                                  </p:childTnLst>
                                </p:cTn>
                              </p:par>
                              <p:par>
                                <p:cTn id="49" presetID="22" presetClass="entr" presetSubtype="8" fill="hold" grpId="0" nodeType="withEffect">
                                  <p:stCondLst>
                                    <p:cond delay="1250"/>
                                  </p:stCondLst>
                                  <p:childTnLst>
                                    <p:set>
                                      <p:cBhvr>
                                        <p:cTn id="50" dur="1" fill="hold">
                                          <p:stCondLst>
                                            <p:cond delay="0"/>
                                          </p:stCondLst>
                                        </p:cTn>
                                        <p:tgtEl>
                                          <p:spTgt spid="13">
                                            <p:txEl>
                                              <p:pRg st="0" end="0"/>
                                            </p:txEl>
                                          </p:spTgt>
                                        </p:tgtEl>
                                        <p:attrNameLst>
                                          <p:attrName>style.visibility</p:attrName>
                                        </p:attrNameLst>
                                      </p:cBhvr>
                                      <p:to>
                                        <p:strVal val="visible"/>
                                      </p:to>
                                    </p:set>
                                    <p:animEffect transition="in" filter="wipe(left)">
                                      <p:cBhvr>
                                        <p:cTn id="51" dur="1000"/>
                                        <p:tgtEl>
                                          <p:spTgt spid="13">
                                            <p:txEl>
                                              <p:pRg st="0" end="0"/>
                                            </p:txEl>
                                          </p:spTgt>
                                        </p:tgtEl>
                                      </p:cBhvr>
                                    </p:animEffect>
                                  </p:childTnLst>
                                </p:cTn>
                              </p:par>
                            </p:childTnLst>
                          </p:cTn>
                        </p:par>
                        <p:par>
                          <p:cTn id="52" fill="hold">
                            <p:stCondLst>
                              <p:cond delay="3903"/>
                            </p:stCondLst>
                            <p:childTnLst>
                              <p:par>
                                <p:cTn id="53" presetID="2" presetClass="exit" presetSubtype="6" fill="hold" nodeType="afterEffect">
                                  <p:stCondLst>
                                    <p:cond delay="0"/>
                                  </p:stCondLst>
                                  <p:childTnLst>
                                    <p:anim calcmode="lin" valueType="num">
                                      <p:cBhvr additive="base">
                                        <p:cTn id="54" dur="500"/>
                                        <p:tgtEl>
                                          <p:spTgt spid="3"/>
                                        </p:tgtEl>
                                        <p:attrNameLst>
                                          <p:attrName>ppt_x</p:attrName>
                                        </p:attrNameLst>
                                      </p:cBhvr>
                                      <p:tavLst>
                                        <p:tav tm="0">
                                          <p:val>
                                            <p:strVal val="ppt_x"/>
                                          </p:val>
                                        </p:tav>
                                        <p:tav tm="100000">
                                          <p:val>
                                            <p:strVal val="1+ppt_w/2"/>
                                          </p:val>
                                        </p:tav>
                                      </p:tavLst>
                                    </p:anim>
                                    <p:anim calcmode="lin" valueType="num">
                                      <p:cBhvr additive="base">
                                        <p:cTn id="55" dur="500"/>
                                        <p:tgtEl>
                                          <p:spTgt spid="3"/>
                                        </p:tgtEl>
                                        <p:attrNameLst>
                                          <p:attrName>ppt_y</p:attrName>
                                        </p:attrNameLst>
                                      </p:cBhvr>
                                      <p:tavLst>
                                        <p:tav tm="0">
                                          <p:val>
                                            <p:strVal val="ppt_y"/>
                                          </p:val>
                                        </p:tav>
                                        <p:tav tm="100000">
                                          <p:val>
                                            <p:strVal val="1+ppt_h/2"/>
                                          </p:val>
                                        </p:tav>
                                      </p:tavLst>
                                    </p:anim>
                                    <p:set>
                                      <p:cBhvr>
                                        <p:cTn id="56" dur="1" fill="hold">
                                          <p:stCondLst>
                                            <p:cond delay="499"/>
                                          </p:stCondLst>
                                        </p:cTn>
                                        <p:tgtEl>
                                          <p:spTgt spid="3"/>
                                        </p:tgtEl>
                                        <p:attrNameLst>
                                          <p:attrName>style.visibility</p:attrName>
                                        </p:attrNameLst>
                                      </p:cBhvr>
                                      <p:to>
                                        <p:strVal val="hidden"/>
                                      </p:to>
                                    </p:set>
                                  </p:childTnLst>
                                </p:cTn>
                              </p:par>
                            </p:childTnLst>
                          </p:cTn>
                        </p:par>
                        <p:par>
                          <p:cTn id="57" fill="hold">
                            <p:stCondLst>
                              <p:cond delay="4403"/>
                            </p:stCondLst>
                            <p:childTnLst>
                              <p:par>
                                <p:cTn id="58" presetID="16" presetClass="exit" presetSubtype="21" fill="hold" grpId="1" nodeType="afterEffect">
                                  <p:stCondLst>
                                    <p:cond delay="0"/>
                                  </p:stCondLst>
                                  <p:childTnLst>
                                    <p:animEffect transition="out" filter="barn(inVertical)">
                                      <p:cBhvr>
                                        <p:cTn id="59" dur="47000"/>
                                        <p:tgtEl>
                                          <p:spTgt spid="7">
                                            <p:txEl>
                                              <p:pRg st="0" end="0"/>
                                            </p:txEl>
                                          </p:spTgt>
                                        </p:tgtEl>
                                      </p:cBhvr>
                                    </p:animEffect>
                                    <p:set>
                                      <p:cBhvr>
                                        <p:cTn id="60" dur="1" fill="hold">
                                          <p:stCondLst>
                                            <p:cond delay="46999"/>
                                          </p:stCondLst>
                                        </p:cTn>
                                        <p:tgtEl>
                                          <p:spTgt spid="7">
                                            <p:txEl>
                                              <p:pRg st="0" end="0"/>
                                            </p:txEl>
                                          </p:spTgt>
                                        </p:tgtEl>
                                        <p:attrNameLst>
                                          <p:attrName>style.visibility</p:attrName>
                                        </p:attrNameLst>
                                      </p:cBhvr>
                                      <p:to>
                                        <p:strVal val="hidden"/>
                                      </p:to>
                                    </p:set>
                                  </p:childTnLst>
                                </p:cTn>
                              </p:par>
                              <p:par>
                                <p:cTn id="61" presetID="16" presetClass="exit" presetSubtype="21" fill="hold" grpId="1" nodeType="withEffect">
                                  <p:stCondLst>
                                    <p:cond delay="0"/>
                                  </p:stCondLst>
                                  <p:childTnLst>
                                    <p:animEffect transition="out" filter="barn(inVertical)">
                                      <p:cBhvr>
                                        <p:cTn id="62" dur="47000"/>
                                        <p:tgtEl>
                                          <p:spTgt spid="13">
                                            <p:txEl>
                                              <p:pRg st="0" end="0"/>
                                            </p:txEl>
                                          </p:spTgt>
                                        </p:tgtEl>
                                      </p:cBhvr>
                                    </p:animEffect>
                                    <p:set>
                                      <p:cBhvr>
                                        <p:cTn id="63" dur="1" fill="hold">
                                          <p:stCondLst>
                                            <p:cond delay="46999"/>
                                          </p:stCondLst>
                                        </p:cTn>
                                        <p:tgtEl>
                                          <p:spTgt spid="13">
                                            <p:txEl>
                                              <p:pRg st="0" end="0"/>
                                            </p:txEl>
                                          </p:spTgt>
                                        </p:tgtEl>
                                        <p:attrNameLst>
                                          <p:attrName>style.visibility</p:attrName>
                                        </p:attrNameLst>
                                      </p:cBhvr>
                                      <p:to>
                                        <p:strVal val="hidden"/>
                                      </p:to>
                                    </p:set>
                                  </p:childTnLst>
                                </p:cTn>
                              </p:par>
                              <p:par>
                                <p:cTn id="64" presetID="16" presetClass="exit" presetSubtype="21" fill="hold" nodeType="withEffect">
                                  <p:stCondLst>
                                    <p:cond delay="0"/>
                                  </p:stCondLst>
                                  <p:childTnLst>
                                    <p:animEffect transition="out" filter="barn(inVertical)">
                                      <p:cBhvr>
                                        <p:cTn id="65" dur="59000"/>
                                        <p:tgtEl>
                                          <p:spTgt spid="2"/>
                                        </p:tgtEl>
                                      </p:cBhvr>
                                    </p:animEffect>
                                    <p:set>
                                      <p:cBhvr>
                                        <p:cTn id="66" dur="1" fill="hold">
                                          <p:stCondLst>
                                            <p:cond delay="58999"/>
                                          </p:stCondLst>
                                        </p:cTn>
                                        <p:tgtEl>
                                          <p:spTgt spid="2"/>
                                        </p:tgtEl>
                                        <p:attrNameLst>
                                          <p:attrName>style.visibility</p:attrName>
                                        </p:attrNameLst>
                                      </p:cBhvr>
                                      <p:to>
                                        <p:strVal val="hidden"/>
                                      </p:to>
                                    </p:set>
                                  </p:childTnLst>
                                </p:cTn>
                              </p:par>
                              <p:par>
                                <p:cTn id="67" presetID="42" presetClass="path" presetSubtype="0" accel="50000" decel="50000" fill="hold" nodeType="withEffect">
                                  <p:stCondLst>
                                    <p:cond delay="0"/>
                                  </p:stCondLst>
                                  <p:childTnLst>
                                    <p:animMotion origin="layout" path="M -0.2551 0.00058 L -0.00044 -0.00039 " pathEditMode="relative" rAng="0" ptsTypes="AA">
                                      <p:cBhvr>
                                        <p:cTn id="68" dur="59000" fill="hold"/>
                                        <p:tgtEl>
                                          <p:spTgt spid="4"/>
                                        </p:tgtEl>
                                        <p:attrNameLst>
                                          <p:attrName>ppt_x</p:attrName>
                                          <p:attrName>ppt_y</p:attrName>
                                        </p:attrNameLst>
                                      </p:cBhvr>
                                      <p:rCtr x="12728" y="-58"/>
                                    </p:animMotion>
                                  </p:childTnLst>
                                </p:cTn>
                              </p:par>
                              <p:par>
                                <p:cTn id="69" presetID="42" presetClass="path" presetSubtype="0" accel="50000" decel="50000" fill="hold" nodeType="withEffect">
                                  <p:stCondLst>
                                    <p:cond delay="0"/>
                                  </p:stCondLst>
                                  <p:childTnLst>
                                    <p:animMotion origin="layout" path="M 0.2564 0.00039 L -0.00011 -0.00077 " pathEditMode="relative" rAng="0" ptsTypes="AA">
                                      <p:cBhvr>
                                        <p:cTn id="70" dur="59000" fill="hold"/>
                                        <p:tgtEl>
                                          <p:spTgt spid="5"/>
                                        </p:tgtEl>
                                        <p:attrNameLst>
                                          <p:attrName>ppt_x</p:attrName>
                                          <p:attrName>ppt_y</p:attrName>
                                        </p:attrNameLst>
                                      </p:cBhvr>
                                      <p:rCtr x="-12826" y="-58"/>
                                    </p:animMotion>
                                  </p:childTnLst>
                                </p:cTn>
                              </p:par>
                              <p:par>
                                <p:cTn id="71" presetID="10" presetClass="entr" presetSubtype="0" fill="hold" nodeType="withEffect">
                                  <p:stCondLst>
                                    <p:cond delay="50000"/>
                                  </p:stCondLst>
                                  <p:childTnLst>
                                    <p:set>
                                      <p:cBhvr>
                                        <p:cTn id="72" dur="1" fill="hold">
                                          <p:stCondLst>
                                            <p:cond delay="0"/>
                                          </p:stCondLst>
                                        </p:cTn>
                                        <p:tgtEl>
                                          <p:spTgt spid="12"/>
                                        </p:tgtEl>
                                        <p:attrNameLst>
                                          <p:attrName>style.visibility</p:attrName>
                                        </p:attrNameLst>
                                      </p:cBhvr>
                                      <p:to>
                                        <p:strVal val="visible"/>
                                      </p:to>
                                    </p:set>
                                    <p:animEffect transition="in" filter="fade">
                                      <p:cBhvr>
                                        <p:cTn id="73" dur="500"/>
                                        <p:tgtEl>
                                          <p:spTgt spid="12"/>
                                        </p:tgtEl>
                                      </p:cBhvr>
                                    </p:animEffect>
                                  </p:childTnLst>
                                </p:cTn>
                              </p:par>
                            </p:childTnLst>
                          </p:cTn>
                        </p:par>
                        <p:par>
                          <p:cTn id="74" fill="hold">
                            <p:stCondLst>
                              <p:cond delay="63403"/>
                            </p:stCondLst>
                            <p:childTnLst>
                              <p:par>
                                <p:cTn id="75" presetID="1" presetClass="mediacall" presetSubtype="0" fill="hold" nodeType="afterEffect">
                                  <p:stCondLst>
                                    <p:cond delay="0"/>
                                  </p:stCondLst>
                                  <p:childTnLst>
                                    <p:cmd type="call" cmd="playFrom(0.0)">
                                      <p:cBhvr>
                                        <p:cTn id="76" dur="3004"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7" fill="hold" display="0">
                  <p:stCondLst>
                    <p:cond delay="indefinite"/>
                  </p:stCondLst>
                  <p:endCondLst>
                    <p:cond evt="onStopAudio" delay="0">
                      <p:tgtEl>
                        <p:sldTgt/>
                      </p:tgtEl>
                    </p:cond>
                  </p:endCondLst>
                </p:cTn>
                <p:tgtEl>
                  <p:spTgt spid="6"/>
                </p:tgtEl>
              </p:cMediaNode>
            </p:audio>
            <p:audio>
              <p:cMediaNode vol="80000">
                <p:cTn id="78" fill="hold" display="0">
                  <p:stCondLst>
                    <p:cond delay="indefinite"/>
                  </p:stCondLst>
                  <p:endCondLst>
                    <p:cond evt="onStopAudio" delay="0">
                      <p:tgtEl>
                        <p:sldTgt/>
                      </p:tgtEl>
                    </p:cond>
                  </p:endCondLst>
                </p:cTn>
                <p:tgtEl>
                  <p:spTgt spid="10"/>
                </p:tgtEl>
              </p:cMediaNode>
            </p:audio>
            <p:audio>
              <p:cMediaNode vol="80000">
                <p:cTn id="79" fill="hold" display="0">
                  <p:stCondLst>
                    <p:cond delay="indefinite"/>
                  </p:stCondLst>
                  <p:endCondLst>
                    <p:cond evt="onStopAudio" delay="0">
                      <p:tgtEl>
                        <p:sldTgt/>
                      </p:tgtEl>
                    </p:cond>
                  </p:endCondLst>
                </p:cTn>
                <p:tgtEl>
                  <p:spTgt spid="8"/>
                </p:tgtEl>
              </p:cMediaNode>
            </p:audio>
          </p:childTnLst>
        </p:cTn>
      </p:par>
    </p:tnLst>
    <p:bldLst>
      <p:bldP spid="13" grpId="0" build="p" bldLvl="2" advAuto="0"/>
      <p:bldP spid="13" grpId="1" build="allAtOnce"/>
      <p:bldP spid="7" grpId="0" build="p" bldLvl="2" advAuto="0"/>
      <p:bldP spid="7" grpId="1" build="allAtOnce"/>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metal_chest_open (nox_soun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21"/>
          <a:stretch>
            <a:fillRect/>
          </a:stretch>
        </p:blipFill>
        <p:spPr>
          <a:xfrm>
            <a:off x="8710883" y="8549003"/>
            <a:ext cx="487363" cy="487363"/>
          </a:xfrm>
          <a:prstGeom prst="rect">
            <a:avLst/>
          </a:prstGeom>
        </p:spPr>
      </p:pic>
      <p:pic>
        <p:nvPicPr>
          <p:cNvPr id="27" name="jingle_achievement (littlerobotsoundfactory) (CCBY4.0).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21"/>
          <a:stretch>
            <a:fillRect/>
          </a:stretch>
        </p:blipFill>
        <p:spPr>
          <a:xfrm>
            <a:off x="9553500" y="8561844"/>
            <a:ext cx="487363" cy="487363"/>
          </a:xfrm>
          <a:prstGeom prst="rect">
            <a:avLst/>
          </a:prstGeom>
        </p:spPr>
      </p:pic>
      <p:pic>
        <p:nvPicPr>
          <p:cNvPr id="28" name="minus points (compiled).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22"/>
          <a:stretch>
            <a:fillRect/>
          </a:stretch>
        </p:blipFill>
        <p:spPr>
          <a:xfrm>
            <a:off x="10262770" y="8572004"/>
            <a:ext cx="487363" cy="487363"/>
          </a:xfrm>
          <a:prstGeom prst="rect">
            <a:avLst/>
          </a:prstGeom>
        </p:spPr>
      </p:pic>
      <p:pic>
        <p:nvPicPr>
          <p:cNvPr id="29" name="Platform 1"/>
          <p:cNvPicPr>
            <a:picLocks noChangeAspect="1"/>
          </p:cNvPicPr>
          <p:nvPr/>
        </p:nvPicPr>
        <p:blipFill>
          <a:blip r:embed="rId23" cstate="print">
            <a:extLst>
              <a:ext uri="{BEBA8EAE-BF5A-486C-A8C5-ECC9F3942E4B}">
                <a14:imgProps xmlns:a14="http://schemas.microsoft.com/office/drawing/2010/main">
                  <a14:imgLayer r:embed="rId24">
                    <a14:imgEffect>
                      <a14:colorTemperature colorTemp="59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a:off x="905549" y="4706112"/>
            <a:ext cx="3065619" cy="2357120"/>
          </a:xfrm>
          <a:prstGeom prst="rect">
            <a:avLst/>
          </a:prstGeom>
        </p:spPr>
      </p:pic>
      <p:pic>
        <p:nvPicPr>
          <p:cNvPr id="30" name="Chest 1 Closed"/>
          <p:cNvPicPr>
            <a:picLocks noChangeAspect="1"/>
          </p:cNvPicPr>
          <p:nvPr/>
        </p:nvPicPr>
        <p:blipFill>
          <a:blip r:embed="rId25" cstate="print">
            <a:extLst>
              <a:ext uri="{BEBA8EAE-BF5A-486C-A8C5-ECC9F3942E4B}">
                <a14:imgProps xmlns:a14="http://schemas.microsoft.com/office/drawing/2010/main">
                  <a14:imgLayer r:embed="rId26">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1019933" y="2764809"/>
            <a:ext cx="2836850" cy="2233006"/>
          </a:xfrm>
          <a:prstGeom prst="rect">
            <a:avLst/>
          </a:prstGeom>
          <a:effectLst>
            <a:outerShdw blurRad="76200" dir="18900000" sy="23000" kx="-1200000" algn="bl" rotWithShape="0">
              <a:prstClr val="black">
                <a:alpha val="20000"/>
              </a:prstClr>
            </a:outerShdw>
          </a:effectLst>
        </p:spPr>
      </p:pic>
      <p:pic>
        <p:nvPicPr>
          <p:cNvPr id="31" name="Number 1"/>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2284510" y="5357787"/>
            <a:ext cx="281330" cy="1188720"/>
          </a:xfrm>
          <a:prstGeom prst="rect">
            <a:avLst/>
          </a:prstGeom>
          <a:effectLst>
            <a:glow rad="165100">
              <a:schemeClr val="tx1">
                <a:alpha val="40000"/>
              </a:schemeClr>
            </a:glow>
            <a:outerShdw blurRad="50800" dist="38100" dir="5400000" algn="t" rotWithShape="0">
              <a:prstClr val="black">
                <a:alpha val="40000"/>
              </a:prstClr>
            </a:outerShdw>
          </a:effectLst>
        </p:spPr>
      </p:pic>
      <p:pic>
        <p:nvPicPr>
          <p:cNvPr id="32" name="Chest 1 Open"/>
          <p:cNvPicPr>
            <a:picLocks noChangeAspect="1"/>
          </p:cNvPicPr>
          <p:nvPr/>
        </p:nvPicPr>
        <p:blipFill>
          <a:blip r:embed="rId28" cstate="print">
            <a:extLst>
              <a:ext uri="{BEBA8EAE-BF5A-486C-A8C5-ECC9F3942E4B}">
                <a14:imgProps xmlns:a14="http://schemas.microsoft.com/office/drawing/2010/main">
                  <a14:imgLayer r:embed="rId29">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1020745" y="2016871"/>
            <a:ext cx="2834640" cy="2976372"/>
          </a:xfrm>
          <a:prstGeom prst="rect">
            <a:avLst/>
          </a:prstGeom>
          <a:effectLst>
            <a:outerShdw blurRad="76200" dir="18900000" sy="23000" kx="-1200000" algn="bl" rotWithShape="0">
              <a:prstClr val="black">
                <a:alpha val="20000"/>
              </a:prstClr>
            </a:outerShdw>
          </a:effectLst>
        </p:spPr>
      </p:pic>
      <p:pic>
        <p:nvPicPr>
          <p:cNvPr id="33" name="Hat"/>
          <p:cNvPicPr>
            <a:picLocks noChangeAspect="1"/>
          </p:cNvPicPr>
          <p:nvPr/>
        </p:nvPicPr>
        <p:blipFill>
          <a:blip r:embed="rId30" cstate="print">
            <a:extLst>
              <a:ext uri="{BEBA8EAE-BF5A-486C-A8C5-ECC9F3942E4B}">
                <a14:imgProps xmlns:a14="http://schemas.microsoft.com/office/drawing/2010/main">
                  <a14:imgLayer r:embed="rId31">
                    <a14:imgEffect>
                      <a14:brightnessContrast bright="40000"/>
                    </a14:imgEffect>
                  </a14:imgLayer>
                </a14:imgProps>
              </a:ext>
              <a:ext uri="{28A0092B-C50C-407E-A947-70E740481C1C}">
                <a14:useLocalDpi xmlns:a14="http://schemas.microsoft.com/office/drawing/2010/main" val="0"/>
              </a:ext>
            </a:extLst>
          </a:blip>
          <a:stretch>
            <a:fillRect/>
          </a:stretch>
        </p:blipFill>
        <p:spPr>
          <a:xfrm rot="19302898" flipH="1">
            <a:off x="2660389" y="2141852"/>
            <a:ext cx="2318937" cy="1522602"/>
          </a:xfrm>
          <a:prstGeom prst="rect">
            <a:avLst/>
          </a:prstGeom>
        </p:spPr>
      </p:pic>
      <p:pic>
        <p:nvPicPr>
          <p:cNvPr id="34" name="Staff"/>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2103329" y="135500"/>
            <a:ext cx="692838" cy="3197712"/>
          </a:xfrm>
          <a:prstGeom prst="rect">
            <a:avLst/>
          </a:prstGeom>
        </p:spPr>
      </p:pic>
      <p:pic>
        <p:nvPicPr>
          <p:cNvPr id="35" name="Potion"/>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rot="18693580">
            <a:off x="412100" y="2464753"/>
            <a:ext cx="764354" cy="1069027"/>
          </a:xfrm>
          <a:prstGeom prst="rect">
            <a:avLst/>
          </a:prstGeom>
        </p:spPr>
      </p:pic>
      <p:grpSp>
        <p:nvGrpSpPr>
          <p:cNvPr id="36" name="Points 3"/>
          <p:cNvGrpSpPr>
            <a:grpSpLocks noChangeAspect="1"/>
          </p:cNvGrpSpPr>
          <p:nvPr/>
        </p:nvGrpSpPr>
        <p:grpSpPr>
          <a:xfrm>
            <a:off x="778107" y="4378607"/>
            <a:ext cx="3422945" cy="3187697"/>
            <a:chOff x="6017226" y="3122341"/>
            <a:chExt cx="5256658" cy="4895385"/>
          </a:xfrm>
        </p:grpSpPr>
        <p:pic>
          <p:nvPicPr>
            <p:cNvPr id="37" name="Points Circle"/>
            <p:cNvPicPr>
              <a:picLocks noChangeAspect="1"/>
            </p:cNvPicPr>
            <p:nvPr/>
          </p:nvPicPr>
          <p:blipFill rotWithShape="1">
            <a:blip r:embed="rId34" cstate="print">
              <a:extLst>
                <a:ext uri="{28A0092B-C50C-407E-A947-70E740481C1C}">
                  <a14:useLocalDpi xmlns:a14="http://schemas.microsoft.com/office/drawing/2010/main" val="0"/>
                </a:ext>
              </a:extLst>
            </a:blip>
            <a:srcRect l="17234" t="5105" r="15310" b="5669"/>
            <a:stretch/>
          </p:blipFill>
          <p:spPr>
            <a:xfrm>
              <a:off x="6017226" y="3122341"/>
              <a:ext cx="5256658" cy="4895385"/>
            </a:xfrm>
            <a:prstGeom prst="rect">
              <a:avLst/>
            </a:prstGeom>
          </p:spPr>
        </p:pic>
        <p:sp>
          <p:nvSpPr>
            <p:cNvPr id="38" name="Shadow"/>
            <p:cNvSpPr txBox="1"/>
            <p:nvPr/>
          </p:nvSpPr>
          <p:spPr>
            <a:xfrm>
              <a:off x="6683210" y="3784511"/>
              <a:ext cx="3749040" cy="3749040"/>
            </a:xfrm>
            <a:prstGeom prst="ellipse">
              <a:avLst/>
            </a:prstGeom>
            <a:solidFill>
              <a:schemeClr val="tx1">
                <a:alpha val="71000"/>
              </a:schemeClr>
            </a:solidFill>
            <a:effectLst>
              <a:softEdge rad="190500"/>
            </a:effectLst>
          </p:spPr>
          <p:txBody>
            <a:bodyPr wrap="square" lIns="0" tIns="0" rIns="0" bIns="0" rtlCol="0">
              <a:spAutoFit/>
            </a:bodyPr>
            <a:lstStyle/>
            <a:p>
              <a:pPr algn="ctr"/>
              <a:endParaRPr lang="en-US" sz="19900" dirty="0">
                <a:blipFill dpi="0" rotWithShape="1">
                  <a:blip r:embed="rId35"/>
                  <a:srcRect/>
                  <a:tile tx="0" ty="0" sx="100000" sy="100000" flip="none" algn="b"/>
                </a:blipFill>
                <a:latin typeface="Mystery Quest" panose="02000000000000000000" pitchFamily="2" charset="0"/>
                <a:cs typeface="Kalam Light" panose="02000000000000000000" pitchFamily="2" charset="0"/>
              </a:endParaRPr>
            </a:p>
          </p:txBody>
        </p:sp>
        <p:pic>
          <p:nvPicPr>
            <p:cNvPr id="39" name="3"/>
            <p:cNvPicPr>
              <a:picLocks noChangeAspect="1"/>
            </p:cNvPicPr>
            <p:nvPr/>
          </p:nvPicPr>
          <p:blipFill>
            <a:blip r:embed="rId36" cstate="print">
              <a:extLst>
                <a:ext uri="{BEBA8EAE-BF5A-486C-A8C5-ECC9F3942E4B}">
                  <a14:imgProps xmlns:a14="http://schemas.microsoft.com/office/drawing/2010/main">
                    <a14:imgLayer r:embed="rId37">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6968279" y="4369219"/>
              <a:ext cx="2755164" cy="2401627"/>
            </a:xfrm>
            <a:prstGeom prst="rect">
              <a:avLst/>
            </a:prstGeom>
          </p:spPr>
        </p:pic>
      </p:grpSp>
      <p:pic>
        <p:nvPicPr>
          <p:cNvPr id="40" name="whoosh 3 (qubodup).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21"/>
          <a:stretch>
            <a:fillRect/>
          </a:stretch>
        </p:blipFill>
        <p:spPr>
          <a:xfrm>
            <a:off x="2181493" y="8593334"/>
            <a:ext cx="487363" cy="487363"/>
          </a:xfrm>
          <a:prstGeom prst="rect">
            <a:avLst/>
          </a:prstGeom>
        </p:spPr>
      </p:pic>
      <p:pic>
        <p:nvPicPr>
          <p:cNvPr id="41" name="Platform 2"/>
          <p:cNvPicPr>
            <a:picLocks noChangeAspect="1"/>
          </p:cNvPicPr>
          <p:nvPr/>
        </p:nvPicPr>
        <p:blipFill>
          <a:blip r:embed="rId23" cstate="print">
            <a:extLst>
              <a:ext uri="{BEBA8EAE-BF5A-486C-A8C5-ECC9F3942E4B}">
                <a14:imgProps xmlns:a14="http://schemas.microsoft.com/office/drawing/2010/main">
                  <a14:imgLayer r:embed="rId24">
                    <a14:imgEffect>
                      <a14:colorTemperature colorTemp="59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a:off x="5783789" y="4701539"/>
            <a:ext cx="3065619" cy="2357120"/>
          </a:xfrm>
          <a:prstGeom prst="rect">
            <a:avLst/>
          </a:prstGeom>
        </p:spPr>
      </p:pic>
      <p:pic>
        <p:nvPicPr>
          <p:cNvPr id="42" name="Chest 2 Closed"/>
          <p:cNvPicPr>
            <a:picLocks noChangeAspect="1"/>
          </p:cNvPicPr>
          <p:nvPr/>
        </p:nvPicPr>
        <p:blipFill>
          <a:blip r:embed="rId25" cstate="print">
            <a:extLst>
              <a:ext uri="{BEBA8EAE-BF5A-486C-A8C5-ECC9F3942E4B}">
                <a14:imgProps xmlns:a14="http://schemas.microsoft.com/office/drawing/2010/main">
                  <a14:imgLayer r:embed="rId26">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5898173" y="2760236"/>
            <a:ext cx="2836850" cy="2233006"/>
          </a:xfrm>
          <a:prstGeom prst="rect">
            <a:avLst/>
          </a:prstGeom>
          <a:effectLst>
            <a:outerShdw blurRad="76200" dir="18900000" sy="23000" kx="-1200000" algn="bl" rotWithShape="0">
              <a:prstClr val="black">
                <a:alpha val="20000"/>
              </a:prstClr>
            </a:outerShdw>
          </a:effectLst>
        </p:spPr>
      </p:pic>
      <p:pic>
        <p:nvPicPr>
          <p:cNvPr id="43" name="Number 2"/>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a:off x="6903720" y="5349240"/>
            <a:ext cx="805514" cy="1188720"/>
          </a:xfrm>
          <a:prstGeom prst="rect">
            <a:avLst/>
          </a:prstGeom>
          <a:effectLst>
            <a:glow rad="165100">
              <a:schemeClr val="tx1">
                <a:alpha val="40000"/>
              </a:schemeClr>
            </a:glow>
            <a:outerShdw blurRad="50800" dist="38100" dir="5400000" algn="t" rotWithShape="0">
              <a:prstClr val="black">
                <a:alpha val="40000"/>
              </a:prstClr>
            </a:outerShdw>
          </a:effectLst>
        </p:spPr>
      </p:pic>
      <p:pic>
        <p:nvPicPr>
          <p:cNvPr id="44" name="Chest 2 Open"/>
          <p:cNvPicPr>
            <a:picLocks noChangeAspect="1"/>
          </p:cNvPicPr>
          <p:nvPr/>
        </p:nvPicPr>
        <p:blipFill>
          <a:blip r:embed="rId28" cstate="print">
            <a:extLst>
              <a:ext uri="{BEBA8EAE-BF5A-486C-A8C5-ECC9F3942E4B}">
                <a14:imgProps xmlns:a14="http://schemas.microsoft.com/office/drawing/2010/main">
                  <a14:imgLayer r:embed="rId29">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5898985" y="2012298"/>
            <a:ext cx="2834640" cy="2976372"/>
          </a:xfrm>
          <a:prstGeom prst="rect">
            <a:avLst/>
          </a:prstGeom>
          <a:effectLst>
            <a:outerShdw blurRad="76200" dir="18900000" sy="23000" kx="-1200000" algn="bl" rotWithShape="0">
              <a:prstClr val="black">
                <a:alpha val="20000"/>
              </a:prstClr>
            </a:outerShdw>
          </a:effectLst>
        </p:spPr>
      </p:pic>
      <p:pic>
        <p:nvPicPr>
          <p:cNvPr id="45" name="Evil Staff"/>
          <p:cNvPicPr>
            <a:picLocks noChangeAspect="1"/>
          </p:cNvPicPr>
          <p:nvPr/>
        </p:nvPicPr>
        <p:blipFill>
          <a:blip r:embed="rId39" cstate="print">
            <a:extLst>
              <a:ext uri="{BEBA8EAE-BF5A-486C-A8C5-ECC9F3942E4B}">
                <a14:imgProps xmlns:a14="http://schemas.microsoft.com/office/drawing/2010/main">
                  <a14:imgLayer r:embed="rId40">
                    <a14:imgEffect>
                      <a14:brightnessContrast bright="20000"/>
                    </a14:imgEffect>
                  </a14:imgLayer>
                </a14:imgProps>
              </a:ext>
              <a:ext uri="{28A0092B-C50C-407E-A947-70E740481C1C}">
                <a14:useLocalDpi xmlns:a14="http://schemas.microsoft.com/office/drawing/2010/main" val="0"/>
              </a:ext>
            </a:extLst>
          </a:blip>
          <a:stretch>
            <a:fillRect/>
          </a:stretch>
        </p:blipFill>
        <p:spPr>
          <a:xfrm>
            <a:off x="7132220" y="103430"/>
            <a:ext cx="365760" cy="3657611"/>
          </a:xfrm>
          <a:prstGeom prst="rect">
            <a:avLst/>
          </a:prstGeom>
        </p:spPr>
      </p:pic>
      <p:grpSp>
        <p:nvGrpSpPr>
          <p:cNvPr id="46" name="Minus 1"/>
          <p:cNvGrpSpPr>
            <a:grpSpLocks noChangeAspect="1"/>
          </p:cNvGrpSpPr>
          <p:nvPr/>
        </p:nvGrpSpPr>
        <p:grpSpPr>
          <a:xfrm>
            <a:off x="5656347" y="4374034"/>
            <a:ext cx="3422945" cy="3187697"/>
            <a:chOff x="6017226" y="3122341"/>
            <a:chExt cx="5256658" cy="4895385"/>
          </a:xfrm>
        </p:grpSpPr>
        <p:pic>
          <p:nvPicPr>
            <p:cNvPr id="47" name="Minus Circle"/>
            <p:cNvPicPr>
              <a:picLocks noChangeAspect="1"/>
            </p:cNvPicPr>
            <p:nvPr/>
          </p:nvPicPr>
          <p:blipFill rotWithShape="1">
            <a:blip r:embed="rId34" cstate="print">
              <a:duotone>
                <a:prstClr val="black"/>
                <a:schemeClr val="accent3">
                  <a:tint val="45000"/>
                  <a:satMod val="400000"/>
                </a:schemeClr>
              </a:duotone>
              <a:extLst>
                <a:ext uri="{28A0092B-C50C-407E-A947-70E740481C1C}">
                  <a14:useLocalDpi xmlns:a14="http://schemas.microsoft.com/office/drawing/2010/main" val="0"/>
                </a:ext>
              </a:extLst>
            </a:blip>
            <a:srcRect l="17234" t="5105" r="15310" b="5669"/>
            <a:stretch/>
          </p:blipFill>
          <p:spPr>
            <a:xfrm>
              <a:off x="6017226" y="3122341"/>
              <a:ext cx="5256658" cy="4895385"/>
            </a:xfrm>
            <a:prstGeom prst="rect">
              <a:avLst/>
            </a:prstGeom>
          </p:spPr>
        </p:pic>
        <p:sp>
          <p:nvSpPr>
            <p:cNvPr id="48" name="Shadow"/>
            <p:cNvSpPr txBox="1"/>
            <p:nvPr/>
          </p:nvSpPr>
          <p:spPr>
            <a:xfrm>
              <a:off x="6683210" y="3784511"/>
              <a:ext cx="3749040" cy="3749040"/>
            </a:xfrm>
            <a:prstGeom prst="ellipse">
              <a:avLst/>
            </a:prstGeom>
            <a:solidFill>
              <a:schemeClr val="tx1">
                <a:alpha val="71000"/>
              </a:schemeClr>
            </a:solidFill>
            <a:effectLst>
              <a:softEdge rad="190500"/>
            </a:effectLst>
          </p:spPr>
          <p:txBody>
            <a:bodyPr wrap="square" lIns="0" tIns="0" rIns="0" bIns="0" rtlCol="0">
              <a:spAutoFit/>
            </a:bodyPr>
            <a:lstStyle/>
            <a:p>
              <a:pPr algn="ctr"/>
              <a:endParaRPr lang="en-US" sz="19900" dirty="0">
                <a:blipFill dpi="0" rotWithShape="1">
                  <a:blip r:embed="rId35"/>
                  <a:srcRect/>
                  <a:tile tx="0" ty="0" sx="100000" sy="100000" flip="none" algn="b"/>
                </a:blipFill>
                <a:latin typeface="Mystery Quest" panose="02000000000000000000" pitchFamily="2" charset="0"/>
                <a:cs typeface="Kalam Light" panose="02000000000000000000" pitchFamily="2" charset="0"/>
              </a:endParaRPr>
            </a:p>
          </p:txBody>
        </p:sp>
        <p:pic>
          <p:nvPicPr>
            <p:cNvPr id="49" name="-1"/>
            <p:cNvPicPr>
              <a:picLocks noChangeAspect="1"/>
            </p:cNvPicPr>
            <p:nvPr/>
          </p:nvPicPr>
          <p:blipFill>
            <a:blip r:embed="rId41">
              <a:extLst>
                <a:ext uri="{28A0092B-C50C-407E-A947-70E740481C1C}">
                  <a14:useLocalDpi xmlns:a14="http://schemas.microsoft.com/office/drawing/2010/main" val="0"/>
                </a:ext>
              </a:extLst>
            </a:blip>
            <a:stretch>
              <a:fillRect/>
            </a:stretch>
          </p:blipFill>
          <p:spPr>
            <a:xfrm>
              <a:off x="7108658" y="4369219"/>
              <a:ext cx="2474402" cy="2401627"/>
            </a:xfrm>
            <a:prstGeom prst="rect">
              <a:avLst/>
            </a:prstGeom>
          </p:spPr>
        </p:pic>
      </p:grpSp>
      <p:pic>
        <p:nvPicPr>
          <p:cNvPr id="50" name="whoosh 1 (qubodup).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21"/>
          <a:stretch>
            <a:fillRect/>
          </a:stretch>
        </p:blipFill>
        <p:spPr>
          <a:xfrm>
            <a:off x="7059733" y="8593334"/>
            <a:ext cx="487363" cy="487363"/>
          </a:xfrm>
          <a:prstGeom prst="rect">
            <a:avLst/>
          </a:prstGeom>
        </p:spPr>
      </p:pic>
      <p:pic>
        <p:nvPicPr>
          <p:cNvPr id="51" name="Platform 3"/>
          <p:cNvPicPr>
            <a:picLocks noChangeAspect="1"/>
          </p:cNvPicPr>
          <p:nvPr/>
        </p:nvPicPr>
        <p:blipFill>
          <a:blip r:embed="rId23" cstate="print">
            <a:extLst>
              <a:ext uri="{BEBA8EAE-BF5A-486C-A8C5-ECC9F3942E4B}">
                <a14:imgProps xmlns:a14="http://schemas.microsoft.com/office/drawing/2010/main">
                  <a14:imgLayer r:embed="rId24">
                    <a14:imgEffect>
                      <a14:colorTemperature colorTemp="59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0674794" y="4701539"/>
            <a:ext cx="3065619" cy="2357120"/>
          </a:xfrm>
          <a:prstGeom prst="rect">
            <a:avLst/>
          </a:prstGeom>
        </p:spPr>
      </p:pic>
      <p:pic>
        <p:nvPicPr>
          <p:cNvPr id="52" name="Chest 3 Closed"/>
          <p:cNvPicPr>
            <a:picLocks noChangeAspect="1"/>
          </p:cNvPicPr>
          <p:nvPr/>
        </p:nvPicPr>
        <p:blipFill>
          <a:blip r:embed="rId25" cstate="print">
            <a:extLst>
              <a:ext uri="{BEBA8EAE-BF5A-486C-A8C5-ECC9F3942E4B}">
                <a14:imgProps xmlns:a14="http://schemas.microsoft.com/office/drawing/2010/main">
                  <a14:imgLayer r:embed="rId26">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10778161" y="2760236"/>
            <a:ext cx="2836850" cy="2233006"/>
          </a:xfrm>
          <a:prstGeom prst="rect">
            <a:avLst/>
          </a:prstGeom>
          <a:effectLst>
            <a:outerShdw blurRad="76200" dir="18900000" sy="23000" kx="-1200000" algn="bl" rotWithShape="0">
              <a:prstClr val="black">
                <a:alpha val="20000"/>
              </a:prstClr>
            </a:outerShdw>
          </a:effectLst>
        </p:spPr>
      </p:pic>
      <p:pic>
        <p:nvPicPr>
          <p:cNvPr id="53" name="Number 3"/>
          <p:cNvPicPr>
            <a:picLocks noChangeAspect="1"/>
          </p:cNvPicPr>
          <p:nvPr/>
        </p:nvPicPr>
        <p:blipFill>
          <a:blip r:embed="rId42" cstate="print">
            <a:extLst>
              <a:ext uri="{28A0092B-C50C-407E-A947-70E740481C1C}">
                <a14:useLocalDpi xmlns:a14="http://schemas.microsoft.com/office/drawing/2010/main" val="0"/>
              </a:ext>
            </a:extLst>
          </a:blip>
          <a:stretch>
            <a:fillRect/>
          </a:stretch>
        </p:blipFill>
        <p:spPr>
          <a:xfrm>
            <a:off x="11841480" y="5349240"/>
            <a:ext cx="755635" cy="1463040"/>
          </a:xfrm>
          <a:prstGeom prst="rect">
            <a:avLst/>
          </a:prstGeom>
          <a:effectLst>
            <a:glow rad="165100">
              <a:schemeClr val="tx1">
                <a:alpha val="40000"/>
              </a:schemeClr>
            </a:glow>
            <a:outerShdw blurRad="50800" dist="38100" dir="5400000" algn="t" rotWithShape="0">
              <a:prstClr val="black">
                <a:alpha val="40000"/>
              </a:prstClr>
            </a:outerShdw>
          </a:effectLst>
        </p:spPr>
      </p:pic>
      <p:pic>
        <p:nvPicPr>
          <p:cNvPr id="54" name="Chest 3 Open"/>
          <p:cNvPicPr>
            <a:picLocks noChangeAspect="1"/>
          </p:cNvPicPr>
          <p:nvPr/>
        </p:nvPicPr>
        <p:blipFill>
          <a:blip r:embed="rId28" cstate="print">
            <a:extLst>
              <a:ext uri="{BEBA8EAE-BF5A-486C-A8C5-ECC9F3942E4B}">
                <a14:imgProps xmlns:a14="http://schemas.microsoft.com/office/drawing/2010/main">
                  <a14:imgLayer r:embed="rId29">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10778599" y="2012298"/>
            <a:ext cx="2834640" cy="2976372"/>
          </a:xfrm>
          <a:prstGeom prst="rect">
            <a:avLst/>
          </a:prstGeom>
          <a:effectLst>
            <a:outerShdw blurRad="76200" dir="18900000" sy="23000" kx="-1200000" algn="bl" rotWithShape="0">
              <a:prstClr val="black">
                <a:alpha val="20000"/>
              </a:prstClr>
            </a:outerShdw>
          </a:effectLst>
        </p:spPr>
      </p:pic>
      <p:pic>
        <p:nvPicPr>
          <p:cNvPr id="55" name="Bag o' Gold"/>
          <p:cNvPicPr>
            <a:picLocks noChangeAspect="1"/>
          </p:cNvPicPr>
          <p:nvPr/>
        </p:nvPicPr>
        <p:blipFill>
          <a:blip r:embed="rId43" cstate="print">
            <a:extLst>
              <a:ext uri="{28A0092B-C50C-407E-A947-70E740481C1C}">
                <a14:useLocalDpi xmlns:a14="http://schemas.microsoft.com/office/drawing/2010/main" val="0"/>
              </a:ext>
            </a:extLst>
          </a:blip>
          <a:stretch>
            <a:fillRect/>
          </a:stretch>
        </p:blipFill>
        <p:spPr>
          <a:xfrm rot="19851867">
            <a:off x="10405079" y="861135"/>
            <a:ext cx="1033926" cy="1207008"/>
          </a:xfrm>
          <a:prstGeom prst="rect">
            <a:avLst/>
          </a:prstGeom>
        </p:spPr>
      </p:pic>
      <p:pic>
        <p:nvPicPr>
          <p:cNvPr id="56" name="Potion"/>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rot="1861253">
            <a:off x="13003741" y="928075"/>
            <a:ext cx="764942" cy="1069848"/>
          </a:xfrm>
          <a:prstGeom prst="rect">
            <a:avLst/>
          </a:prstGeom>
        </p:spPr>
      </p:pic>
      <p:grpSp>
        <p:nvGrpSpPr>
          <p:cNvPr id="57" name="Points 2"/>
          <p:cNvGrpSpPr>
            <a:grpSpLocks noChangeAspect="1"/>
          </p:cNvGrpSpPr>
          <p:nvPr/>
        </p:nvGrpSpPr>
        <p:grpSpPr>
          <a:xfrm>
            <a:off x="10518566" y="4374034"/>
            <a:ext cx="3422945" cy="3187697"/>
            <a:chOff x="6017226" y="3122341"/>
            <a:chExt cx="5256658" cy="4895385"/>
          </a:xfrm>
        </p:grpSpPr>
        <p:pic>
          <p:nvPicPr>
            <p:cNvPr id="58" name="Points Circle"/>
            <p:cNvPicPr>
              <a:picLocks noChangeAspect="1"/>
            </p:cNvPicPr>
            <p:nvPr/>
          </p:nvPicPr>
          <p:blipFill rotWithShape="1">
            <a:blip r:embed="rId34" cstate="print">
              <a:extLst>
                <a:ext uri="{28A0092B-C50C-407E-A947-70E740481C1C}">
                  <a14:useLocalDpi xmlns:a14="http://schemas.microsoft.com/office/drawing/2010/main" val="0"/>
                </a:ext>
              </a:extLst>
            </a:blip>
            <a:srcRect l="17234" t="5105" r="15310" b="5669"/>
            <a:stretch/>
          </p:blipFill>
          <p:spPr>
            <a:xfrm>
              <a:off x="6017226" y="3122341"/>
              <a:ext cx="5256658" cy="4895385"/>
            </a:xfrm>
            <a:prstGeom prst="rect">
              <a:avLst/>
            </a:prstGeom>
          </p:spPr>
        </p:pic>
        <p:sp>
          <p:nvSpPr>
            <p:cNvPr id="59" name="Shadow"/>
            <p:cNvSpPr txBox="1"/>
            <p:nvPr/>
          </p:nvSpPr>
          <p:spPr>
            <a:xfrm>
              <a:off x="6683210" y="3784511"/>
              <a:ext cx="3749040" cy="3749040"/>
            </a:xfrm>
            <a:prstGeom prst="ellipse">
              <a:avLst/>
            </a:prstGeom>
            <a:solidFill>
              <a:schemeClr val="tx1">
                <a:alpha val="71000"/>
              </a:schemeClr>
            </a:solidFill>
            <a:effectLst>
              <a:softEdge rad="190500"/>
            </a:effectLst>
          </p:spPr>
          <p:txBody>
            <a:bodyPr wrap="square" lIns="0" tIns="0" rIns="0" bIns="0" rtlCol="0">
              <a:spAutoFit/>
            </a:bodyPr>
            <a:lstStyle/>
            <a:p>
              <a:pPr algn="ctr"/>
              <a:endParaRPr lang="en-US" sz="19900" dirty="0">
                <a:blipFill dpi="0" rotWithShape="1">
                  <a:blip r:embed="rId35"/>
                  <a:srcRect/>
                  <a:tile tx="0" ty="0" sx="100000" sy="100000" flip="none" algn="b"/>
                </a:blipFill>
                <a:latin typeface="Mystery Quest" panose="02000000000000000000" pitchFamily="2" charset="0"/>
                <a:cs typeface="Kalam Light" panose="02000000000000000000" pitchFamily="2" charset="0"/>
              </a:endParaRPr>
            </a:p>
          </p:txBody>
        </p:sp>
        <p:pic>
          <p:nvPicPr>
            <p:cNvPr id="60" name="2"/>
            <p:cNvPicPr>
              <a:picLocks noChangeAspect="1"/>
            </p:cNvPicPr>
            <p:nvPr/>
          </p:nvPicPr>
          <p:blipFill>
            <a:blip r:embed="rId44" cstate="print">
              <a:extLst>
                <a:ext uri="{BEBA8EAE-BF5A-486C-A8C5-ECC9F3942E4B}">
                  <a14:imgProps xmlns:a14="http://schemas.microsoft.com/office/drawing/2010/main">
                    <a14:imgLayer r:embed="rId45">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6962183" y="4383591"/>
              <a:ext cx="2767355" cy="2372884"/>
            </a:xfrm>
            <a:prstGeom prst="rect">
              <a:avLst/>
            </a:prstGeom>
          </p:spPr>
        </p:pic>
      </p:grpSp>
      <p:pic>
        <p:nvPicPr>
          <p:cNvPr id="61" name="whoosh 2 (qubodup).mp3">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21"/>
          <a:stretch>
            <a:fillRect/>
          </a:stretch>
        </p:blipFill>
        <p:spPr>
          <a:xfrm>
            <a:off x="11952237" y="8490901"/>
            <a:ext cx="487363" cy="487363"/>
          </a:xfrm>
          <a:prstGeom prst="rect">
            <a:avLst/>
          </a:prstGeom>
        </p:spPr>
      </p:pic>
      <p:pic>
        <p:nvPicPr>
          <p:cNvPr id="2" name="Brick Wall"/>
          <p:cNvPicPr>
            <a:picLocks noChangeAspect="1"/>
          </p:cNvPicPr>
          <p:nvPr/>
        </p:nvPicPr>
        <p:blipFill>
          <a:blip r:embed="rId46">
            <a:extLst>
              <a:ext uri="{28A0092B-C50C-407E-A947-70E740481C1C}">
                <a14:useLocalDpi xmlns:a14="http://schemas.microsoft.com/office/drawing/2010/main" val="0"/>
              </a:ext>
            </a:extLst>
          </a:blip>
          <a:stretch>
            <a:fillRect/>
          </a:stretch>
        </p:blipFill>
        <p:spPr>
          <a:xfrm>
            <a:off x="0" y="0"/>
            <a:ext cx="14630400" cy="8229600"/>
          </a:xfrm>
          <a:prstGeom prst="rect">
            <a:avLst/>
          </a:prstGeom>
        </p:spPr>
      </p:pic>
      <p:pic>
        <p:nvPicPr>
          <p:cNvPr id="3" name="Doors (Closed)"/>
          <p:cNvPicPr>
            <a:picLocks noChangeAspect="1"/>
          </p:cNvPicPr>
          <p:nvPr/>
        </p:nvPicPr>
        <p:blipFill>
          <a:blip r:embed="rId47">
            <a:extLst>
              <a:ext uri="{28A0092B-C50C-407E-A947-70E740481C1C}">
                <a14:useLocalDpi xmlns:a14="http://schemas.microsoft.com/office/drawing/2010/main" val="0"/>
              </a:ext>
            </a:extLst>
          </a:blip>
          <a:stretch>
            <a:fillRect/>
          </a:stretch>
        </p:blipFill>
        <p:spPr>
          <a:xfrm>
            <a:off x="3561794" y="191080"/>
            <a:ext cx="7514723" cy="8229600"/>
          </a:xfrm>
          <a:prstGeom prst="rect">
            <a:avLst/>
          </a:prstGeom>
          <a:effectLst>
            <a:innerShdw blurRad="114300">
              <a:prstClr val="black"/>
            </a:innerShdw>
          </a:effectLst>
        </p:spPr>
      </p:pic>
      <p:pic>
        <p:nvPicPr>
          <p:cNvPr id="4" name="Doors (Open)"/>
          <p:cNvPicPr>
            <a:picLocks noChangeAspect="1"/>
          </p:cNvPicPr>
          <p:nvPr/>
        </p:nvPicPr>
        <p:blipFill rotWithShape="1">
          <a:blip r:embed="rId48">
            <a:extLst>
              <a:ext uri="{28A0092B-C50C-407E-A947-70E740481C1C}">
                <a14:useLocalDpi xmlns:a14="http://schemas.microsoft.com/office/drawing/2010/main" val="0"/>
              </a:ext>
            </a:extLst>
          </a:blip>
          <a:srcRect l="15985" t="7812" r="16219" b="7812"/>
          <a:stretch/>
        </p:blipFill>
        <p:spPr>
          <a:xfrm>
            <a:off x="2346958" y="211579"/>
            <a:ext cx="9921240" cy="8229600"/>
          </a:xfrm>
          <a:prstGeom prst="rect">
            <a:avLst/>
          </a:prstGeom>
          <a:effectLst>
            <a:innerShdw blurRad="114300">
              <a:prstClr val="black"/>
            </a:innerShdw>
          </a:effectLst>
        </p:spPr>
      </p:pic>
      <p:pic>
        <p:nvPicPr>
          <p:cNvPr id="8" name="Glow 1"/>
          <p:cNvPicPr>
            <a:picLocks noChangeAspect="1"/>
          </p:cNvPicPr>
          <p:nvPr/>
        </p:nvPicPr>
        <p:blipFill>
          <a:blip r:embed="rId49" cstate="print">
            <a:extLst>
              <a:ext uri="{28A0092B-C50C-407E-A947-70E740481C1C}">
                <a14:useLocalDpi xmlns:a14="http://schemas.microsoft.com/office/drawing/2010/main" val="0"/>
              </a:ext>
            </a:extLst>
          </a:blip>
          <a:stretch>
            <a:fillRect/>
          </a:stretch>
        </p:blipFill>
        <p:spPr>
          <a:xfrm>
            <a:off x="-1701493" y="371301"/>
            <a:ext cx="6273484" cy="3764091"/>
          </a:xfrm>
          <a:prstGeom prst="rect">
            <a:avLst/>
          </a:prstGeom>
        </p:spPr>
      </p:pic>
      <p:pic>
        <p:nvPicPr>
          <p:cNvPr id="9" name="Glow 2"/>
          <p:cNvPicPr>
            <a:picLocks noChangeAspect="1"/>
          </p:cNvPicPr>
          <p:nvPr/>
        </p:nvPicPr>
        <p:blipFill>
          <a:blip r:embed="rId49" cstate="print">
            <a:extLst>
              <a:ext uri="{28A0092B-C50C-407E-A947-70E740481C1C}">
                <a14:useLocalDpi xmlns:a14="http://schemas.microsoft.com/office/drawing/2010/main" val="0"/>
              </a:ext>
            </a:extLst>
          </a:blip>
          <a:stretch>
            <a:fillRect/>
          </a:stretch>
        </p:blipFill>
        <p:spPr>
          <a:xfrm>
            <a:off x="9987587" y="371301"/>
            <a:ext cx="6273484" cy="3764091"/>
          </a:xfrm>
          <a:prstGeom prst="rect">
            <a:avLst/>
          </a:prstGeom>
        </p:spPr>
      </p:pic>
      <p:pic>
        <p:nvPicPr>
          <p:cNvPr id="5" name="Magic Barrier"/>
          <p:cNvPicPr>
            <a:picLocks noChangeAspect="1"/>
          </p:cNvPicPr>
          <p:nvPr/>
        </p:nvPicPr>
        <p:blipFill>
          <a:blip r:embed="rId50" cstate="print">
            <a:extLst>
              <a:ext uri="{28A0092B-C50C-407E-A947-70E740481C1C}">
                <a14:useLocalDpi xmlns:a14="http://schemas.microsoft.com/office/drawing/2010/main" val="0"/>
              </a:ext>
            </a:extLst>
          </a:blip>
          <a:stretch>
            <a:fillRect/>
          </a:stretch>
        </p:blipFill>
        <p:spPr>
          <a:xfrm>
            <a:off x="4878319" y="3809996"/>
            <a:ext cx="4873762" cy="3291847"/>
          </a:xfrm>
          <a:prstGeom prst="rect">
            <a:avLst/>
          </a:prstGeom>
        </p:spPr>
      </p:pic>
      <p:pic>
        <p:nvPicPr>
          <p:cNvPr id="6" name="Magic Circle 1"/>
          <p:cNvPicPr>
            <a:picLocks noChangeAspect="1"/>
          </p:cNvPicPr>
          <p:nvPr/>
        </p:nvPicPr>
        <p:blipFill>
          <a:blip r:embed="rId51" cstate="print">
            <a:extLst>
              <a:ext uri="{28A0092B-C50C-407E-A947-70E740481C1C}">
                <a14:useLocalDpi xmlns:a14="http://schemas.microsoft.com/office/drawing/2010/main" val="0"/>
              </a:ext>
            </a:extLst>
          </a:blip>
          <a:stretch>
            <a:fillRect/>
          </a:stretch>
        </p:blipFill>
        <p:spPr>
          <a:xfrm>
            <a:off x="4481830" y="821713"/>
            <a:ext cx="1573530" cy="1107830"/>
          </a:xfrm>
          <a:prstGeom prst="rect">
            <a:avLst/>
          </a:prstGeom>
        </p:spPr>
      </p:pic>
      <p:pic>
        <p:nvPicPr>
          <p:cNvPr id="13" name="Magic Circle 2"/>
          <p:cNvPicPr>
            <a:picLocks noChangeAspect="1"/>
          </p:cNvPicPr>
          <p:nvPr/>
        </p:nvPicPr>
        <p:blipFill>
          <a:blip r:embed="rId52" cstate="print">
            <a:extLst>
              <a:ext uri="{28A0092B-C50C-407E-A947-70E740481C1C}">
                <a14:useLocalDpi xmlns:a14="http://schemas.microsoft.com/office/drawing/2010/main" val="0"/>
              </a:ext>
            </a:extLst>
          </a:blip>
          <a:stretch>
            <a:fillRect/>
          </a:stretch>
        </p:blipFill>
        <p:spPr>
          <a:xfrm>
            <a:off x="8474711" y="821713"/>
            <a:ext cx="1573528" cy="1107830"/>
          </a:xfrm>
          <a:prstGeom prst="rect">
            <a:avLst/>
          </a:prstGeom>
        </p:spPr>
      </p:pic>
      <p:pic>
        <p:nvPicPr>
          <p:cNvPr id="14" name="Magic Circle 3"/>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3364231" y="4773953"/>
            <a:ext cx="1573528" cy="1107829"/>
          </a:xfrm>
          <a:prstGeom prst="rect">
            <a:avLst/>
          </a:prstGeom>
        </p:spPr>
      </p:pic>
      <p:pic>
        <p:nvPicPr>
          <p:cNvPr id="15" name="Magic Circle 4"/>
          <p:cNvPicPr>
            <a:picLocks noChangeAspect="1"/>
          </p:cNvPicPr>
          <p:nvPr/>
        </p:nvPicPr>
        <p:blipFill>
          <a:blip r:embed="rId53" cstate="print">
            <a:extLst>
              <a:ext uri="{28A0092B-C50C-407E-A947-70E740481C1C}">
                <a14:useLocalDpi xmlns:a14="http://schemas.microsoft.com/office/drawing/2010/main" val="0"/>
              </a:ext>
            </a:extLst>
          </a:blip>
          <a:stretch>
            <a:fillRect/>
          </a:stretch>
        </p:blipFill>
        <p:spPr>
          <a:xfrm>
            <a:off x="9672071" y="4773953"/>
            <a:ext cx="1573527" cy="1107829"/>
          </a:xfrm>
          <a:prstGeom prst="rect">
            <a:avLst/>
          </a:prstGeom>
        </p:spPr>
      </p:pic>
      <p:pic>
        <p:nvPicPr>
          <p:cNvPr id="12" name="Scroll"/>
          <p:cNvPicPr>
            <a:picLocks noChangeAspect="1"/>
          </p:cNvPicPr>
          <p:nvPr/>
        </p:nvPicPr>
        <p:blipFill>
          <a:blip r:embed="rId54">
            <a:extLst>
              <a:ext uri="{28A0092B-C50C-407E-A947-70E740481C1C}">
                <a14:useLocalDpi xmlns:a14="http://schemas.microsoft.com/office/drawing/2010/main" val="0"/>
              </a:ext>
            </a:extLst>
          </a:blip>
          <a:stretch>
            <a:fillRect/>
          </a:stretch>
        </p:blipFill>
        <p:spPr>
          <a:xfrm>
            <a:off x="2286000" y="1055370"/>
            <a:ext cx="10058400" cy="6118860"/>
          </a:xfrm>
          <a:prstGeom prst="rect">
            <a:avLst/>
          </a:prstGeom>
        </p:spPr>
      </p:pic>
      <p:pic>
        <p:nvPicPr>
          <p:cNvPr id="16" name="Scroll Center"/>
          <p:cNvPicPr>
            <a:picLocks noChangeAspect="1"/>
          </p:cNvPicPr>
          <p:nvPr/>
        </p:nvPicPr>
        <p:blipFill rotWithShape="1">
          <a:blip r:embed="rId54">
            <a:extLst>
              <a:ext uri="{28A0092B-C50C-407E-A947-70E740481C1C}">
                <a14:useLocalDpi xmlns:a14="http://schemas.microsoft.com/office/drawing/2010/main" val="0"/>
              </a:ext>
            </a:extLst>
          </a:blip>
          <a:srcRect l="43705" r="43760"/>
          <a:stretch/>
        </p:blipFill>
        <p:spPr>
          <a:xfrm>
            <a:off x="6682116" y="1055370"/>
            <a:ext cx="1260797" cy="6118860"/>
          </a:xfrm>
          <a:prstGeom prst="rect">
            <a:avLst/>
          </a:prstGeom>
        </p:spPr>
      </p:pic>
      <p:pic>
        <p:nvPicPr>
          <p:cNvPr id="17" name="Scroll Roll L"/>
          <p:cNvPicPr>
            <a:picLocks noChangeAspect="1"/>
          </p:cNvPicPr>
          <p:nvPr/>
        </p:nvPicPr>
        <p:blipFill>
          <a:blip r:embed="rId55">
            <a:extLst>
              <a:ext uri="{28A0092B-C50C-407E-A947-70E740481C1C}">
                <a14:useLocalDpi xmlns:a14="http://schemas.microsoft.com/office/drawing/2010/main" val="0"/>
              </a:ext>
            </a:extLst>
          </a:blip>
          <a:stretch>
            <a:fillRect/>
          </a:stretch>
        </p:blipFill>
        <p:spPr>
          <a:xfrm>
            <a:off x="6048565" y="1045210"/>
            <a:ext cx="1267102" cy="6117336"/>
          </a:xfrm>
          <a:prstGeom prst="rect">
            <a:avLst/>
          </a:prstGeom>
          <a:effectLst>
            <a:outerShdw blurRad="50800" dist="38100" algn="l" rotWithShape="0">
              <a:prstClr val="black">
                <a:alpha val="40000"/>
              </a:prstClr>
            </a:outerShdw>
          </a:effectLst>
        </p:spPr>
      </p:pic>
      <p:pic>
        <p:nvPicPr>
          <p:cNvPr id="18" name="Scroll Roll R"/>
          <p:cNvPicPr>
            <a:picLocks noChangeAspect="1"/>
          </p:cNvPicPr>
          <p:nvPr/>
        </p:nvPicPr>
        <p:blipFill>
          <a:blip r:embed="rId55">
            <a:extLst>
              <a:ext uri="{28A0092B-C50C-407E-A947-70E740481C1C}">
                <a14:useLocalDpi xmlns:a14="http://schemas.microsoft.com/office/drawing/2010/main" val="0"/>
              </a:ext>
            </a:extLst>
          </a:blip>
          <a:stretch>
            <a:fillRect/>
          </a:stretch>
        </p:blipFill>
        <p:spPr>
          <a:xfrm flipH="1">
            <a:off x="7309362" y="1045210"/>
            <a:ext cx="1267102" cy="6117336"/>
          </a:xfrm>
          <a:prstGeom prst="rect">
            <a:avLst/>
          </a:prstGeom>
          <a:effectLst>
            <a:outerShdw blurRad="50800" dist="38100" dir="10800000" algn="r" rotWithShape="0">
              <a:prstClr val="black">
                <a:alpha val="40000"/>
              </a:prstClr>
            </a:outerShdw>
          </a:effectLst>
        </p:spPr>
      </p:pic>
      <p:pic>
        <p:nvPicPr>
          <p:cNvPr id="24" name="Circle 4 Large"/>
          <p:cNvPicPr>
            <a:picLocks noChangeAspect="1"/>
          </p:cNvPicPr>
          <p:nvPr/>
        </p:nvPicPr>
        <p:blipFill>
          <a:blip r:embed="rId53" cstate="print">
            <a:extLst>
              <a:ext uri="{28A0092B-C50C-407E-A947-70E740481C1C}">
                <a14:useLocalDpi xmlns:a14="http://schemas.microsoft.com/office/drawing/2010/main" val="0"/>
              </a:ext>
            </a:extLst>
          </a:blip>
          <a:stretch>
            <a:fillRect/>
          </a:stretch>
        </p:blipFill>
        <p:spPr>
          <a:xfrm>
            <a:off x="5368107" y="2798222"/>
            <a:ext cx="6662773" cy="4690872"/>
          </a:xfrm>
          <a:prstGeom prst="rect">
            <a:avLst/>
          </a:prstGeom>
        </p:spPr>
      </p:pic>
      <p:pic>
        <p:nvPicPr>
          <p:cNvPr id="23" name="Circle 3 Large"/>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2601381" y="2798222"/>
            <a:ext cx="6662778" cy="4690872"/>
          </a:xfrm>
          <a:prstGeom prst="rect">
            <a:avLst/>
          </a:prstGeom>
        </p:spPr>
      </p:pic>
      <p:pic>
        <p:nvPicPr>
          <p:cNvPr id="22" name="Circle 2 Large"/>
          <p:cNvPicPr>
            <a:picLocks noChangeAspect="1"/>
          </p:cNvPicPr>
          <p:nvPr/>
        </p:nvPicPr>
        <p:blipFill>
          <a:blip r:embed="rId52" cstate="print">
            <a:extLst>
              <a:ext uri="{28A0092B-C50C-407E-A947-70E740481C1C}">
                <a14:useLocalDpi xmlns:a14="http://schemas.microsoft.com/office/drawing/2010/main" val="0"/>
              </a:ext>
            </a:extLst>
          </a:blip>
          <a:stretch>
            <a:fillRect/>
          </a:stretch>
        </p:blipFill>
        <p:spPr>
          <a:xfrm>
            <a:off x="5368109" y="964886"/>
            <a:ext cx="6662771" cy="4690872"/>
          </a:xfrm>
          <a:prstGeom prst="rect">
            <a:avLst/>
          </a:prstGeom>
        </p:spPr>
      </p:pic>
      <p:pic>
        <p:nvPicPr>
          <p:cNvPr id="21" name="Circle 1 Large"/>
          <p:cNvPicPr>
            <a:picLocks noChangeAspect="1"/>
          </p:cNvPicPr>
          <p:nvPr/>
        </p:nvPicPr>
        <p:blipFill>
          <a:blip r:embed="rId51" cstate="print">
            <a:extLst>
              <a:ext uri="{28A0092B-C50C-407E-A947-70E740481C1C}">
                <a14:useLocalDpi xmlns:a14="http://schemas.microsoft.com/office/drawing/2010/main" val="0"/>
              </a:ext>
            </a:extLst>
          </a:blip>
          <a:stretch>
            <a:fillRect/>
          </a:stretch>
        </p:blipFill>
        <p:spPr>
          <a:xfrm>
            <a:off x="2601381" y="964886"/>
            <a:ext cx="6657456" cy="4687123"/>
          </a:xfrm>
          <a:prstGeom prst="rect">
            <a:avLst/>
          </a:prstGeom>
        </p:spPr>
      </p:pic>
      <p:sp>
        <p:nvSpPr>
          <p:cNvPr id="20" name="Answer"/>
          <p:cNvSpPr txBox="1"/>
          <p:nvPr/>
        </p:nvSpPr>
        <p:spPr>
          <a:xfrm>
            <a:off x="3561795" y="1554479"/>
            <a:ext cx="7514722" cy="5547363"/>
          </a:xfrm>
          <a:prstGeom prst="rect">
            <a:avLst/>
          </a:prstGeom>
          <a:solidFill>
            <a:srgbClr val="F3D79F">
              <a:alpha val="9000"/>
            </a:srgbClr>
          </a:solidFill>
          <a:effectLst>
            <a:softEdge rad="127000"/>
          </a:effectLst>
        </p:spPr>
        <p:txBody>
          <a:bodyPr wrap="square" lIns="0" tIns="0" rIns="0" bIns="0" rtlCol="0" anchor="ctr" anchorCtr="1">
            <a:normAutofit/>
          </a:bodyPr>
          <a:lstStyle/>
          <a:p>
            <a:pPr algn="ctr" fontAlgn="ctr">
              <a:lnSpc>
                <a:spcPts val="11500"/>
              </a:lnSpc>
            </a:pPr>
            <a:r>
              <a:rPr lang="en-US" sz="11500" spc="-200" dirty="0" smtClean="0">
                <a:solidFill>
                  <a:schemeClr val="tx2">
                    <a:lumMod val="50000"/>
                  </a:schemeClr>
                </a:solidFill>
                <a:latin typeface="Kalam Light" panose="02000000000000000000" pitchFamily="2" charset="0"/>
                <a:cs typeface="Kalam Light" panose="02000000000000000000" pitchFamily="2" charset="0"/>
              </a:rPr>
              <a:t>Answer sentence here</a:t>
            </a:r>
            <a:endParaRPr lang="en-US" sz="11500" spc="-200" dirty="0">
              <a:solidFill>
                <a:schemeClr val="tx2">
                  <a:lumMod val="50000"/>
                </a:schemeClr>
              </a:solidFill>
              <a:latin typeface="Kalam Light" panose="02000000000000000000" pitchFamily="2" charset="0"/>
              <a:cs typeface="Kalam Light" panose="02000000000000000000" pitchFamily="2" charset="0"/>
            </a:endParaRPr>
          </a:p>
        </p:txBody>
      </p:sp>
      <p:pic>
        <p:nvPicPr>
          <p:cNvPr id="7" name="magic circles (compiled).mp3">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21"/>
          <a:stretch>
            <a:fillRect/>
          </a:stretch>
        </p:blipFill>
        <p:spPr>
          <a:xfrm>
            <a:off x="1435249" y="8517886"/>
            <a:ext cx="487363" cy="487363"/>
          </a:xfrm>
          <a:prstGeom prst="rect">
            <a:avLst/>
          </a:prstGeom>
        </p:spPr>
      </p:pic>
      <p:pic>
        <p:nvPicPr>
          <p:cNvPr id="25" name="unrolling-scroll (spookymodem).mp3">
            <a:hlinkClick r:id="" action="ppaction://media"/>
          </p:cNvPr>
          <p:cNvPicPr>
            <a:picLocks noChangeAspect="1"/>
          </p:cNvPicPr>
          <p:nvPr>
            <a:audioFile r:link="rId16"/>
            <p:extLst>
              <p:ext uri="{DAA4B4D4-6D71-4841-9C94-3DE7FCFB9230}">
                <p14:media xmlns:p14="http://schemas.microsoft.com/office/powerpoint/2010/main" r:embed="rId15"/>
              </p:ext>
            </p:extLst>
          </p:nvPr>
        </p:nvPicPr>
        <p:blipFill>
          <a:blip r:embed="rId21"/>
          <a:stretch>
            <a:fillRect/>
          </a:stretch>
        </p:blipFill>
        <p:spPr>
          <a:xfrm>
            <a:off x="491310" y="8447555"/>
            <a:ext cx="487363" cy="487363"/>
          </a:xfrm>
          <a:prstGeom prst="rect">
            <a:avLst/>
          </a:prstGeom>
        </p:spPr>
      </p:pic>
      <p:pic>
        <p:nvPicPr>
          <p:cNvPr id="11" name="door open (compiled).mp3">
            <a:hlinkClick r:id="" action="ppaction://media"/>
          </p:cNvPr>
          <p:cNvPicPr>
            <a:picLocks noChangeAspect="1"/>
          </p:cNvPicPr>
          <p:nvPr>
            <a:audioFile r:link="rId18"/>
            <p:extLst>
              <p:ext uri="{DAA4B4D4-6D71-4841-9C94-3DE7FCFB9230}">
                <p14:media xmlns:p14="http://schemas.microsoft.com/office/powerpoint/2010/main" r:embed="rId17"/>
              </p:ext>
            </p:extLst>
          </p:nvPr>
        </p:nvPicPr>
        <p:blipFill>
          <a:blip r:embed="rId21"/>
          <a:stretch>
            <a:fillRect/>
          </a:stretch>
        </p:blipFill>
        <p:spPr>
          <a:xfrm>
            <a:off x="2385056" y="8506457"/>
            <a:ext cx="487363" cy="487363"/>
          </a:xfrm>
          <a:prstGeom prst="rect">
            <a:avLst/>
          </a:prstGeom>
        </p:spPr>
      </p:pic>
    </p:spTree>
    <p:extLst>
      <p:ext uri="{BB962C8B-B14F-4D97-AF65-F5344CB8AC3E}">
        <p14:creationId xmlns:p14="http://schemas.microsoft.com/office/powerpoint/2010/main" val="2538943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autoRev="1" fill="hold" nodeType="withEffect">
                                  <p:stCondLst>
                                    <p:cond delay="0"/>
                                  </p:stCondLst>
                                  <p:childTnLst>
                                    <p:animScale>
                                      <p:cBhvr>
                                        <p:cTn id="6" dur="2000" fill="hold"/>
                                        <p:tgtEl>
                                          <p:spTgt spid="8"/>
                                        </p:tgtEl>
                                      </p:cBhvr>
                                      <p:by x="150000" y="150000"/>
                                    </p:animScale>
                                  </p:childTnLst>
                                </p:cTn>
                              </p:par>
                              <p:par>
                                <p:cTn id="7" presetID="6" presetClass="emph" presetSubtype="0" repeatCount="indefinite" autoRev="1" fill="hold" nodeType="withEffect">
                                  <p:stCondLst>
                                    <p:cond delay="0"/>
                                  </p:stCondLst>
                                  <p:childTnLst>
                                    <p:animScale>
                                      <p:cBhvr>
                                        <p:cTn id="8" dur="2000" fill="hold"/>
                                        <p:tgtEl>
                                          <p:spTgt spid="9"/>
                                        </p:tgtEl>
                                      </p:cBhvr>
                                      <p:by x="150000" y="150000"/>
                                    </p:animScale>
                                  </p:childTnLst>
                                </p:cTn>
                              </p:par>
                              <p:par>
                                <p:cTn id="9" presetID="8" presetClass="emph" presetSubtype="0" repeatCount="indefinite" fill="hold" nodeType="withEffect">
                                  <p:stCondLst>
                                    <p:cond delay="0"/>
                                  </p:stCondLst>
                                  <p:childTnLst>
                                    <p:animRot by="21600000">
                                      <p:cBhvr>
                                        <p:cTn id="10" dur="4000" fill="hold"/>
                                        <p:tgtEl>
                                          <p:spTgt spid="6"/>
                                        </p:tgtEl>
                                        <p:attrNameLst>
                                          <p:attrName>r</p:attrName>
                                        </p:attrNameLst>
                                      </p:cBhvr>
                                    </p:animRot>
                                  </p:childTnLst>
                                </p:cTn>
                              </p:par>
                              <p:par>
                                <p:cTn id="11" presetID="8" presetClass="emph" presetSubtype="0" repeatCount="indefinite" fill="hold" nodeType="withEffect">
                                  <p:stCondLst>
                                    <p:cond delay="0"/>
                                  </p:stCondLst>
                                  <p:childTnLst>
                                    <p:animRot by="21600000">
                                      <p:cBhvr>
                                        <p:cTn id="12" dur="4000" fill="hold"/>
                                        <p:tgtEl>
                                          <p:spTgt spid="13"/>
                                        </p:tgtEl>
                                        <p:attrNameLst>
                                          <p:attrName>r</p:attrName>
                                        </p:attrNameLst>
                                      </p:cBhvr>
                                    </p:animRot>
                                  </p:childTnLst>
                                </p:cTn>
                              </p:par>
                              <p:par>
                                <p:cTn id="13" presetID="8" presetClass="emph" presetSubtype="0" repeatCount="indefinite" fill="hold" nodeType="withEffect">
                                  <p:stCondLst>
                                    <p:cond delay="0"/>
                                  </p:stCondLst>
                                  <p:childTnLst>
                                    <p:animRot by="21600000">
                                      <p:cBhvr>
                                        <p:cTn id="14" dur="4000" fill="hold"/>
                                        <p:tgtEl>
                                          <p:spTgt spid="14"/>
                                        </p:tgtEl>
                                        <p:attrNameLst>
                                          <p:attrName>r</p:attrName>
                                        </p:attrNameLst>
                                      </p:cBhvr>
                                    </p:animRot>
                                  </p:childTnLst>
                                </p:cTn>
                              </p:par>
                              <p:par>
                                <p:cTn id="15" presetID="8" presetClass="emph" presetSubtype="0" repeatCount="indefinite" fill="hold" nodeType="withEffect">
                                  <p:stCondLst>
                                    <p:cond delay="0"/>
                                  </p:stCondLst>
                                  <p:childTnLst>
                                    <p:animRot by="21600000">
                                      <p:cBhvr>
                                        <p:cTn id="16" dur="4000" fill="hold"/>
                                        <p:tgtEl>
                                          <p:spTgt spid="15"/>
                                        </p:tgtEl>
                                        <p:attrNameLst>
                                          <p:attrName>r</p:attrName>
                                        </p:attrNameLst>
                                      </p:cBhvr>
                                    </p:animRot>
                                  </p:childTnLst>
                                </p:cTn>
                              </p:par>
                              <p:par>
                                <p:cTn id="17" presetID="6" presetClass="emph" presetSubtype="0" repeatCount="indefinite" autoRev="1" fill="hold" nodeType="withEffect">
                                  <p:stCondLst>
                                    <p:cond delay="0"/>
                                  </p:stCondLst>
                                  <p:childTnLst>
                                    <p:animScale>
                                      <p:cBhvr>
                                        <p:cTn id="18" dur="1500" fill="hold"/>
                                        <p:tgtEl>
                                          <p:spTgt spid="5"/>
                                        </p:tgtEl>
                                      </p:cBhvr>
                                      <p:by x="110000" y="110000"/>
                                    </p:animScale>
                                  </p:childTnLst>
                                </p:cTn>
                              </p:par>
                              <p:par>
                                <p:cTn id="19" presetID="42" presetClass="path" presetSubtype="0" accel="50000" decel="50000" fill="hold" nodeType="withEffect">
                                  <p:stCondLst>
                                    <p:cond delay="0"/>
                                  </p:stCondLst>
                                  <p:childTnLst>
                                    <p:animMotion origin="layout" path="M 4.27083E-6 3.08642E-7 L -0.2551 0.00058 " pathEditMode="relative" rAng="0" ptsTypes="AA">
                                      <p:cBhvr>
                                        <p:cTn id="20" dur="500" fill="hold"/>
                                        <p:tgtEl>
                                          <p:spTgt spid="17"/>
                                        </p:tgtEl>
                                        <p:attrNameLst>
                                          <p:attrName>ppt_x</p:attrName>
                                          <p:attrName>ppt_y</p:attrName>
                                        </p:attrNameLst>
                                      </p:cBhvr>
                                      <p:rCtr x="-12760" y="19"/>
                                    </p:animMotion>
                                  </p:childTnLst>
                                </p:cTn>
                              </p:par>
                              <p:par>
                                <p:cTn id="21" presetID="42" presetClass="path" presetSubtype="0" accel="50000" decel="50000" fill="hold" nodeType="withEffect">
                                  <p:stCondLst>
                                    <p:cond delay="0"/>
                                  </p:stCondLst>
                                  <p:childTnLst>
                                    <p:animMotion origin="layout" path="M -2.43056E-7 3.08642E-7 L 0.2564 0.00039 " pathEditMode="relative" rAng="0" ptsTypes="AA">
                                      <p:cBhvr>
                                        <p:cTn id="22" dur="500" fill="hold"/>
                                        <p:tgtEl>
                                          <p:spTgt spid="18"/>
                                        </p:tgtEl>
                                        <p:attrNameLst>
                                          <p:attrName>ppt_x</p:attrName>
                                          <p:attrName>ppt_y</p:attrName>
                                        </p:attrNameLst>
                                      </p:cBhvr>
                                      <p:rCtr x="12815" y="19"/>
                                    </p:animMotion>
                                  </p:childTnLst>
                                </p:cTn>
                              </p:par>
                              <p:par>
                                <p:cTn id="23" presetID="1" presetClass="mediacall" presetSubtype="0" fill="hold" nodeType="withEffect">
                                  <p:stCondLst>
                                    <p:cond delay="0"/>
                                  </p:stCondLst>
                                  <p:childTnLst>
                                    <p:cmd type="call" cmd="playFrom(0.0)">
                                      <p:cBhvr>
                                        <p:cTn id="24" dur="653" fill="hold"/>
                                        <p:tgtEl>
                                          <p:spTgt spid="25"/>
                                        </p:tgtEl>
                                      </p:cBhvr>
                                    </p:cmd>
                                  </p:childTnLst>
                                </p:cTn>
                              </p:par>
                              <p:par>
                                <p:cTn id="25" presetID="16" presetClass="entr" presetSubtype="37"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arn(outVertical)">
                                      <p:cBhvr>
                                        <p:cTn id="27" dur="500"/>
                                        <p:tgtEl>
                                          <p:spTgt spid="12"/>
                                        </p:tgtEl>
                                      </p:cBhvr>
                                    </p:animEffect>
                                  </p:childTnLst>
                                </p:cTn>
                              </p:par>
                              <p:par>
                                <p:cTn id="28" presetID="16" presetClass="entr" presetSubtype="37" fill="hold" grpId="0"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barn(outVertical)">
                                      <p:cBhvr>
                                        <p:cTn id="30" dur="750"/>
                                        <p:tgtEl>
                                          <p:spTgt spid="20"/>
                                        </p:tgtEl>
                                      </p:cBhvr>
                                    </p:animEffect>
                                  </p:childTnLst>
                                </p:cTn>
                              </p:par>
                              <p:par>
                                <p:cTn id="31" presetID="10" presetClass="exit" presetSubtype="0" fill="hold" nodeType="withEffect">
                                  <p:stCondLst>
                                    <p:cond delay="500"/>
                                  </p:stCondLst>
                                  <p:childTnLst>
                                    <p:animEffect transition="out" filter="fade">
                                      <p:cBhvr>
                                        <p:cTn id="32" dur="500"/>
                                        <p:tgtEl>
                                          <p:spTgt spid="16"/>
                                        </p:tgtEl>
                                      </p:cBhvr>
                                    </p:animEffect>
                                    <p:set>
                                      <p:cBhvr>
                                        <p:cTn id="33" dur="1" fill="hold">
                                          <p:stCondLst>
                                            <p:cond delay="499"/>
                                          </p:stCondLst>
                                        </p:cTn>
                                        <p:tgtEl>
                                          <p:spTgt spid="16"/>
                                        </p:tgtEl>
                                        <p:attrNameLst>
                                          <p:attrName>style.visibility</p:attrName>
                                        </p:attrNameLst>
                                      </p:cBhvr>
                                      <p:to>
                                        <p:strVal val="hidden"/>
                                      </p:to>
                                    </p:set>
                                  </p:childTnLst>
                                </p:cTn>
                              </p:par>
                              <p:par>
                                <p:cTn id="34" presetID="10" presetClass="exit" presetSubtype="0" fill="hold" nodeType="withEffect">
                                  <p:stCondLst>
                                    <p:cond delay="500"/>
                                  </p:stCondLst>
                                  <p:childTnLst>
                                    <p:animEffect transition="out" filter="fade">
                                      <p:cBhvr>
                                        <p:cTn id="35" dur="500"/>
                                        <p:tgtEl>
                                          <p:spTgt spid="17"/>
                                        </p:tgtEl>
                                      </p:cBhvr>
                                    </p:animEffect>
                                    <p:set>
                                      <p:cBhvr>
                                        <p:cTn id="36" dur="1" fill="hold">
                                          <p:stCondLst>
                                            <p:cond delay="499"/>
                                          </p:stCondLst>
                                        </p:cTn>
                                        <p:tgtEl>
                                          <p:spTgt spid="17"/>
                                        </p:tgtEl>
                                        <p:attrNameLst>
                                          <p:attrName>style.visibility</p:attrName>
                                        </p:attrNameLst>
                                      </p:cBhvr>
                                      <p:to>
                                        <p:strVal val="hidden"/>
                                      </p:to>
                                    </p:set>
                                  </p:childTnLst>
                                </p:cTn>
                              </p:par>
                              <p:par>
                                <p:cTn id="37" presetID="10" presetClass="exit" presetSubtype="0" fill="hold" nodeType="withEffect">
                                  <p:stCondLst>
                                    <p:cond delay="500"/>
                                  </p:stCondLst>
                                  <p:childTnLst>
                                    <p:animEffect transition="out" filter="fade">
                                      <p:cBhvr>
                                        <p:cTn id="38" dur="500"/>
                                        <p:tgtEl>
                                          <p:spTgt spid="18"/>
                                        </p:tgtEl>
                                      </p:cBhvr>
                                    </p:animEffect>
                                    <p:set>
                                      <p:cBhvr>
                                        <p:cTn id="39" dur="1" fill="hold">
                                          <p:stCondLst>
                                            <p:cond delay="499"/>
                                          </p:stCondLst>
                                        </p:cTn>
                                        <p:tgtEl>
                                          <p:spTgt spid="18"/>
                                        </p:tgtEl>
                                        <p:attrNameLst>
                                          <p:attrName>style.visibility</p:attrName>
                                        </p:attrNameLst>
                                      </p:cBhvr>
                                      <p:to>
                                        <p:strVal val="hidden"/>
                                      </p:to>
                                    </p:set>
                                  </p:childTnLst>
                                </p:cTn>
                              </p:par>
                              <p:par>
                                <p:cTn id="40" presetID="10" presetClass="entr" presetSubtype="0" fill="hold" nodeType="withEffect">
                                  <p:stCondLst>
                                    <p:cond delay="75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2500"/>
                                        <p:tgtEl>
                                          <p:spTgt spid="21"/>
                                        </p:tgtEl>
                                      </p:cBhvr>
                                    </p:animEffect>
                                  </p:childTnLst>
                                </p:cTn>
                              </p:par>
                              <p:par>
                                <p:cTn id="43" presetID="10" presetClass="entr" presetSubtype="0" fill="hold" nodeType="withEffect">
                                  <p:stCondLst>
                                    <p:cond delay="75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2500"/>
                                        <p:tgtEl>
                                          <p:spTgt spid="22"/>
                                        </p:tgtEl>
                                      </p:cBhvr>
                                    </p:animEffect>
                                  </p:childTnLst>
                                </p:cTn>
                              </p:par>
                              <p:par>
                                <p:cTn id="46" presetID="10" presetClass="entr" presetSubtype="0" fill="hold" nodeType="withEffect">
                                  <p:stCondLst>
                                    <p:cond delay="75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2500"/>
                                        <p:tgtEl>
                                          <p:spTgt spid="23"/>
                                        </p:tgtEl>
                                      </p:cBhvr>
                                    </p:animEffect>
                                  </p:childTnLst>
                                </p:cTn>
                              </p:par>
                              <p:par>
                                <p:cTn id="49" presetID="10" presetClass="entr" presetSubtype="0" fill="hold" nodeType="withEffect">
                                  <p:stCondLst>
                                    <p:cond delay="75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2500"/>
                                        <p:tgtEl>
                                          <p:spTgt spid="24"/>
                                        </p:tgtEl>
                                      </p:cBhvr>
                                    </p:animEffect>
                                  </p:childTnLst>
                                </p:cTn>
                              </p:par>
                              <p:par>
                                <p:cTn id="52" presetID="10" presetClass="exit" presetSubtype="0" fill="hold" nodeType="withEffect">
                                  <p:stCondLst>
                                    <p:cond delay="3250"/>
                                  </p:stCondLst>
                                  <p:childTnLst>
                                    <p:animEffect transition="out" filter="fade">
                                      <p:cBhvr>
                                        <p:cTn id="53" dur="1000"/>
                                        <p:tgtEl>
                                          <p:spTgt spid="21"/>
                                        </p:tgtEl>
                                      </p:cBhvr>
                                    </p:animEffect>
                                    <p:set>
                                      <p:cBhvr>
                                        <p:cTn id="54" dur="1" fill="hold">
                                          <p:stCondLst>
                                            <p:cond delay="999"/>
                                          </p:stCondLst>
                                        </p:cTn>
                                        <p:tgtEl>
                                          <p:spTgt spid="21"/>
                                        </p:tgtEl>
                                        <p:attrNameLst>
                                          <p:attrName>style.visibility</p:attrName>
                                        </p:attrNameLst>
                                      </p:cBhvr>
                                      <p:to>
                                        <p:strVal val="hidden"/>
                                      </p:to>
                                    </p:set>
                                  </p:childTnLst>
                                </p:cTn>
                              </p:par>
                              <p:par>
                                <p:cTn id="55" presetID="10" presetClass="exit" presetSubtype="0" fill="hold" nodeType="withEffect">
                                  <p:stCondLst>
                                    <p:cond delay="3250"/>
                                  </p:stCondLst>
                                  <p:childTnLst>
                                    <p:animEffect transition="out" filter="fade">
                                      <p:cBhvr>
                                        <p:cTn id="56" dur="1000"/>
                                        <p:tgtEl>
                                          <p:spTgt spid="22"/>
                                        </p:tgtEl>
                                      </p:cBhvr>
                                    </p:animEffect>
                                    <p:set>
                                      <p:cBhvr>
                                        <p:cTn id="57" dur="1" fill="hold">
                                          <p:stCondLst>
                                            <p:cond delay="999"/>
                                          </p:stCondLst>
                                        </p:cTn>
                                        <p:tgtEl>
                                          <p:spTgt spid="22"/>
                                        </p:tgtEl>
                                        <p:attrNameLst>
                                          <p:attrName>style.visibility</p:attrName>
                                        </p:attrNameLst>
                                      </p:cBhvr>
                                      <p:to>
                                        <p:strVal val="hidden"/>
                                      </p:to>
                                    </p:set>
                                  </p:childTnLst>
                                </p:cTn>
                              </p:par>
                              <p:par>
                                <p:cTn id="58" presetID="10" presetClass="exit" presetSubtype="0" fill="hold" nodeType="withEffect">
                                  <p:stCondLst>
                                    <p:cond delay="3250"/>
                                  </p:stCondLst>
                                  <p:childTnLst>
                                    <p:animEffect transition="out" filter="fade">
                                      <p:cBhvr>
                                        <p:cTn id="59" dur="1000"/>
                                        <p:tgtEl>
                                          <p:spTgt spid="23"/>
                                        </p:tgtEl>
                                      </p:cBhvr>
                                    </p:animEffect>
                                    <p:set>
                                      <p:cBhvr>
                                        <p:cTn id="60" dur="1" fill="hold">
                                          <p:stCondLst>
                                            <p:cond delay="999"/>
                                          </p:stCondLst>
                                        </p:cTn>
                                        <p:tgtEl>
                                          <p:spTgt spid="23"/>
                                        </p:tgtEl>
                                        <p:attrNameLst>
                                          <p:attrName>style.visibility</p:attrName>
                                        </p:attrNameLst>
                                      </p:cBhvr>
                                      <p:to>
                                        <p:strVal val="hidden"/>
                                      </p:to>
                                    </p:set>
                                  </p:childTnLst>
                                </p:cTn>
                              </p:par>
                              <p:par>
                                <p:cTn id="61" presetID="10" presetClass="exit" presetSubtype="0" fill="hold" nodeType="withEffect">
                                  <p:stCondLst>
                                    <p:cond delay="3250"/>
                                  </p:stCondLst>
                                  <p:childTnLst>
                                    <p:animEffect transition="out" filter="fade">
                                      <p:cBhvr>
                                        <p:cTn id="62" dur="1000"/>
                                        <p:tgtEl>
                                          <p:spTgt spid="24"/>
                                        </p:tgtEl>
                                      </p:cBhvr>
                                    </p:animEffect>
                                    <p:set>
                                      <p:cBhvr>
                                        <p:cTn id="63" dur="1" fill="hold">
                                          <p:stCondLst>
                                            <p:cond delay="999"/>
                                          </p:stCondLst>
                                        </p:cTn>
                                        <p:tgtEl>
                                          <p:spTgt spid="24"/>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2" presetClass="exit" presetSubtype="4" fill="hold" nodeType="clickEffect">
                                  <p:stCondLst>
                                    <p:cond delay="0"/>
                                  </p:stCondLst>
                                  <p:childTnLst>
                                    <p:anim calcmode="lin" valueType="num">
                                      <p:cBhvr additive="base">
                                        <p:cTn id="67" dur="500"/>
                                        <p:tgtEl>
                                          <p:spTgt spid="12"/>
                                        </p:tgtEl>
                                        <p:attrNameLst>
                                          <p:attrName>ppt_x</p:attrName>
                                        </p:attrNameLst>
                                      </p:cBhvr>
                                      <p:tavLst>
                                        <p:tav tm="0">
                                          <p:val>
                                            <p:strVal val="ppt_x"/>
                                          </p:val>
                                        </p:tav>
                                        <p:tav tm="100000">
                                          <p:val>
                                            <p:strVal val="ppt_x"/>
                                          </p:val>
                                        </p:tav>
                                      </p:tavLst>
                                    </p:anim>
                                    <p:anim calcmode="lin" valueType="num">
                                      <p:cBhvr additive="base">
                                        <p:cTn id="68" dur="500"/>
                                        <p:tgtEl>
                                          <p:spTgt spid="12"/>
                                        </p:tgtEl>
                                        <p:attrNameLst>
                                          <p:attrName>ppt_y</p:attrName>
                                        </p:attrNameLst>
                                      </p:cBhvr>
                                      <p:tavLst>
                                        <p:tav tm="0">
                                          <p:val>
                                            <p:strVal val="ppt_y"/>
                                          </p:val>
                                        </p:tav>
                                        <p:tav tm="100000">
                                          <p:val>
                                            <p:strVal val="1+ppt_h/2"/>
                                          </p:val>
                                        </p:tav>
                                      </p:tavLst>
                                    </p:anim>
                                    <p:set>
                                      <p:cBhvr>
                                        <p:cTn id="69" dur="1" fill="hold">
                                          <p:stCondLst>
                                            <p:cond delay="499"/>
                                          </p:stCondLst>
                                        </p:cTn>
                                        <p:tgtEl>
                                          <p:spTgt spid="12"/>
                                        </p:tgtEl>
                                        <p:attrNameLst>
                                          <p:attrName>style.visibility</p:attrName>
                                        </p:attrNameLst>
                                      </p:cBhvr>
                                      <p:to>
                                        <p:strVal val="hidden"/>
                                      </p:to>
                                    </p:set>
                                  </p:childTnLst>
                                </p:cTn>
                              </p:par>
                              <p:par>
                                <p:cTn id="70" presetID="2" presetClass="exit" presetSubtype="4" fill="hold" grpId="1" nodeType="withEffect">
                                  <p:stCondLst>
                                    <p:cond delay="0"/>
                                  </p:stCondLst>
                                  <p:childTnLst>
                                    <p:anim calcmode="lin" valueType="num">
                                      <p:cBhvr additive="base">
                                        <p:cTn id="71" dur="500"/>
                                        <p:tgtEl>
                                          <p:spTgt spid="20"/>
                                        </p:tgtEl>
                                        <p:attrNameLst>
                                          <p:attrName>ppt_x</p:attrName>
                                        </p:attrNameLst>
                                      </p:cBhvr>
                                      <p:tavLst>
                                        <p:tav tm="0">
                                          <p:val>
                                            <p:strVal val="ppt_x"/>
                                          </p:val>
                                        </p:tav>
                                        <p:tav tm="100000">
                                          <p:val>
                                            <p:strVal val="ppt_x"/>
                                          </p:val>
                                        </p:tav>
                                      </p:tavLst>
                                    </p:anim>
                                    <p:anim calcmode="lin" valueType="num">
                                      <p:cBhvr additive="base">
                                        <p:cTn id="72" dur="500"/>
                                        <p:tgtEl>
                                          <p:spTgt spid="20"/>
                                        </p:tgtEl>
                                        <p:attrNameLst>
                                          <p:attrName>ppt_y</p:attrName>
                                        </p:attrNameLst>
                                      </p:cBhvr>
                                      <p:tavLst>
                                        <p:tav tm="0">
                                          <p:val>
                                            <p:strVal val="ppt_y"/>
                                          </p:val>
                                        </p:tav>
                                        <p:tav tm="100000">
                                          <p:val>
                                            <p:strVal val="1+ppt_h/2"/>
                                          </p:val>
                                        </p:tav>
                                      </p:tavLst>
                                    </p:anim>
                                    <p:set>
                                      <p:cBhvr>
                                        <p:cTn id="73" dur="1" fill="hold">
                                          <p:stCondLst>
                                            <p:cond delay="499"/>
                                          </p:stCondLst>
                                        </p:cTn>
                                        <p:tgtEl>
                                          <p:spTgt spid="20"/>
                                        </p:tgtEl>
                                        <p:attrNameLst>
                                          <p:attrName>style.visibility</p:attrName>
                                        </p:attrNameLst>
                                      </p:cBhvr>
                                      <p:to>
                                        <p:strVal val="hidden"/>
                                      </p:to>
                                    </p:set>
                                  </p:childTnLst>
                                </p:cTn>
                              </p:par>
                            </p:childTnLst>
                          </p:cTn>
                        </p:par>
                        <p:par>
                          <p:cTn id="74" fill="hold">
                            <p:stCondLst>
                              <p:cond delay="500"/>
                            </p:stCondLst>
                            <p:childTnLst>
                              <p:par>
                                <p:cTn id="75" presetID="10" presetClass="exit" presetSubtype="0" fill="hold" nodeType="afterEffect">
                                  <p:stCondLst>
                                    <p:cond delay="0"/>
                                  </p:stCondLst>
                                  <p:childTnLst>
                                    <p:animEffect transition="out" filter="fade">
                                      <p:cBhvr>
                                        <p:cTn id="76" dur="500"/>
                                        <p:tgtEl>
                                          <p:spTgt spid="6"/>
                                        </p:tgtEl>
                                      </p:cBhvr>
                                    </p:animEffect>
                                    <p:set>
                                      <p:cBhvr>
                                        <p:cTn id="77" dur="1" fill="hold">
                                          <p:stCondLst>
                                            <p:cond delay="499"/>
                                          </p:stCondLst>
                                        </p:cTn>
                                        <p:tgtEl>
                                          <p:spTgt spid="6"/>
                                        </p:tgtEl>
                                        <p:attrNameLst>
                                          <p:attrName>style.visibility</p:attrName>
                                        </p:attrNameLst>
                                      </p:cBhvr>
                                      <p:to>
                                        <p:strVal val="hidden"/>
                                      </p:to>
                                    </p:set>
                                  </p:childTnLst>
                                </p:cTn>
                              </p:par>
                              <p:par>
                                <p:cTn id="78" presetID="1" presetClass="mediacall" presetSubtype="0" fill="hold" nodeType="withEffect">
                                  <p:stCondLst>
                                    <p:cond delay="0"/>
                                  </p:stCondLst>
                                  <p:childTnLst>
                                    <p:cmd type="call" cmd="playFrom(0.0)">
                                      <p:cBhvr>
                                        <p:cTn id="79" dur="4649" fill="hold"/>
                                        <p:tgtEl>
                                          <p:spTgt spid="7"/>
                                        </p:tgtEl>
                                      </p:cBhvr>
                                    </p:cmd>
                                  </p:childTnLst>
                                </p:cTn>
                              </p:par>
                              <p:par>
                                <p:cTn id="80" presetID="10" presetClass="exit" presetSubtype="0" fill="hold" nodeType="withEffect">
                                  <p:stCondLst>
                                    <p:cond delay="750"/>
                                  </p:stCondLst>
                                  <p:childTnLst>
                                    <p:animEffect transition="out" filter="fade">
                                      <p:cBhvr>
                                        <p:cTn id="81" dur="500"/>
                                        <p:tgtEl>
                                          <p:spTgt spid="13"/>
                                        </p:tgtEl>
                                      </p:cBhvr>
                                    </p:animEffect>
                                    <p:set>
                                      <p:cBhvr>
                                        <p:cTn id="82" dur="1" fill="hold">
                                          <p:stCondLst>
                                            <p:cond delay="499"/>
                                          </p:stCondLst>
                                        </p:cTn>
                                        <p:tgtEl>
                                          <p:spTgt spid="13"/>
                                        </p:tgtEl>
                                        <p:attrNameLst>
                                          <p:attrName>style.visibility</p:attrName>
                                        </p:attrNameLst>
                                      </p:cBhvr>
                                      <p:to>
                                        <p:strVal val="hidden"/>
                                      </p:to>
                                    </p:set>
                                  </p:childTnLst>
                                </p:cTn>
                              </p:par>
                              <p:par>
                                <p:cTn id="83" presetID="10" presetClass="exit" presetSubtype="0" fill="hold" nodeType="withEffect">
                                  <p:stCondLst>
                                    <p:cond delay="1500"/>
                                  </p:stCondLst>
                                  <p:childTnLst>
                                    <p:animEffect transition="out" filter="fade">
                                      <p:cBhvr>
                                        <p:cTn id="84" dur="500"/>
                                        <p:tgtEl>
                                          <p:spTgt spid="14"/>
                                        </p:tgtEl>
                                      </p:cBhvr>
                                    </p:animEffect>
                                    <p:set>
                                      <p:cBhvr>
                                        <p:cTn id="85" dur="1" fill="hold">
                                          <p:stCondLst>
                                            <p:cond delay="499"/>
                                          </p:stCondLst>
                                        </p:cTn>
                                        <p:tgtEl>
                                          <p:spTgt spid="14"/>
                                        </p:tgtEl>
                                        <p:attrNameLst>
                                          <p:attrName>style.visibility</p:attrName>
                                        </p:attrNameLst>
                                      </p:cBhvr>
                                      <p:to>
                                        <p:strVal val="hidden"/>
                                      </p:to>
                                    </p:set>
                                  </p:childTnLst>
                                </p:cTn>
                              </p:par>
                              <p:par>
                                <p:cTn id="86" presetID="10" presetClass="exit" presetSubtype="0" fill="hold" nodeType="withEffect">
                                  <p:stCondLst>
                                    <p:cond delay="2250"/>
                                  </p:stCondLst>
                                  <p:childTnLst>
                                    <p:animEffect transition="out" filter="fade">
                                      <p:cBhvr>
                                        <p:cTn id="87" dur="500"/>
                                        <p:tgtEl>
                                          <p:spTgt spid="15"/>
                                        </p:tgtEl>
                                      </p:cBhvr>
                                    </p:animEffect>
                                    <p:set>
                                      <p:cBhvr>
                                        <p:cTn id="88" dur="1" fill="hold">
                                          <p:stCondLst>
                                            <p:cond delay="499"/>
                                          </p:stCondLst>
                                        </p:cTn>
                                        <p:tgtEl>
                                          <p:spTgt spid="15"/>
                                        </p:tgtEl>
                                        <p:attrNameLst>
                                          <p:attrName>style.visibility</p:attrName>
                                        </p:attrNameLst>
                                      </p:cBhvr>
                                      <p:to>
                                        <p:strVal val="hidden"/>
                                      </p:to>
                                    </p:set>
                                  </p:childTnLst>
                                </p:cTn>
                              </p:par>
                              <p:par>
                                <p:cTn id="89" presetID="10" presetClass="exit" presetSubtype="0" fill="hold" nodeType="withEffect">
                                  <p:stCondLst>
                                    <p:cond delay="3000"/>
                                  </p:stCondLst>
                                  <p:childTnLst>
                                    <p:animEffect transition="out" filter="fade">
                                      <p:cBhvr>
                                        <p:cTn id="90" dur="1000"/>
                                        <p:tgtEl>
                                          <p:spTgt spid="5"/>
                                        </p:tgtEl>
                                      </p:cBhvr>
                                    </p:animEffect>
                                    <p:set>
                                      <p:cBhvr>
                                        <p:cTn id="91" dur="1" fill="hold">
                                          <p:stCondLst>
                                            <p:cond delay="999"/>
                                          </p:stCondLst>
                                        </p:cTn>
                                        <p:tgtEl>
                                          <p:spTgt spid="5"/>
                                        </p:tgtEl>
                                        <p:attrNameLst>
                                          <p:attrName>style.visibility</p:attrName>
                                        </p:attrNameLst>
                                      </p:cBhvr>
                                      <p:to>
                                        <p:strVal val="hidden"/>
                                      </p:to>
                                    </p:set>
                                  </p:childTnLst>
                                </p:cTn>
                              </p:par>
                            </p:childTnLst>
                          </p:cTn>
                        </p:par>
                        <p:par>
                          <p:cTn id="92" fill="hold">
                            <p:stCondLst>
                              <p:cond delay="5149"/>
                            </p:stCondLst>
                            <p:childTnLst>
                              <p:par>
                                <p:cTn id="93" presetID="10" presetClass="exit" presetSubtype="0" fill="hold" nodeType="afterEffect">
                                  <p:stCondLst>
                                    <p:cond delay="500"/>
                                  </p:stCondLst>
                                  <p:childTnLst>
                                    <p:animEffect transition="out" filter="fade">
                                      <p:cBhvr>
                                        <p:cTn id="94" dur="100"/>
                                        <p:tgtEl>
                                          <p:spTgt spid="3"/>
                                        </p:tgtEl>
                                      </p:cBhvr>
                                    </p:animEffect>
                                    <p:set>
                                      <p:cBhvr>
                                        <p:cTn id="95" dur="1" fill="hold">
                                          <p:stCondLst>
                                            <p:cond delay="99"/>
                                          </p:stCondLst>
                                        </p:cTn>
                                        <p:tgtEl>
                                          <p:spTgt spid="3"/>
                                        </p:tgtEl>
                                        <p:attrNameLst>
                                          <p:attrName>style.visibility</p:attrName>
                                        </p:attrNameLst>
                                      </p:cBhvr>
                                      <p:to>
                                        <p:strVal val="hidden"/>
                                      </p:to>
                                    </p:set>
                                  </p:childTnLst>
                                </p:cTn>
                              </p:par>
                              <p:par>
                                <p:cTn id="96" presetID="10" presetClass="entr" presetSubtype="0" fill="hold" nodeType="withEffect">
                                  <p:stCondLst>
                                    <p:cond delay="500"/>
                                  </p:stCondLst>
                                  <p:childTnLst>
                                    <p:set>
                                      <p:cBhvr>
                                        <p:cTn id="97" dur="1" fill="hold">
                                          <p:stCondLst>
                                            <p:cond delay="0"/>
                                          </p:stCondLst>
                                        </p:cTn>
                                        <p:tgtEl>
                                          <p:spTgt spid="4"/>
                                        </p:tgtEl>
                                        <p:attrNameLst>
                                          <p:attrName>style.visibility</p:attrName>
                                        </p:attrNameLst>
                                      </p:cBhvr>
                                      <p:to>
                                        <p:strVal val="visible"/>
                                      </p:to>
                                    </p:set>
                                    <p:animEffect transition="in" filter="fade">
                                      <p:cBhvr>
                                        <p:cTn id="98" dur="100"/>
                                        <p:tgtEl>
                                          <p:spTgt spid="4"/>
                                        </p:tgtEl>
                                      </p:cBhvr>
                                    </p:animEffect>
                                  </p:childTnLst>
                                </p:cTn>
                              </p:par>
                              <p:par>
                                <p:cTn id="99" presetID="1" presetClass="mediacall" presetSubtype="0" fill="hold" nodeType="withEffect">
                                  <p:stCondLst>
                                    <p:cond delay="500"/>
                                  </p:stCondLst>
                                  <p:childTnLst>
                                    <p:cmd type="call" cmd="playFrom(0.0)">
                                      <p:cBhvr>
                                        <p:cTn id="100" dur="444" fill="hold"/>
                                        <p:tgtEl>
                                          <p:spTgt spid="11"/>
                                        </p:tgtEl>
                                      </p:cBhvr>
                                    </p:cmd>
                                  </p:childTnLst>
                                </p:cTn>
                              </p:par>
                              <p:par>
                                <p:cTn id="101" presetID="6" presetClass="emph" presetSubtype="0" fill="hold" nodeType="withEffect">
                                  <p:stCondLst>
                                    <p:cond delay="1500"/>
                                  </p:stCondLst>
                                  <p:childTnLst>
                                    <p:animScale>
                                      <p:cBhvr>
                                        <p:cTn id="102" dur="1000" fill="hold"/>
                                        <p:tgtEl>
                                          <p:spTgt spid="4"/>
                                        </p:tgtEl>
                                      </p:cBhvr>
                                      <p:by x="250000" y="250000"/>
                                    </p:animScale>
                                  </p:childTnLst>
                                </p:cTn>
                              </p:par>
                              <p:par>
                                <p:cTn id="103" presetID="6" presetClass="emph" presetSubtype="0" fill="hold" nodeType="withEffect">
                                  <p:stCondLst>
                                    <p:cond delay="1500"/>
                                  </p:stCondLst>
                                  <p:childTnLst>
                                    <p:animScale>
                                      <p:cBhvr>
                                        <p:cTn id="104" dur="1000" fill="hold"/>
                                        <p:tgtEl>
                                          <p:spTgt spid="2"/>
                                        </p:tgtEl>
                                      </p:cBhvr>
                                      <p:by x="250000" y="250000"/>
                                    </p:animScale>
                                  </p:childTnLst>
                                </p:cTn>
                              </p:par>
                              <p:par>
                                <p:cTn id="105" presetID="2" presetClass="exit" presetSubtype="8" fill="hold" nodeType="withEffect">
                                  <p:stCondLst>
                                    <p:cond delay="1500"/>
                                  </p:stCondLst>
                                  <p:childTnLst>
                                    <p:anim calcmode="lin" valueType="num">
                                      <p:cBhvr additive="base">
                                        <p:cTn id="106" dur="250"/>
                                        <p:tgtEl>
                                          <p:spTgt spid="8"/>
                                        </p:tgtEl>
                                        <p:attrNameLst>
                                          <p:attrName>ppt_x</p:attrName>
                                        </p:attrNameLst>
                                      </p:cBhvr>
                                      <p:tavLst>
                                        <p:tav tm="0">
                                          <p:val>
                                            <p:strVal val="ppt_x"/>
                                          </p:val>
                                        </p:tav>
                                        <p:tav tm="100000">
                                          <p:val>
                                            <p:strVal val="0-ppt_w/2"/>
                                          </p:val>
                                        </p:tav>
                                      </p:tavLst>
                                    </p:anim>
                                    <p:anim calcmode="lin" valueType="num">
                                      <p:cBhvr additive="base">
                                        <p:cTn id="107" dur="250"/>
                                        <p:tgtEl>
                                          <p:spTgt spid="8"/>
                                        </p:tgtEl>
                                        <p:attrNameLst>
                                          <p:attrName>ppt_y</p:attrName>
                                        </p:attrNameLst>
                                      </p:cBhvr>
                                      <p:tavLst>
                                        <p:tav tm="0">
                                          <p:val>
                                            <p:strVal val="ppt_y"/>
                                          </p:val>
                                        </p:tav>
                                        <p:tav tm="100000">
                                          <p:val>
                                            <p:strVal val="ppt_y"/>
                                          </p:val>
                                        </p:tav>
                                      </p:tavLst>
                                    </p:anim>
                                    <p:set>
                                      <p:cBhvr>
                                        <p:cTn id="108" dur="1" fill="hold">
                                          <p:stCondLst>
                                            <p:cond delay="249"/>
                                          </p:stCondLst>
                                        </p:cTn>
                                        <p:tgtEl>
                                          <p:spTgt spid="8"/>
                                        </p:tgtEl>
                                        <p:attrNameLst>
                                          <p:attrName>style.visibility</p:attrName>
                                        </p:attrNameLst>
                                      </p:cBhvr>
                                      <p:to>
                                        <p:strVal val="hidden"/>
                                      </p:to>
                                    </p:set>
                                  </p:childTnLst>
                                </p:cTn>
                              </p:par>
                              <p:par>
                                <p:cTn id="109" presetID="2" presetClass="exit" presetSubtype="2" fill="hold" nodeType="withEffect">
                                  <p:stCondLst>
                                    <p:cond delay="1500"/>
                                  </p:stCondLst>
                                  <p:childTnLst>
                                    <p:anim calcmode="lin" valueType="num">
                                      <p:cBhvr additive="base">
                                        <p:cTn id="110" dur="250"/>
                                        <p:tgtEl>
                                          <p:spTgt spid="9"/>
                                        </p:tgtEl>
                                        <p:attrNameLst>
                                          <p:attrName>ppt_x</p:attrName>
                                        </p:attrNameLst>
                                      </p:cBhvr>
                                      <p:tavLst>
                                        <p:tav tm="0">
                                          <p:val>
                                            <p:strVal val="ppt_x"/>
                                          </p:val>
                                        </p:tav>
                                        <p:tav tm="100000">
                                          <p:val>
                                            <p:strVal val="1+ppt_w/2"/>
                                          </p:val>
                                        </p:tav>
                                      </p:tavLst>
                                    </p:anim>
                                    <p:anim calcmode="lin" valueType="num">
                                      <p:cBhvr additive="base">
                                        <p:cTn id="111" dur="250"/>
                                        <p:tgtEl>
                                          <p:spTgt spid="9"/>
                                        </p:tgtEl>
                                        <p:attrNameLst>
                                          <p:attrName>ppt_y</p:attrName>
                                        </p:attrNameLst>
                                      </p:cBhvr>
                                      <p:tavLst>
                                        <p:tav tm="0">
                                          <p:val>
                                            <p:strVal val="ppt_y"/>
                                          </p:val>
                                        </p:tav>
                                        <p:tav tm="100000">
                                          <p:val>
                                            <p:strVal val="ppt_y"/>
                                          </p:val>
                                        </p:tav>
                                      </p:tavLst>
                                    </p:anim>
                                    <p:set>
                                      <p:cBhvr>
                                        <p:cTn id="112" dur="1" fill="hold">
                                          <p:stCondLst>
                                            <p:cond delay="249"/>
                                          </p:stCondLst>
                                        </p:cTn>
                                        <p:tgtEl>
                                          <p:spTgt spid="9"/>
                                        </p:tgtEl>
                                        <p:attrNameLst>
                                          <p:attrName>style.visibility</p:attrName>
                                        </p:attrNameLst>
                                      </p:cBhvr>
                                      <p:to>
                                        <p:strVal val="hidden"/>
                                      </p:to>
                                    </p:set>
                                  </p:childTnLst>
                                </p:cTn>
                              </p:par>
                              <p:par>
                                <p:cTn id="113" presetID="10" presetClass="exit" presetSubtype="0" fill="hold" nodeType="withEffect">
                                  <p:stCondLst>
                                    <p:cond delay="1500"/>
                                  </p:stCondLst>
                                  <p:childTnLst>
                                    <p:animEffect transition="out" filter="fade">
                                      <p:cBhvr>
                                        <p:cTn id="114" dur="1000"/>
                                        <p:tgtEl>
                                          <p:spTgt spid="2"/>
                                        </p:tgtEl>
                                      </p:cBhvr>
                                    </p:animEffect>
                                    <p:set>
                                      <p:cBhvr>
                                        <p:cTn id="115" dur="1" fill="hold">
                                          <p:stCondLst>
                                            <p:cond delay="999"/>
                                          </p:stCondLst>
                                        </p:cTn>
                                        <p:tgtEl>
                                          <p:spTgt spid="2"/>
                                        </p:tgtEl>
                                        <p:attrNameLst>
                                          <p:attrName>style.visibility</p:attrName>
                                        </p:attrNameLst>
                                      </p:cBhvr>
                                      <p:to>
                                        <p:strVal val="hidden"/>
                                      </p:to>
                                    </p:set>
                                  </p:childTnLst>
                                </p:cTn>
                              </p:par>
                              <p:par>
                                <p:cTn id="116" presetID="10" presetClass="exit" presetSubtype="0" fill="hold" nodeType="withEffect">
                                  <p:stCondLst>
                                    <p:cond delay="1750"/>
                                  </p:stCondLst>
                                  <p:childTnLst>
                                    <p:animEffect transition="out" filter="fade">
                                      <p:cBhvr>
                                        <p:cTn id="117" dur="1000"/>
                                        <p:tgtEl>
                                          <p:spTgt spid="4"/>
                                        </p:tgtEl>
                                      </p:cBhvr>
                                    </p:animEffect>
                                    <p:set>
                                      <p:cBhvr>
                                        <p:cTn id="118" dur="1" fill="hold">
                                          <p:stCondLst>
                                            <p:cond delay="999"/>
                                          </p:stCondLst>
                                        </p:cTn>
                                        <p:tgtEl>
                                          <p:spTgt spid="4"/>
                                        </p:tgtEl>
                                        <p:attrNameLst>
                                          <p:attrName>style.visibility</p:attrName>
                                        </p:attrNameLst>
                                      </p:cBhvr>
                                      <p:to>
                                        <p:strVal val="hidden"/>
                                      </p:to>
                                    </p:set>
                                  </p:childTnLst>
                                </p:cTn>
                              </p:par>
                              <p:par>
                                <p:cTn id="119" presetID="47" presetClass="entr" presetSubtype="0" fill="hold" nodeType="withEffect">
                                  <p:stCondLst>
                                    <p:cond delay="2250"/>
                                  </p:stCondLst>
                                  <p:childTnLst>
                                    <p:set>
                                      <p:cBhvr>
                                        <p:cTn id="120" dur="1" fill="hold">
                                          <p:stCondLst>
                                            <p:cond delay="0"/>
                                          </p:stCondLst>
                                        </p:cTn>
                                        <p:tgtEl>
                                          <p:spTgt spid="30"/>
                                        </p:tgtEl>
                                        <p:attrNameLst>
                                          <p:attrName>style.visibility</p:attrName>
                                        </p:attrNameLst>
                                      </p:cBhvr>
                                      <p:to>
                                        <p:strVal val="visible"/>
                                      </p:to>
                                    </p:set>
                                    <p:animEffect transition="in" filter="fade">
                                      <p:cBhvr>
                                        <p:cTn id="121" dur="1000"/>
                                        <p:tgtEl>
                                          <p:spTgt spid="30"/>
                                        </p:tgtEl>
                                      </p:cBhvr>
                                    </p:animEffect>
                                    <p:anim calcmode="lin" valueType="num">
                                      <p:cBhvr>
                                        <p:cTn id="122" dur="1000" fill="hold"/>
                                        <p:tgtEl>
                                          <p:spTgt spid="30"/>
                                        </p:tgtEl>
                                        <p:attrNameLst>
                                          <p:attrName>ppt_x</p:attrName>
                                        </p:attrNameLst>
                                      </p:cBhvr>
                                      <p:tavLst>
                                        <p:tav tm="0">
                                          <p:val>
                                            <p:strVal val="#ppt_x"/>
                                          </p:val>
                                        </p:tav>
                                        <p:tav tm="100000">
                                          <p:val>
                                            <p:strVal val="#ppt_x"/>
                                          </p:val>
                                        </p:tav>
                                      </p:tavLst>
                                    </p:anim>
                                    <p:anim calcmode="lin" valueType="num">
                                      <p:cBhvr>
                                        <p:cTn id="123" dur="1000" fill="hold"/>
                                        <p:tgtEl>
                                          <p:spTgt spid="30"/>
                                        </p:tgtEl>
                                        <p:attrNameLst>
                                          <p:attrName>ppt_y</p:attrName>
                                        </p:attrNameLst>
                                      </p:cBhvr>
                                      <p:tavLst>
                                        <p:tav tm="0">
                                          <p:val>
                                            <p:strVal val="#ppt_y-.1"/>
                                          </p:val>
                                        </p:tav>
                                        <p:tav tm="100000">
                                          <p:val>
                                            <p:strVal val="#ppt_y"/>
                                          </p:val>
                                        </p:tav>
                                      </p:tavLst>
                                    </p:anim>
                                  </p:childTnLst>
                                </p:cTn>
                              </p:par>
                              <p:par>
                                <p:cTn id="124" presetID="47" presetClass="entr" presetSubtype="0" fill="hold" nodeType="withEffect">
                                  <p:stCondLst>
                                    <p:cond delay="2250"/>
                                  </p:stCondLst>
                                  <p:childTnLst>
                                    <p:set>
                                      <p:cBhvr>
                                        <p:cTn id="125" dur="1" fill="hold">
                                          <p:stCondLst>
                                            <p:cond delay="0"/>
                                          </p:stCondLst>
                                        </p:cTn>
                                        <p:tgtEl>
                                          <p:spTgt spid="29"/>
                                        </p:tgtEl>
                                        <p:attrNameLst>
                                          <p:attrName>style.visibility</p:attrName>
                                        </p:attrNameLst>
                                      </p:cBhvr>
                                      <p:to>
                                        <p:strVal val="visible"/>
                                      </p:to>
                                    </p:set>
                                    <p:animEffect transition="in" filter="fade">
                                      <p:cBhvr>
                                        <p:cTn id="126" dur="1000"/>
                                        <p:tgtEl>
                                          <p:spTgt spid="29"/>
                                        </p:tgtEl>
                                      </p:cBhvr>
                                    </p:animEffect>
                                    <p:anim calcmode="lin" valueType="num">
                                      <p:cBhvr>
                                        <p:cTn id="127" dur="1000" fill="hold"/>
                                        <p:tgtEl>
                                          <p:spTgt spid="29"/>
                                        </p:tgtEl>
                                        <p:attrNameLst>
                                          <p:attrName>ppt_x</p:attrName>
                                        </p:attrNameLst>
                                      </p:cBhvr>
                                      <p:tavLst>
                                        <p:tav tm="0">
                                          <p:val>
                                            <p:strVal val="#ppt_x"/>
                                          </p:val>
                                        </p:tav>
                                        <p:tav tm="100000">
                                          <p:val>
                                            <p:strVal val="#ppt_x"/>
                                          </p:val>
                                        </p:tav>
                                      </p:tavLst>
                                    </p:anim>
                                    <p:anim calcmode="lin" valueType="num">
                                      <p:cBhvr>
                                        <p:cTn id="128" dur="1000" fill="hold"/>
                                        <p:tgtEl>
                                          <p:spTgt spid="29"/>
                                        </p:tgtEl>
                                        <p:attrNameLst>
                                          <p:attrName>ppt_y</p:attrName>
                                        </p:attrNameLst>
                                      </p:cBhvr>
                                      <p:tavLst>
                                        <p:tav tm="0">
                                          <p:val>
                                            <p:strVal val="#ppt_y-.1"/>
                                          </p:val>
                                        </p:tav>
                                        <p:tav tm="100000">
                                          <p:val>
                                            <p:strVal val="#ppt_y"/>
                                          </p:val>
                                        </p:tav>
                                      </p:tavLst>
                                    </p:anim>
                                  </p:childTnLst>
                                </p:cTn>
                              </p:par>
                              <p:par>
                                <p:cTn id="129" presetID="47" presetClass="entr" presetSubtype="0" fill="hold" nodeType="withEffect">
                                  <p:stCondLst>
                                    <p:cond delay="2250"/>
                                  </p:stCondLst>
                                  <p:childTnLst>
                                    <p:set>
                                      <p:cBhvr>
                                        <p:cTn id="130" dur="1" fill="hold">
                                          <p:stCondLst>
                                            <p:cond delay="0"/>
                                          </p:stCondLst>
                                        </p:cTn>
                                        <p:tgtEl>
                                          <p:spTgt spid="42"/>
                                        </p:tgtEl>
                                        <p:attrNameLst>
                                          <p:attrName>style.visibility</p:attrName>
                                        </p:attrNameLst>
                                      </p:cBhvr>
                                      <p:to>
                                        <p:strVal val="visible"/>
                                      </p:to>
                                    </p:set>
                                    <p:animEffect transition="in" filter="fade">
                                      <p:cBhvr>
                                        <p:cTn id="131" dur="1000"/>
                                        <p:tgtEl>
                                          <p:spTgt spid="42"/>
                                        </p:tgtEl>
                                      </p:cBhvr>
                                    </p:animEffect>
                                    <p:anim calcmode="lin" valueType="num">
                                      <p:cBhvr>
                                        <p:cTn id="132" dur="1000" fill="hold"/>
                                        <p:tgtEl>
                                          <p:spTgt spid="42"/>
                                        </p:tgtEl>
                                        <p:attrNameLst>
                                          <p:attrName>ppt_x</p:attrName>
                                        </p:attrNameLst>
                                      </p:cBhvr>
                                      <p:tavLst>
                                        <p:tav tm="0">
                                          <p:val>
                                            <p:strVal val="#ppt_x"/>
                                          </p:val>
                                        </p:tav>
                                        <p:tav tm="100000">
                                          <p:val>
                                            <p:strVal val="#ppt_x"/>
                                          </p:val>
                                        </p:tav>
                                      </p:tavLst>
                                    </p:anim>
                                    <p:anim calcmode="lin" valueType="num">
                                      <p:cBhvr>
                                        <p:cTn id="133" dur="1000" fill="hold"/>
                                        <p:tgtEl>
                                          <p:spTgt spid="42"/>
                                        </p:tgtEl>
                                        <p:attrNameLst>
                                          <p:attrName>ppt_y</p:attrName>
                                        </p:attrNameLst>
                                      </p:cBhvr>
                                      <p:tavLst>
                                        <p:tav tm="0">
                                          <p:val>
                                            <p:strVal val="#ppt_y-.1"/>
                                          </p:val>
                                        </p:tav>
                                        <p:tav tm="100000">
                                          <p:val>
                                            <p:strVal val="#ppt_y"/>
                                          </p:val>
                                        </p:tav>
                                      </p:tavLst>
                                    </p:anim>
                                  </p:childTnLst>
                                </p:cTn>
                              </p:par>
                              <p:par>
                                <p:cTn id="134" presetID="47" presetClass="entr" presetSubtype="0" fill="hold" nodeType="withEffect">
                                  <p:stCondLst>
                                    <p:cond delay="2250"/>
                                  </p:stCondLst>
                                  <p:childTnLst>
                                    <p:set>
                                      <p:cBhvr>
                                        <p:cTn id="135" dur="1" fill="hold">
                                          <p:stCondLst>
                                            <p:cond delay="0"/>
                                          </p:stCondLst>
                                        </p:cTn>
                                        <p:tgtEl>
                                          <p:spTgt spid="41"/>
                                        </p:tgtEl>
                                        <p:attrNameLst>
                                          <p:attrName>style.visibility</p:attrName>
                                        </p:attrNameLst>
                                      </p:cBhvr>
                                      <p:to>
                                        <p:strVal val="visible"/>
                                      </p:to>
                                    </p:set>
                                    <p:animEffect transition="in" filter="fade">
                                      <p:cBhvr>
                                        <p:cTn id="136" dur="1000"/>
                                        <p:tgtEl>
                                          <p:spTgt spid="41"/>
                                        </p:tgtEl>
                                      </p:cBhvr>
                                    </p:animEffect>
                                    <p:anim calcmode="lin" valueType="num">
                                      <p:cBhvr>
                                        <p:cTn id="137" dur="1000" fill="hold"/>
                                        <p:tgtEl>
                                          <p:spTgt spid="41"/>
                                        </p:tgtEl>
                                        <p:attrNameLst>
                                          <p:attrName>ppt_x</p:attrName>
                                        </p:attrNameLst>
                                      </p:cBhvr>
                                      <p:tavLst>
                                        <p:tav tm="0">
                                          <p:val>
                                            <p:strVal val="#ppt_x"/>
                                          </p:val>
                                        </p:tav>
                                        <p:tav tm="100000">
                                          <p:val>
                                            <p:strVal val="#ppt_x"/>
                                          </p:val>
                                        </p:tav>
                                      </p:tavLst>
                                    </p:anim>
                                    <p:anim calcmode="lin" valueType="num">
                                      <p:cBhvr>
                                        <p:cTn id="138" dur="1000" fill="hold"/>
                                        <p:tgtEl>
                                          <p:spTgt spid="41"/>
                                        </p:tgtEl>
                                        <p:attrNameLst>
                                          <p:attrName>ppt_y</p:attrName>
                                        </p:attrNameLst>
                                      </p:cBhvr>
                                      <p:tavLst>
                                        <p:tav tm="0">
                                          <p:val>
                                            <p:strVal val="#ppt_y-.1"/>
                                          </p:val>
                                        </p:tav>
                                        <p:tav tm="100000">
                                          <p:val>
                                            <p:strVal val="#ppt_y"/>
                                          </p:val>
                                        </p:tav>
                                      </p:tavLst>
                                    </p:anim>
                                  </p:childTnLst>
                                </p:cTn>
                              </p:par>
                              <p:par>
                                <p:cTn id="139" presetID="47" presetClass="entr" presetSubtype="0" fill="hold" nodeType="withEffect">
                                  <p:stCondLst>
                                    <p:cond delay="2250"/>
                                  </p:stCondLst>
                                  <p:childTnLst>
                                    <p:set>
                                      <p:cBhvr>
                                        <p:cTn id="140" dur="1" fill="hold">
                                          <p:stCondLst>
                                            <p:cond delay="0"/>
                                          </p:stCondLst>
                                        </p:cTn>
                                        <p:tgtEl>
                                          <p:spTgt spid="52"/>
                                        </p:tgtEl>
                                        <p:attrNameLst>
                                          <p:attrName>style.visibility</p:attrName>
                                        </p:attrNameLst>
                                      </p:cBhvr>
                                      <p:to>
                                        <p:strVal val="visible"/>
                                      </p:to>
                                    </p:set>
                                    <p:animEffect transition="in" filter="fade">
                                      <p:cBhvr>
                                        <p:cTn id="141" dur="1000"/>
                                        <p:tgtEl>
                                          <p:spTgt spid="52"/>
                                        </p:tgtEl>
                                      </p:cBhvr>
                                    </p:animEffect>
                                    <p:anim calcmode="lin" valueType="num">
                                      <p:cBhvr>
                                        <p:cTn id="142" dur="1000" fill="hold"/>
                                        <p:tgtEl>
                                          <p:spTgt spid="52"/>
                                        </p:tgtEl>
                                        <p:attrNameLst>
                                          <p:attrName>ppt_x</p:attrName>
                                        </p:attrNameLst>
                                      </p:cBhvr>
                                      <p:tavLst>
                                        <p:tav tm="0">
                                          <p:val>
                                            <p:strVal val="#ppt_x"/>
                                          </p:val>
                                        </p:tav>
                                        <p:tav tm="100000">
                                          <p:val>
                                            <p:strVal val="#ppt_x"/>
                                          </p:val>
                                        </p:tav>
                                      </p:tavLst>
                                    </p:anim>
                                    <p:anim calcmode="lin" valueType="num">
                                      <p:cBhvr>
                                        <p:cTn id="143" dur="1000" fill="hold"/>
                                        <p:tgtEl>
                                          <p:spTgt spid="52"/>
                                        </p:tgtEl>
                                        <p:attrNameLst>
                                          <p:attrName>ppt_y</p:attrName>
                                        </p:attrNameLst>
                                      </p:cBhvr>
                                      <p:tavLst>
                                        <p:tav tm="0">
                                          <p:val>
                                            <p:strVal val="#ppt_y-.1"/>
                                          </p:val>
                                        </p:tav>
                                        <p:tav tm="100000">
                                          <p:val>
                                            <p:strVal val="#ppt_y"/>
                                          </p:val>
                                        </p:tav>
                                      </p:tavLst>
                                    </p:anim>
                                  </p:childTnLst>
                                </p:cTn>
                              </p:par>
                              <p:par>
                                <p:cTn id="144" presetID="47" presetClass="entr" presetSubtype="0" fill="hold" nodeType="withEffect">
                                  <p:stCondLst>
                                    <p:cond delay="2250"/>
                                  </p:stCondLst>
                                  <p:childTnLst>
                                    <p:set>
                                      <p:cBhvr>
                                        <p:cTn id="145" dur="1" fill="hold">
                                          <p:stCondLst>
                                            <p:cond delay="0"/>
                                          </p:stCondLst>
                                        </p:cTn>
                                        <p:tgtEl>
                                          <p:spTgt spid="51"/>
                                        </p:tgtEl>
                                        <p:attrNameLst>
                                          <p:attrName>style.visibility</p:attrName>
                                        </p:attrNameLst>
                                      </p:cBhvr>
                                      <p:to>
                                        <p:strVal val="visible"/>
                                      </p:to>
                                    </p:set>
                                    <p:animEffect transition="in" filter="fade">
                                      <p:cBhvr>
                                        <p:cTn id="146" dur="1000"/>
                                        <p:tgtEl>
                                          <p:spTgt spid="51"/>
                                        </p:tgtEl>
                                      </p:cBhvr>
                                    </p:animEffect>
                                    <p:anim calcmode="lin" valueType="num">
                                      <p:cBhvr>
                                        <p:cTn id="147" dur="1000" fill="hold"/>
                                        <p:tgtEl>
                                          <p:spTgt spid="51"/>
                                        </p:tgtEl>
                                        <p:attrNameLst>
                                          <p:attrName>ppt_x</p:attrName>
                                        </p:attrNameLst>
                                      </p:cBhvr>
                                      <p:tavLst>
                                        <p:tav tm="0">
                                          <p:val>
                                            <p:strVal val="#ppt_x"/>
                                          </p:val>
                                        </p:tav>
                                        <p:tav tm="100000">
                                          <p:val>
                                            <p:strVal val="#ppt_x"/>
                                          </p:val>
                                        </p:tav>
                                      </p:tavLst>
                                    </p:anim>
                                    <p:anim calcmode="lin" valueType="num">
                                      <p:cBhvr>
                                        <p:cTn id="148" dur="1000" fill="hold"/>
                                        <p:tgtEl>
                                          <p:spTgt spid="51"/>
                                        </p:tgtEl>
                                        <p:attrNameLst>
                                          <p:attrName>ppt_y</p:attrName>
                                        </p:attrNameLst>
                                      </p:cBhvr>
                                      <p:tavLst>
                                        <p:tav tm="0">
                                          <p:val>
                                            <p:strVal val="#ppt_y-.1"/>
                                          </p:val>
                                        </p:tav>
                                        <p:tav tm="100000">
                                          <p:val>
                                            <p:strVal val="#ppt_y"/>
                                          </p:val>
                                        </p:tav>
                                      </p:tavLst>
                                    </p:anim>
                                  </p:childTnLst>
                                </p:cTn>
                              </p:par>
                            </p:childTnLst>
                          </p:cTn>
                        </p:par>
                        <p:par>
                          <p:cTn id="149" fill="hold">
                            <p:stCondLst>
                              <p:cond delay="8399"/>
                            </p:stCondLst>
                            <p:childTnLst>
                              <p:par>
                                <p:cTn id="150" presetID="10" presetClass="entr" presetSubtype="0" fill="hold" nodeType="afterEffect">
                                  <p:stCondLst>
                                    <p:cond delay="0"/>
                                  </p:stCondLst>
                                  <p:childTnLst>
                                    <p:set>
                                      <p:cBhvr>
                                        <p:cTn id="151" dur="1" fill="hold">
                                          <p:stCondLst>
                                            <p:cond delay="0"/>
                                          </p:stCondLst>
                                        </p:cTn>
                                        <p:tgtEl>
                                          <p:spTgt spid="31"/>
                                        </p:tgtEl>
                                        <p:attrNameLst>
                                          <p:attrName>style.visibility</p:attrName>
                                        </p:attrNameLst>
                                      </p:cBhvr>
                                      <p:to>
                                        <p:strVal val="visible"/>
                                      </p:to>
                                    </p:set>
                                    <p:animEffect transition="in" filter="fade">
                                      <p:cBhvr>
                                        <p:cTn id="152" dur="500"/>
                                        <p:tgtEl>
                                          <p:spTgt spid="31"/>
                                        </p:tgtEl>
                                      </p:cBhvr>
                                    </p:animEffect>
                                  </p:childTnLst>
                                </p:cTn>
                              </p:par>
                              <p:par>
                                <p:cTn id="153" presetID="10" presetClass="entr" presetSubtype="0" fill="hold" nodeType="withEffect">
                                  <p:stCondLst>
                                    <p:cond delay="0"/>
                                  </p:stCondLst>
                                  <p:childTnLst>
                                    <p:set>
                                      <p:cBhvr>
                                        <p:cTn id="154" dur="1" fill="hold">
                                          <p:stCondLst>
                                            <p:cond delay="0"/>
                                          </p:stCondLst>
                                        </p:cTn>
                                        <p:tgtEl>
                                          <p:spTgt spid="43"/>
                                        </p:tgtEl>
                                        <p:attrNameLst>
                                          <p:attrName>style.visibility</p:attrName>
                                        </p:attrNameLst>
                                      </p:cBhvr>
                                      <p:to>
                                        <p:strVal val="visible"/>
                                      </p:to>
                                    </p:set>
                                    <p:animEffect transition="in" filter="fade">
                                      <p:cBhvr>
                                        <p:cTn id="155" dur="500"/>
                                        <p:tgtEl>
                                          <p:spTgt spid="43"/>
                                        </p:tgtEl>
                                      </p:cBhvr>
                                    </p:animEffect>
                                  </p:childTnLst>
                                </p:cTn>
                              </p:par>
                              <p:par>
                                <p:cTn id="156" presetID="10" presetClass="entr" presetSubtype="0" fill="hold" nodeType="withEffect">
                                  <p:stCondLst>
                                    <p:cond delay="0"/>
                                  </p:stCondLst>
                                  <p:childTnLst>
                                    <p:set>
                                      <p:cBhvr>
                                        <p:cTn id="157" dur="1" fill="hold">
                                          <p:stCondLst>
                                            <p:cond delay="0"/>
                                          </p:stCondLst>
                                        </p:cTn>
                                        <p:tgtEl>
                                          <p:spTgt spid="53"/>
                                        </p:tgtEl>
                                        <p:attrNameLst>
                                          <p:attrName>style.visibility</p:attrName>
                                        </p:attrNameLst>
                                      </p:cBhvr>
                                      <p:to>
                                        <p:strVal val="visible"/>
                                      </p:to>
                                    </p:set>
                                    <p:animEffect transition="in" filter="fade">
                                      <p:cBhvr>
                                        <p:cTn id="158"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9" fill="hold" display="0">
                  <p:stCondLst>
                    <p:cond delay="indefinite"/>
                  </p:stCondLst>
                  <p:endCondLst>
                    <p:cond evt="onStopAudio" delay="0">
                      <p:tgtEl>
                        <p:sldTgt/>
                      </p:tgtEl>
                    </p:cond>
                  </p:endCondLst>
                </p:cTn>
                <p:tgtEl>
                  <p:spTgt spid="7"/>
                </p:tgtEl>
              </p:cMediaNode>
            </p:audio>
            <p:audio>
              <p:cMediaNode vol="80000">
                <p:cTn id="160" fill="hold" display="0">
                  <p:stCondLst>
                    <p:cond delay="indefinite"/>
                  </p:stCondLst>
                  <p:endCondLst>
                    <p:cond evt="onStopAudio" delay="0">
                      <p:tgtEl>
                        <p:sldTgt/>
                      </p:tgtEl>
                    </p:cond>
                  </p:endCondLst>
                </p:cTn>
                <p:tgtEl>
                  <p:spTgt spid="25"/>
                </p:tgtEl>
              </p:cMediaNode>
            </p:audio>
            <p:audio>
              <p:cMediaNode vol="80000">
                <p:cTn id="161" fill="hold" display="0">
                  <p:stCondLst>
                    <p:cond delay="indefinite"/>
                  </p:stCondLst>
                  <p:endCondLst>
                    <p:cond evt="onStopAudio" delay="0">
                      <p:tgtEl>
                        <p:sldTgt/>
                      </p:tgtEl>
                    </p:cond>
                  </p:endCondLst>
                </p:cTn>
                <p:tgtEl>
                  <p:spTgt spid="11"/>
                </p:tgtEl>
              </p:cMediaNode>
            </p:audio>
            <p:seq concurrent="1" nextAc="seek">
              <p:cTn id="162" restart="whenNotActive" fill="hold" evtFilter="cancelBubble" nodeType="interactiveSeq">
                <p:stCondLst>
                  <p:cond evt="onClick" delay="0">
                    <p:tgtEl>
                      <p:spTgt spid="30"/>
                    </p:tgtEl>
                  </p:cond>
                </p:stCondLst>
                <p:endSync evt="end" delay="0">
                  <p:rtn val="all"/>
                </p:endSync>
                <p:childTnLst>
                  <p:par>
                    <p:cTn id="163" fill="hold">
                      <p:stCondLst>
                        <p:cond delay="0"/>
                      </p:stCondLst>
                      <p:childTnLst>
                        <p:par>
                          <p:cTn id="164" fill="hold">
                            <p:stCondLst>
                              <p:cond delay="0"/>
                            </p:stCondLst>
                            <p:childTnLst>
                              <p:par>
                                <p:cTn id="165" presetID="10" presetClass="exit" presetSubtype="0" fill="hold" nodeType="clickEffect">
                                  <p:stCondLst>
                                    <p:cond delay="0"/>
                                  </p:stCondLst>
                                  <p:childTnLst>
                                    <p:animEffect transition="out" filter="fade">
                                      <p:cBhvr>
                                        <p:cTn id="166" dur="10"/>
                                        <p:tgtEl>
                                          <p:spTgt spid="30"/>
                                        </p:tgtEl>
                                      </p:cBhvr>
                                    </p:animEffect>
                                    <p:set>
                                      <p:cBhvr>
                                        <p:cTn id="167" dur="1" fill="hold">
                                          <p:stCondLst>
                                            <p:cond delay="9"/>
                                          </p:stCondLst>
                                        </p:cTn>
                                        <p:tgtEl>
                                          <p:spTgt spid="30"/>
                                        </p:tgtEl>
                                        <p:attrNameLst>
                                          <p:attrName>style.visibility</p:attrName>
                                        </p:attrNameLst>
                                      </p:cBhvr>
                                      <p:to>
                                        <p:strVal val="hidden"/>
                                      </p:to>
                                    </p:set>
                                  </p:childTnLst>
                                </p:cTn>
                              </p:par>
                              <p:par>
                                <p:cTn id="168" presetID="1" presetClass="mediacall" presetSubtype="0" fill="hold" nodeType="withEffect">
                                  <p:stCondLst>
                                    <p:cond delay="0"/>
                                  </p:stCondLst>
                                  <p:childTnLst>
                                    <p:cmd type="call" cmd="playFrom(0.0)">
                                      <p:cBhvr>
                                        <p:cTn id="169" dur="576" fill="hold"/>
                                        <p:tgtEl>
                                          <p:spTgt spid="26"/>
                                        </p:tgtEl>
                                      </p:cBhvr>
                                    </p:cmd>
                                  </p:childTnLst>
                                </p:cTn>
                              </p:par>
                              <p:par>
                                <p:cTn id="170" presetID="10" presetClass="entr" presetSubtype="0" fill="hold" nodeType="withEffect">
                                  <p:stCondLst>
                                    <p:cond delay="0"/>
                                  </p:stCondLst>
                                  <p:childTnLst>
                                    <p:set>
                                      <p:cBhvr>
                                        <p:cTn id="171" dur="1" fill="hold">
                                          <p:stCondLst>
                                            <p:cond delay="0"/>
                                          </p:stCondLst>
                                        </p:cTn>
                                        <p:tgtEl>
                                          <p:spTgt spid="32"/>
                                        </p:tgtEl>
                                        <p:attrNameLst>
                                          <p:attrName>style.visibility</p:attrName>
                                        </p:attrNameLst>
                                      </p:cBhvr>
                                      <p:to>
                                        <p:strVal val="visible"/>
                                      </p:to>
                                    </p:set>
                                    <p:animEffect transition="in" filter="fade">
                                      <p:cBhvr>
                                        <p:cTn id="172" dur="10"/>
                                        <p:tgtEl>
                                          <p:spTgt spid="32"/>
                                        </p:tgtEl>
                                      </p:cBhvr>
                                    </p:animEffect>
                                  </p:childTnLst>
                                </p:cTn>
                              </p:par>
                              <p:par>
                                <p:cTn id="173" presetID="10" presetClass="exit" presetSubtype="0" fill="hold" nodeType="withEffect">
                                  <p:stCondLst>
                                    <p:cond delay="0"/>
                                  </p:stCondLst>
                                  <p:childTnLst>
                                    <p:animEffect transition="out" filter="fade">
                                      <p:cBhvr>
                                        <p:cTn id="174" dur="500"/>
                                        <p:tgtEl>
                                          <p:spTgt spid="31"/>
                                        </p:tgtEl>
                                      </p:cBhvr>
                                    </p:animEffect>
                                    <p:set>
                                      <p:cBhvr>
                                        <p:cTn id="175" dur="1" fill="hold">
                                          <p:stCondLst>
                                            <p:cond delay="499"/>
                                          </p:stCondLst>
                                        </p:cTn>
                                        <p:tgtEl>
                                          <p:spTgt spid="31"/>
                                        </p:tgtEl>
                                        <p:attrNameLst>
                                          <p:attrName>style.visibility</p:attrName>
                                        </p:attrNameLst>
                                      </p:cBhvr>
                                      <p:to>
                                        <p:strVal val="hidden"/>
                                      </p:to>
                                    </p:set>
                                  </p:childTnLst>
                                </p:cTn>
                              </p:par>
                            </p:childTnLst>
                          </p:cTn>
                        </p:par>
                        <p:par>
                          <p:cTn id="176" fill="hold">
                            <p:stCondLst>
                              <p:cond delay="576"/>
                            </p:stCondLst>
                            <p:childTnLst>
                              <p:par>
                                <p:cTn id="177" presetID="1" presetClass="mediacall" presetSubtype="0" fill="hold" nodeType="afterEffect">
                                  <p:stCondLst>
                                    <p:cond delay="0"/>
                                  </p:stCondLst>
                                  <p:childTnLst>
                                    <p:cmd type="call" cmd="playFrom(0.0)">
                                      <p:cBhvr>
                                        <p:cTn id="178" dur="1306" fill="hold"/>
                                        <p:tgtEl>
                                          <p:spTgt spid="40"/>
                                        </p:tgtEl>
                                      </p:cBhvr>
                                    </p:cmd>
                                  </p:childTnLst>
                                </p:cTn>
                              </p:par>
                              <p:par>
                                <p:cTn id="179" presetID="31" presetClass="entr" presetSubtype="0" fill="hold" nodeType="withEffect">
                                  <p:stCondLst>
                                    <p:cond delay="0"/>
                                  </p:stCondLst>
                                  <p:childTnLst>
                                    <p:set>
                                      <p:cBhvr>
                                        <p:cTn id="180" dur="1" fill="hold">
                                          <p:stCondLst>
                                            <p:cond delay="0"/>
                                          </p:stCondLst>
                                        </p:cTn>
                                        <p:tgtEl>
                                          <p:spTgt spid="35"/>
                                        </p:tgtEl>
                                        <p:attrNameLst>
                                          <p:attrName>style.visibility</p:attrName>
                                        </p:attrNameLst>
                                      </p:cBhvr>
                                      <p:to>
                                        <p:strVal val="visible"/>
                                      </p:to>
                                    </p:set>
                                    <p:anim calcmode="lin" valueType="num">
                                      <p:cBhvr>
                                        <p:cTn id="181" dur="500" fill="hold"/>
                                        <p:tgtEl>
                                          <p:spTgt spid="35"/>
                                        </p:tgtEl>
                                        <p:attrNameLst>
                                          <p:attrName>ppt_w</p:attrName>
                                        </p:attrNameLst>
                                      </p:cBhvr>
                                      <p:tavLst>
                                        <p:tav tm="0">
                                          <p:val>
                                            <p:fltVal val="0"/>
                                          </p:val>
                                        </p:tav>
                                        <p:tav tm="100000">
                                          <p:val>
                                            <p:strVal val="#ppt_w"/>
                                          </p:val>
                                        </p:tav>
                                      </p:tavLst>
                                    </p:anim>
                                    <p:anim calcmode="lin" valueType="num">
                                      <p:cBhvr>
                                        <p:cTn id="182" dur="500" fill="hold"/>
                                        <p:tgtEl>
                                          <p:spTgt spid="35"/>
                                        </p:tgtEl>
                                        <p:attrNameLst>
                                          <p:attrName>ppt_h</p:attrName>
                                        </p:attrNameLst>
                                      </p:cBhvr>
                                      <p:tavLst>
                                        <p:tav tm="0">
                                          <p:val>
                                            <p:fltVal val="0"/>
                                          </p:val>
                                        </p:tav>
                                        <p:tav tm="100000">
                                          <p:val>
                                            <p:strVal val="#ppt_h"/>
                                          </p:val>
                                        </p:tav>
                                      </p:tavLst>
                                    </p:anim>
                                    <p:anim calcmode="lin" valueType="num">
                                      <p:cBhvr>
                                        <p:cTn id="183" dur="500" fill="hold"/>
                                        <p:tgtEl>
                                          <p:spTgt spid="35"/>
                                        </p:tgtEl>
                                        <p:attrNameLst>
                                          <p:attrName>style.rotation</p:attrName>
                                        </p:attrNameLst>
                                      </p:cBhvr>
                                      <p:tavLst>
                                        <p:tav tm="0">
                                          <p:val>
                                            <p:fltVal val="90"/>
                                          </p:val>
                                        </p:tav>
                                        <p:tav tm="100000">
                                          <p:val>
                                            <p:fltVal val="0"/>
                                          </p:val>
                                        </p:tav>
                                      </p:tavLst>
                                    </p:anim>
                                    <p:animEffect transition="in" filter="fade">
                                      <p:cBhvr>
                                        <p:cTn id="184" dur="500"/>
                                        <p:tgtEl>
                                          <p:spTgt spid="35"/>
                                        </p:tgtEl>
                                      </p:cBhvr>
                                    </p:animEffect>
                                  </p:childTnLst>
                                </p:cTn>
                              </p:par>
                              <p:par>
                                <p:cTn id="185" presetID="37" presetClass="path" presetSubtype="0" accel="50000" decel="50000" fill="hold" nodeType="withEffect">
                                  <p:stCondLst>
                                    <p:cond delay="0"/>
                                  </p:stCondLst>
                                  <p:childTnLst>
                                    <p:animMotion origin="layout" path="M 0.09874 0.02507 L 0.07574 -0.02142 C 0.07086 -0.03164 0.06294 -0.03858 0.05415 -0.0409 C 0.04427 -0.04321 0.03603 -0.04032 0.02973 -0.0328 L -1.18056E-6 4.50617E-6 " pathEditMode="relative" rAng="11292292" ptsTypes="FffFF">
                                      <p:cBhvr>
                                        <p:cTn id="186" dur="500" fill="hold"/>
                                        <p:tgtEl>
                                          <p:spTgt spid="35"/>
                                        </p:tgtEl>
                                        <p:attrNameLst>
                                          <p:attrName>ppt_x</p:attrName>
                                          <p:attrName>ppt_y</p:attrName>
                                        </p:attrNameLst>
                                      </p:cBhvr>
                                      <p:rCtr x="-4720" y="-3916"/>
                                    </p:animMotion>
                                  </p:childTnLst>
                                </p:cTn>
                              </p:par>
                              <p:par>
                                <p:cTn id="187" presetID="31" presetClass="entr" presetSubtype="0" fill="hold" nodeType="withEffect">
                                  <p:stCondLst>
                                    <p:cond delay="500"/>
                                  </p:stCondLst>
                                  <p:childTnLst>
                                    <p:set>
                                      <p:cBhvr>
                                        <p:cTn id="188" dur="1" fill="hold">
                                          <p:stCondLst>
                                            <p:cond delay="0"/>
                                          </p:stCondLst>
                                        </p:cTn>
                                        <p:tgtEl>
                                          <p:spTgt spid="34"/>
                                        </p:tgtEl>
                                        <p:attrNameLst>
                                          <p:attrName>style.visibility</p:attrName>
                                        </p:attrNameLst>
                                      </p:cBhvr>
                                      <p:to>
                                        <p:strVal val="visible"/>
                                      </p:to>
                                    </p:set>
                                    <p:anim calcmode="lin" valueType="num">
                                      <p:cBhvr>
                                        <p:cTn id="189" dur="500" fill="hold"/>
                                        <p:tgtEl>
                                          <p:spTgt spid="34"/>
                                        </p:tgtEl>
                                        <p:attrNameLst>
                                          <p:attrName>ppt_w</p:attrName>
                                        </p:attrNameLst>
                                      </p:cBhvr>
                                      <p:tavLst>
                                        <p:tav tm="0">
                                          <p:val>
                                            <p:fltVal val="0"/>
                                          </p:val>
                                        </p:tav>
                                        <p:tav tm="100000">
                                          <p:val>
                                            <p:strVal val="#ppt_w"/>
                                          </p:val>
                                        </p:tav>
                                      </p:tavLst>
                                    </p:anim>
                                    <p:anim calcmode="lin" valueType="num">
                                      <p:cBhvr>
                                        <p:cTn id="190" dur="500" fill="hold"/>
                                        <p:tgtEl>
                                          <p:spTgt spid="34"/>
                                        </p:tgtEl>
                                        <p:attrNameLst>
                                          <p:attrName>ppt_h</p:attrName>
                                        </p:attrNameLst>
                                      </p:cBhvr>
                                      <p:tavLst>
                                        <p:tav tm="0">
                                          <p:val>
                                            <p:fltVal val="0"/>
                                          </p:val>
                                        </p:tav>
                                        <p:tav tm="100000">
                                          <p:val>
                                            <p:strVal val="#ppt_h"/>
                                          </p:val>
                                        </p:tav>
                                      </p:tavLst>
                                    </p:anim>
                                    <p:anim calcmode="lin" valueType="num">
                                      <p:cBhvr>
                                        <p:cTn id="191" dur="500" fill="hold"/>
                                        <p:tgtEl>
                                          <p:spTgt spid="34"/>
                                        </p:tgtEl>
                                        <p:attrNameLst>
                                          <p:attrName>style.rotation</p:attrName>
                                        </p:attrNameLst>
                                      </p:cBhvr>
                                      <p:tavLst>
                                        <p:tav tm="0">
                                          <p:val>
                                            <p:fltVal val="90"/>
                                          </p:val>
                                        </p:tav>
                                        <p:tav tm="100000">
                                          <p:val>
                                            <p:fltVal val="0"/>
                                          </p:val>
                                        </p:tav>
                                      </p:tavLst>
                                    </p:anim>
                                    <p:animEffect transition="in" filter="fade">
                                      <p:cBhvr>
                                        <p:cTn id="192" dur="500"/>
                                        <p:tgtEl>
                                          <p:spTgt spid="34"/>
                                        </p:tgtEl>
                                      </p:cBhvr>
                                    </p:animEffect>
                                  </p:childTnLst>
                                </p:cTn>
                              </p:par>
                              <p:par>
                                <p:cTn id="193" presetID="42" presetClass="path" presetSubtype="0" accel="50000" decel="50000" fill="hold" nodeType="withEffect">
                                  <p:stCondLst>
                                    <p:cond delay="500"/>
                                  </p:stCondLst>
                                  <p:childTnLst>
                                    <p:animMotion origin="layout" path="M -2.39583E-6 3.08642E-7 L -2.39583E-6 0.1738 " pathEditMode="relative" rAng="0" ptsTypes="AA">
                                      <p:cBhvr>
                                        <p:cTn id="194" dur="500" spd="-100000" fill="hold"/>
                                        <p:tgtEl>
                                          <p:spTgt spid="34"/>
                                        </p:tgtEl>
                                        <p:attrNameLst>
                                          <p:attrName>ppt_x</p:attrName>
                                          <p:attrName>ppt_y</p:attrName>
                                        </p:attrNameLst>
                                      </p:cBhvr>
                                      <p:rCtr x="0" y="8681"/>
                                    </p:animMotion>
                                  </p:childTnLst>
                                </p:cTn>
                              </p:par>
                              <p:par>
                                <p:cTn id="195" presetID="31" presetClass="entr" presetSubtype="0" fill="hold" nodeType="withEffect">
                                  <p:stCondLst>
                                    <p:cond delay="1000"/>
                                  </p:stCondLst>
                                  <p:childTnLst>
                                    <p:set>
                                      <p:cBhvr>
                                        <p:cTn id="196" dur="1" fill="hold">
                                          <p:stCondLst>
                                            <p:cond delay="0"/>
                                          </p:stCondLst>
                                        </p:cTn>
                                        <p:tgtEl>
                                          <p:spTgt spid="33"/>
                                        </p:tgtEl>
                                        <p:attrNameLst>
                                          <p:attrName>style.visibility</p:attrName>
                                        </p:attrNameLst>
                                      </p:cBhvr>
                                      <p:to>
                                        <p:strVal val="visible"/>
                                      </p:to>
                                    </p:set>
                                    <p:anim calcmode="lin" valueType="num">
                                      <p:cBhvr>
                                        <p:cTn id="197" dur="500" fill="hold"/>
                                        <p:tgtEl>
                                          <p:spTgt spid="33"/>
                                        </p:tgtEl>
                                        <p:attrNameLst>
                                          <p:attrName>ppt_w</p:attrName>
                                        </p:attrNameLst>
                                      </p:cBhvr>
                                      <p:tavLst>
                                        <p:tav tm="0">
                                          <p:val>
                                            <p:fltVal val="0"/>
                                          </p:val>
                                        </p:tav>
                                        <p:tav tm="100000">
                                          <p:val>
                                            <p:strVal val="#ppt_w"/>
                                          </p:val>
                                        </p:tav>
                                      </p:tavLst>
                                    </p:anim>
                                    <p:anim calcmode="lin" valueType="num">
                                      <p:cBhvr>
                                        <p:cTn id="198" dur="500" fill="hold"/>
                                        <p:tgtEl>
                                          <p:spTgt spid="33"/>
                                        </p:tgtEl>
                                        <p:attrNameLst>
                                          <p:attrName>ppt_h</p:attrName>
                                        </p:attrNameLst>
                                      </p:cBhvr>
                                      <p:tavLst>
                                        <p:tav tm="0">
                                          <p:val>
                                            <p:fltVal val="0"/>
                                          </p:val>
                                        </p:tav>
                                        <p:tav tm="100000">
                                          <p:val>
                                            <p:strVal val="#ppt_h"/>
                                          </p:val>
                                        </p:tav>
                                      </p:tavLst>
                                    </p:anim>
                                    <p:anim calcmode="lin" valueType="num">
                                      <p:cBhvr>
                                        <p:cTn id="199" dur="500" fill="hold"/>
                                        <p:tgtEl>
                                          <p:spTgt spid="33"/>
                                        </p:tgtEl>
                                        <p:attrNameLst>
                                          <p:attrName>style.rotation</p:attrName>
                                        </p:attrNameLst>
                                      </p:cBhvr>
                                      <p:tavLst>
                                        <p:tav tm="0">
                                          <p:val>
                                            <p:fltVal val="90"/>
                                          </p:val>
                                        </p:tav>
                                        <p:tav tm="100000">
                                          <p:val>
                                            <p:fltVal val="0"/>
                                          </p:val>
                                        </p:tav>
                                      </p:tavLst>
                                    </p:anim>
                                    <p:animEffect transition="in" filter="fade">
                                      <p:cBhvr>
                                        <p:cTn id="200" dur="500"/>
                                        <p:tgtEl>
                                          <p:spTgt spid="33"/>
                                        </p:tgtEl>
                                      </p:cBhvr>
                                    </p:animEffect>
                                  </p:childTnLst>
                                </p:cTn>
                              </p:par>
                              <p:par>
                                <p:cTn id="201" presetID="37" presetClass="path" presetSubtype="0" accel="50000" decel="50000" fill="hold" nodeType="withEffect">
                                  <p:stCondLst>
                                    <p:cond delay="1000"/>
                                  </p:stCondLst>
                                  <p:childTnLst>
                                    <p:animMotion origin="layout" path="M -3.4375E-6 5.55556E-7 L -0.0256 -0.02527 C -0.03103 -0.03067 -0.03808 -0.03241 -0.04546 -0.02932 C -0.05349 -0.02488 -0.05935 -0.0189 -0.06315 -0.00887 L -0.08007 0.03395 " pathEditMode="relative" rAng="10004191" ptsTypes="FffFF">
                                      <p:cBhvr>
                                        <p:cTn id="202" dur="500" spd="-100000" fill="hold"/>
                                        <p:tgtEl>
                                          <p:spTgt spid="33"/>
                                        </p:tgtEl>
                                        <p:attrNameLst>
                                          <p:attrName>ppt_x</p:attrName>
                                          <p:attrName>ppt_y</p:attrName>
                                        </p:attrNameLst>
                                      </p:cBhvr>
                                      <p:rCtr x="-4308" y="-598"/>
                                    </p:animMotion>
                                  </p:childTnLst>
                                </p:cTn>
                              </p:par>
                            </p:childTnLst>
                          </p:cTn>
                        </p:par>
                        <p:par>
                          <p:cTn id="203" fill="hold">
                            <p:stCondLst>
                              <p:cond delay="2076"/>
                            </p:stCondLst>
                            <p:childTnLst>
                              <p:par>
                                <p:cTn id="204" presetID="2" presetClass="exit" presetSubtype="4" fill="hold" nodeType="afterEffect">
                                  <p:stCondLst>
                                    <p:cond delay="0"/>
                                  </p:stCondLst>
                                  <p:childTnLst>
                                    <p:anim calcmode="lin" valueType="num">
                                      <p:cBhvr additive="base">
                                        <p:cTn id="205" dur="500"/>
                                        <p:tgtEl>
                                          <p:spTgt spid="29"/>
                                        </p:tgtEl>
                                        <p:attrNameLst>
                                          <p:attrName>ppt_x</p:attrName>
                                        </p:attrNameLst>
                                      </p:cBhvr>
                                      <p:tavLst>
                                        <p:tav tm="0">
                                          <p:val>
                                            <p:strVal val="ppt_x"/>
                                          </p:val>
                                        </p:tav>
                                        <p:tav tm="100000">
                                          <p:val>
                                            <p:strVal val="ppt_x"/>
                                          </p:val>
                                        </p:tav>
                                      </p:tavLst>
                                    </p:anim>
                                    <p:anim calcmode="lin" valueType="num">
                                      <p:cBhvr additive="base">
                                        <p:cTn id="206" dur="500"/>
                                        <p:tgtEl>
                                          <p:spTgt spid="29"/>
                                        </p:tgtEl>
                                        <p:attrNameLst>
                                          <p:attrName>ppt_y</p:attrName>
                                        </p:attrNameLst>
                                      </p:cBhvr>
                                      <p:tavLst>
                                        <p:tav tm="0">
                                          <p:val>
                                            <p:strVal val="ppt_y"/>
                                          </p:val>
                                        </p:tav>
                                        <p:tav tm="100000">
                                          <p:val>
                                            <p:strVal val="1+ppt_h/2"/>
                                          </p:val>
                                        </p:tav>
                                      </p:tavLst>
                                    </p:anim>
                                    <p:set>
                                      <p:cBhvr>
                                        <p:cTn id="207" dur="1" fill="hold">
                                          <p:stCondLst>
                                            <p:cond delay="499"/>
                                          </p:stCondLst>
                                        </p:cTn>
                                        <p:tgtEl>
                                          <p:spTgt spid="29"/>
                                        </p:tgtEl>
                                        <p:attrNameLst>
                                          <p:attrName>style.visibility</p:attrName>
                                        </p:attrNameLst>
                                      </p:cBhvr>
                                      <p:to>
                                        <p:strVal val="hidden"/>
                                      </p:to>
                                    </p:set>
                                  </p:childTnLst>
                                </p:cTn>
                              </p:par>
                              <p:par>
                                <p:cTn id="208" presetID="2" presetClass="exit" presetSubtype="4" fill="hold" nodeType="withEffect">
                                  <p:stCondLst>
                                    <p:cond delay="0"/>
                                  </p:stCondLst>
                                  <p:childTnLst>
                                    <p:anim calcmode="lin" valueType="num">
                                      <p:cBhvr additive="base">
                                        <p:cTn id="209" dur="750"/>
                                        <p:tgtEl>
                                          <p:spTgt spid="32"/>
                                        </p:tgtEl>
                                        <p:attrNameLst>
                                          <p:attrName>ppt_x</p:attrName>
                                        </p:attrNameLst>
                                      </p:cBhvr>
                                      <p:tavLst>
                                        <p:tav tm="0">
                                          <p:val>
                                            <p:strVal val="ppt_x"/>
                                          </p:val>
                                        </p:tav>
                                        <p:tav tm="100000">
                                          <p:val>
                                            <p:strVal val="ppt_x"/>
                                          </p:val>
                                        </p:tav>
                                      </p:tavLst>
                                    </p:anim>
                                    <p:anim calcmode="lin" valueType="num">
                                      <p:cBhvr additive="base">
                                        <p:cTn id="210" dur="750"/>
                                        <p:tgtEl>
                                          <p:spTgt spid="32"/>
                                        </p:tgtEl>
                                        <p:attrNameLst>
                                          <p:attrName>ppt_y</p:attrName>
                                        </p:attrNameLst>
                                      </p:cBhvr>
                                      <p:tavLst>
                                        <p:tav tm="0">
                                          <p:val>
                                            <p:strVal val="ppt_y"/>
                                          </p:val>
                                        </p:tav>
                                        <p:tav tm="100000">
                                          <p:val>
                                            <p:strVal val="1+ppt_h/2"/>
                                          </p:val>
                                        </p:tav>
                                      </p:tavLst>
                                    </p:anim>
                                    <p:set>
                                      <p:cBhvr>
                                        <p:cTn id="211" dur="1" fill="hold">
                                          <p:stCondLst>
                                            <p:cond delay="749"/>
                                          </p:stCondLst>
                                        </p:cTn>
                                        <p:tgtEl>
                                          <p:spTgt spid="32"/>
                                        </p:tgtEl>
                                        <p:attrNameLst>
                                          <p:attrName>style.visibility</p:attrName>
                                        </p:attrNameLst>
                                      </p:cBhvr>
                                      <p:to>
                                        <p:strVal val="hidden"/>
                                      </p:to>
                                    </p:set>
                                  </p:childTnLst>
                                </p:cTn>
                              </p:par>
                            </p:childTnLst>
                          </p:cTn>
                        </p:par>
                        <p:par>
                          <p:cTn id="212" fill="hold">
                            <p:stCondLst>
                              <p:cond delay="2826"/>
                            </p:stCondLst>
                            <p:childTnLst>
                              <p:par>
                                <p:cTn id="213" presetID="10" presetClass="entr" presetSubtype="0" fill="hold" nodeType="afterEffect">
                                  <p:stCondLst>
                                    <p:cond delay="0"/>
                                  </p:stCondLst>
                                  <p:childTnLst>
                                    <p:set>
                                      <p:cBhvr>
                                        <p:cTn id="214" dur="1" fill="hold">
                                          <p:stCondLst>
                                            <p:cond delay="0"/>
                                          </p:stCondLst>
                                        </p:cTn>
                                        <p:tgtEl>
                                          <p:spTgt spid="36"/>
                                        </p:tgtEl>
                                        <p:attrNameLst>
                                          <p:attrName>style.visibility</p:attrName>
                                        </p:attrNameLst>
                                      </p:cBhvr>
                                      <p:to>
                                        <p:strVal val="visible"/>
                                      </p:to>
                                    </p:set>
                                    <p:animEffect transition="in" filter="fade">
                                      <p:cBhvr>
                                        <p:cTn id="215" dur="1000"/>
                                        <p:tgtEl>
                                          <p:spTgt spid="36"/>
                                        </p:tgtEl>
                                      </p:cBhvr>
                                    </p:animEffect>
                                  </p:childTnLst>
                                </p:cTn>
                              </p:par>
                              <p:par>
                                <p:cTn id="216" presetID="1" presetClass="mediacall" presetSubtype="0" fill="hold" nodeType="withEffect">
                                  <p:stCondLst>
                                    <p:cond delay="0"/>
                                  </p:stCondLst>
                                  <p:childTnLst>
                                    <p:cmd type="call" cmd="playFrom(0.0)">
                                      <p:cBhvr>
                                        <p:cTn id="217" dur="3600" fill="hold"/>
                                        <p:tgtEl>
                                          <p:spTgt spid="27"/>
                                        </p:tgtEl>
                                      </p:cBhvr>
                                    </p:cmd>
                                  </p:childTnLst>
                                </p:cTn>
                              </p:par>
                            </p:childTnLst>
                          </p:cTn>
                        </p:par>
                        <p:par>
                          <p:cTn id="218" fill="hold">
                            <p:stCondLst>
                              <p:cond delay="6426"/>
                            </p:stCondLst>
                            <p:childTnLst>
                              <p:par>
                                <p:cTn id="219" presetID="31" presetClass="exit" presetSubtype="0" fill="hold" nodeType="afterEffect">
                                  <p:stCondLst>
                                    <p:cond delay="1000"/>
                                  </p:stCondLst>
                                  <p:childTnLst>
                                    <p:anim calcmode="lin" valueType="num">
                                      <p:cBhvr>
                                        <p:cTn id="220" dur="500"/>
                                        <p:tgtEl>
                                          <p:spTgt spid="35"/>
                                        </p:tgtEl>
                                        <p:attrNameLst>
                                          <p:attrName>ppt_w</p:attrName>
                                        </p:attrNameLst>
                                      </p:cBhvr>
                                      <p:tavLst>
                                        <p:tav tm="0">
                                          <p:val>
                                            <p:strVal val="ppt_w"/>
                                          </p:val>
                                        </p:tav>
                                        <p:tav tm="100000">
                                          <p:val>
                                            <p:fltVal val="0"/>
                                          </p:val>
                                        </p:tav>
                                      </p:tavLst>
                                    </p:anim>
                                    <p:anim calcmode="lin" valueType="num">
                                      <p:cBhvr>
                                        <p:cTn id="221" dur="500"/>
                                        <p:tgtEl>
                                          <p:spTgt spid="35"/>
                                        </p:tgtEl>
                                        <p:attrNameLst>
                                          <p:attrName>ppt_h</p:attrName>
                                        </p:attrNameLst>
                                      </p:cBhvr>
                                      <p:tavLst>
                                        <p:tav tm="0">
                                          <p:val>
                                            <p:strVal val="ppt_h"/>
                                          </p:val>
                                        </p:tav>
                                        <p:tav tm="100000">
                                          <p:val>
                                            <p:fltVal val="0"/>
                                          </p:val>
                                        </p:tav>
                                      </p:tavLst>
                                    </p:anim>
                                    <p:anim calcmode="lin" valueType="num">
                                      <p:cBhvr>
                                        <p:cTn id="222" dur="500"/>
                                        <p:tgtEl>
                                          <p:spTgt spid="35"/>
                                        </p:tgtEl>
                                        <p:attrNameLst>
                                          <p:attrName>style.rotation</p:attrName>
                                        </p:attrNameLst>
                                      </p:cBhvr>
                                      <p:tavLst>
                                        <p:tav tm="0">
                                          <p:val>
                                            <p:fltVal val="0"/>
                                          </p:val>
                                        </p:tav>
                                        <p:tav tm="100000">
                                          <p:val>
                                            <p:fltVal val="90"/>
                                          </p:val>
                                        </p:tav>
                                      </p:tavLst>
                                    </p:anim>
                                    <p:animEffect transition="out" filter="fade">
                                      <p:cBhvr>
                                        <p:cTn id="223" dur="500"/>
                                        <p:tgtEl>
                                          <p:spTgt spid="35"/>
                                        </p:tgtEl>
                                      </p:cBhvr>
                                    </p:animEffect>
                                    <p:set>
                                      <p:cBhvr>
                                        <p:cTn id="224" dur="1" fill="hold">
                                          <p:stCondLst>
                                            <p:cond delay="499"/>
                                          </p:stCondLst>
                                        </p:cTn>
                                        <p:tgtEl>
                                          <p:spTgt spid="35"/>
                                        </p:tgtEl>
                                        <p:attrNameLst>
                                          <p:attrName>style.visibility</p:attrName>
                                        </p:attrNameLst>
                                      </p:cBhvr>
                                      <p:to>
                                        <p:strVal val="hidden"/>
                                      </p:to>
                                    </p:set>
                                  </p:childTnLst>
                                </p:cTn>
                              </p:par>
                              <p:par>
                                <p:cTn id="225" presetID="31" presetClass="exit" presetSubtype="0" fill="hold" nodeType="withEffect">
                                  <p:stCondLst>
                                    <p:cond delay="1000"/>
                                  </p:stCondLst>
                                  <p:childTnLst>
                                    <p:anim calcmode="lin" valueType="num">
                                      <p:cBhvr>
                                        <p:cTn id="226" dur="500"/>
                                        <p:tgtEl>
                                          <p:spTgt spid="34"/>
                                        </p:tgtEl>
                                        <p:attrNameLst>
                                          <p:attrName>ppt_w</p:attrName>
                                        </p:attrNameLst>
                                      </p:cBhvr>
                                      <p:tavLst>
                                        <p:tav tm="0">
                                          <p:val>
                                            <p:strVal val="ppt_w"/>
                                          </p:val>
                                        </p:tav>
                                        <p:tav tm="100000">
                                          <p:val>
                                            <p:fltVal val="0"/>
                                          </p:val>
                                        </p:tav>
                                      </p:tavLst>
                                    </p:anim>
                                    <p:anim calcmode="lin" valueType="num">
                                      <p:cBhvr>
                                        <p:cTn id="227" dur="500"/>
                                        <p:tgtEl>
                                          <p:spTgt spid="34"/>
                                        </p:tgtEl>
                                        <p:attrNameLst>
                                          <p:attrName>ppt_h</p:attrName>
                                        </p:attrNameLst>
                                      </p:cBhvr>
                                      <p:tavLst>
                                        <p:tav tm="0">
                                          <p:val>
                                            <p:strVal val="ppt_h"/>
                                          </p:val>
                                        </p:tav>
                                        <p:tav tm="100000">
                                          <p:val>
                                            <p:fltVal val="0"/>
                                          </p:val>
                                        </p:tav>
                                      </p:tavLst>
                                    </p:anim>
                                    <p:anim calcmode="lin" valueType="num">
                                      <p:cBhvr>
                                        <p:cTn id="228" dur="500"/>
                                        <p:tgtEl>
                                          <p:spTgt spid="34"/>
                                        </p:tgtEl>
                                        <p:attrNameLst>
                                          <p:attrName>style.rotation</p:attrName>
                                        </p:attrNameLst>
                                      </p:cBhvr>
                                      <p:tavLst>
                                        <p:tav tm="0">
                                          <p:val>
                                            <p:fltVal val="0"/>
                                          </p:val>
                                        </p:tav>
                                        <p:tav tm="100000">
                                          <p:val>
                                            <p:fltVal val="90"/>
                                          </p:val>
                                        </p:tav>
                                      </p:tavLst>
                                    </p:anim>
                                    <p:animEffect transition="out" filter="fade">
                                      <p:cBhvr>
                                        <p:cTn id="229" dur="500"/>
                                        <p:tgtEl>
                                          <p:spTgt spid="34"/>
                                        </p:tgtEl>
                                      </p:cBhvr>
                                    </p:animEffect>
                                    <p:set>
                                      <p:cBhvr>
                                        <p:cTn id="230" dur="1" fill="hold">
                                          <p:stCondLst>
                                            <p:cond delay="499"/>
                                          </p:stCondLst>
                                        </p:cTn>
                                        <p:tgtEl>
                                          <p:spTgt spid="34"/>
                                        </p:tgtEl>
                                        <p:attrNameLst>
                                          <p:attrName>style.visibility</p:attrName>
                                        </p:attrNameLst>
                                      </p:cBhvr>
                                      <p:to>
                                        <p:strVal val="hidden"/>
                                      </p:to>
                                    </p:set>
                                  </p:childTnLst>
                                </p:cTn>
                              </p:par>
                              <p:par>
                                <p:cTn id="231" presetID="31" presetClass="exit" presetSubtype="0" fill="hold" nodeType="withEffect">
                                  <p:stCondLst>
                                    <p:cond delay="1000"/>
                                  </p:stCondLst>
                                  <p:childTnLst>
                                    <p:anim calcmode="lin" valueType="num">
                                      <p:cBhvr>
                                        <p:cTn id="232" dur="500"/>
                                        <p:tgtEl>
                                          <p:spTgt spid="33"/>
                                        </p:tgtEl>
                                        <p:attrNameLst>
                                          <p:attrName>ppt_w</p:attrName>
                                        </p:attrNameLst>
                                      </p:cBhvr>
                                      <p:tavLst>
                                        <p:tav tm="0">
                                          <p:val>
                                            <p:strVal val="ppt_w"/>
                                          </p:val>
                                        </p:tav>
                                        <p:tav tm="100000">
                                          <p:val>
                                            <p:fltVal val="0"/>
                                          </p:val>
                                        </p:tav>
                                      </p:tavLst>
                                    </p:anim>
                                    <p:anim calcmode="lin" valueType="num">
                                      <p:cBhvr>
                                        <p:cTn id="233" dur="500"/>
                                        <p:tgtEl>
                                          <p:spTgt spid="33"/>
                                        </p:tgtEl>
                                        <p:attrNameLst>
                                          <p:attrName>ppt_h</p:attrName>
                                        </p:attrNameLst>
                                      </p:cBhvr>
                                      <p:tavLst>
                                        <p:tav tm="0">
                                          <p:val>
                                            <p:strVal val="ppt_h"/>
                                          </p:val>
                                        </p:tav>
                                        <p:tav tm="100000">
                                          <p:val>
                                            <p:fltVal val="0"/>
                                          </p:val>
                                        </p:tav>
                                      </p:tavLst>
                                    </p:anim>
                                    <p:anim calcmode="lin" valueType="num">
                                      <p:cBhvr>
                                        <p:cTn id="234" dur="500"/>
                                        <p:tgtEl>
                                          <p:spTgt spid="33"/>
                                        </p:tgtEl>
                                        <p:attrNameLst>
                                          <p:attrName>style.rotation</p:attrName>
                                        </p:attrNameLst>
                                      </p:cBhvr>
                                      <p:tavLst>
                                        <p:tav tm="0">
                                          <p:val>
                                            <p:fltVal val="0"/>
                                          </p:val>
                                        </p:tav>
                                        <p:tav tm="100000">
                                          <p:val>
                                            <p:fltVal val="90"/>
                                          </p:val>
                                        </p:tav>
                                      </p:tavLst>
                                    </p:anim>
                                    <p:animEffect transition="out" filter="fade">
                                      <p:cBhvr>
                                        <p:cTn id="235" dur="500"/>
                                        <p:tgtEl>
                                          <p:spTgt spid="33"/>
                                        </p:tgtEl>
                                      </p:cBhvr>
                                    </p:animEffect>
                                    <p:set>
                                      <p:cBhvr>
                                        <p:cTn id="236" dur="1" fill="hold">
                                          <p:stCondLst>
                                            <p:cond delay="499"/>
                                          </p:stCondLst>
                                        </p:cTn>
                                        <p:tgtEl>
                                          <p:spTgt spid="33"/>
                                        </p:tgtEl>
                                        <p:attrNameLst>
                                          <p:attrName>style.visibility</p:attrName>
                                        </p:attrNameLst>
                                      </p:cBhvr>
                                      <p:to>
                                        <p:strVal val="hidden"/>
                                      </p:to>
                                    </p:set>
                                  </p:childTnLst>
                                </p:cTn>
                              </p:par>
                            </p:childTnLst>
                          </p:cTn>
                        </p:par>
                      </p:childTnLst>
                    </p:cTn>
                  </p:par>
                </p:childTnLst>
              </p:cTn>
              <p:nextCondLst>
                <p:cond evt="onClick" delay="0">
                  <p:tgtEl>
                    <p:spTgt spid="30"/>
                  </p:tgtEl>
                </p:cond>
              </p:nextCondLst>
            </p:seq>
            <p:seq concurrent="1" nextAc="seek">
              <p:cTn id="237" restart="whenNotActive" fill="hold" evtFilter="cancelBubble" nodeType="interactiveSeq">
                <p:stCondLst>
                  <p:cond evt="onClick" delay="0">
                    <p:tgtEl>
                      <p:spTgt spid="42"/>
                    </p:tgtEl>
                  </p:cond>
                </p:stCondLst>
                <p:endSync evt="end" delay="0">
                  <p:rtn val="all"/>
                </p:endSync>
                <p:childTnLst>
                  <p:par>
                    <p:cTn id="238" fill="hold">
                      <p:stCondLst>
                        <p:cond delay="0"/>
                      </p:stCondLst>
                      <p:childTnLst>
                        <p:par>
                          <p:cTn id="239" fill="hold">
                            <p:stCondLst>
                              <p:cond delay="0"/>
                            </p:stCondLst>
                            <p:childTnLst>
                              <p:par>
                                <p:cTn id="240" presetID="10" presetClass="exit" presetSubtype="0" fill="hold" nodeType="clickEffect">
                                  <p:stCondLst>
                                    <p:cond delay="0"/>
                                  </p:stCondLst>
                                  <p:childTnLst>
                                    <p:animEffect transition="out" filter="fade">
                                      <p:cBhvr>
                                        <p:cTn id="241" dur="10"/>
                                        <p:tgtEl>
                                          <p:spTgt spid="42"/>
                                        </p:tgtEl>
                                      </p:cBhvr>
                                    </p:animEffect>
                                    <p:set>
                                      <p:cBhvr>
                                        <p:cTn id="242" dur="1" fill="hold">
                                          <p:stCondLst>
                                            <p:cond delay="9"/>
                                          </p:stCondLst>
                                        </p:cTn>
                                        <p:tgtEl>
                                          <p:spTgt spid="42"/>
                                        </p:tgtEl>
                                        <p:attrNameLst>
                                          <p:attrName>style.visibility</p:attrName>
                                        </p:attrNameLst>
                                      </p:cBhvr>
                                      <p:to>
                                        <p:strVal val="hidden"/>
                                      </p:to>
                                    </p:set>
                                  </p:childTnLst>
                                </p:cTn>
                              </p:par>
                              <p:par>
                                <p:cTn id="243" presetID="1" presetClass="mediacall" presetSubtype="0" fill="hold" nodeType="withEffect">
                                  <p:stCondLst>
                                    <p:cond delay="0"/>
                                  </p:stCondLst>
                                  <p:childTnLst>
                                    <p:cmd type="call" cmd="playFrom(0.0)">
                                      <p:cBhvr>
                                        <p:cTn id="244" dur="576" fill="hold"/>
                                        <p:tgtEl>
                                          <p:spTgt spid="26"/>
                                        </p:tgtEl>
                                      </p:cBhvr>
                                    </p:cmd>
                                  </p:childTnLst>
                                </p:cTn>
                              </p:par>
                              <p:par>
                                <p:cTn id="245" presetID="10" presetClass="entr" presetSubtype="0" fill="hold" nodeType="withEffect">
                                  <p:stCondLst>
                                    <p:cond delay="0"/>
                                  </p:stCondLst>
                                  <p:childTnLst>
                                    <p:set>
                                      <p:cBhvr>
                                        <p:cTn id="246" dur="1" fill="hold">
                                          <p:stCondLst>
                                            <p:cond delay="0"/>
                                          </p:stCondLst>
                                        </p:cTn>
                                        <p:tgtEl>
                                          <p:spTgt spid="44"/>
                                        </p:tgtEl>
                                        <p:attrNameLst>
                                          <p:attrName>style.visibility</p:attrName>
                                        </p:attrNameLst>
                                      </p:cBhvr>
                                      <p:to>
                                        <p:strVal val="visible"/>
                                      </p:to>
                                    </p:set>
                                    <p:animEffect transition="in" filter="fade">
                                      <p:cBhvr>
                                        <p:cTn id="247" dur="10"/>
                                        <p:tgtEl>
                                          <p:spTgt spid="44"/>
                                        </p:tgtEl>
                                      </p:cBhvr>
                                    </p:animEffect>
                                  </p:childTnLst>
                                </p:cTn>
                              </p:par>
                              <p:par>
                                <p:cTn id="248" presetID="10" presetClass="exit" presetSubtype="0" fill="hold" nodeType="withEffect">
                                  <p:stCondLst>
                                    <p:cond delay="0"/>
                                  </p:stCondLst>
                                  <p:childTnLst>
                                    <p:animEffect transition="out" filter="fade">
                                      <p:cBhvr>
                                        <p:cTn id="249" dur="500"/>
                                        <p:tgtEl>
                                          <p:spTgt spid="43"/>
                                        </p:tgtEl>
                                      </p:cBhvr>
                                    </p:animEffect>
                                    <p:set>
                                      <p:cBhvr>
                                        <p:cTn id="250" dur="1" fill="hold">
                                          <p:stCondLst>
                                            <p:cond delay="499"/>
                                          </p:stCondLst>
                                        </p:cTn>
                                        <p:tgtEl>
                                          <p:spTgt spid="43"/>
                                        </p:tgtEl>
                                        <p:attrNameLst>
                                          <p:attrName>style.visibility</p:attrName>
                                        </p:attrNameLst>
                                      </p:cBhvr>
                                      <p:to>
                                        <p:strVal val="hidden"/>
                                      </p:to>
                                    </p:set>
                                  </p:childTnLst>
                                </p:cTn>
                              </p:par>
                            </p:childTnLst>
                          </p:cTn>
                        </p:par>
                        <p:par>
                          <p:cTn id="251" fill="hold">
                            <p:stCondLst>
                              <p:cond delay="576"/>
                            </p:stCondLst>
                            <p:childTnLst>
                              <p:par>
                                <p:cTn id="252" presetID="1" presetClass="mediacall" presetSubtype="0" fill="hold" nodeType="afterEffect">
                                  <p:stCondLst>
                                    <p:cond delay="0"/>
                                  </p:stCondLst>
                                  <p:childTnLst>
                                    <p:cmd type="call" cmd="playFrom(0.0)">
                                      <p:cBhvr>
                                        <p:cTn id="253" dur="287" fill="hold"/>
                                        <p:tgtEl>
                                          <p:spTgt spid="50"/>
                                        </p:tgtEl>
                                      </p:cBhvr>
                                    </p:cmd>
                                  </p:childTnLst>
                                </p:cTn>
                              </p:par>
                              <p:par>
                                <p:cTn id="254" presetID="31" presetClass="entr" presetSubtype="0" fill="hold" nodeType="withEffect">
                                  <p:stCondLst>
                                    <p:cond delay="0"/>
                                  </p:stCondLst>
                                  <p:childTnLst>
                                    <p:set>
                                      <p:cBhvr>
                                        <p:cTn id="255" dur="1" fill="hold">
                                          <p:stCondLst>
                                            <p:cond delay="0"/>
                                          </p:stCondLst>
                                        </p:cTn>
                                        <p:tgtEl>
                                          <p:spTgt spid="45"/>
                                        </p:tgtEl>
                                        <p:attrNameLst>
                                          <p:attrName>style.visibility</p:attrName>
                                        </p:attrNameLst>
                                      </p:cBhvr>
                                      <p:to>
                                        <p:strVal val="visible"/>
                                      </p:to>
                                    </p:set>
                                    <p:anim calcmode="lin" valueType="num">
                                      <p:cBhvr>
                                        <p:cTn id="256" dur="500" fill="hold"/>
                                        <p:tgtEl>
                                          <p:spTgt spid="45"/>
                                        </p:tgtEl>
                                        <p:attrNameLst>
                                          <p:attrName>ppt_w</p:attrName>
                                        </p:attrNameLst>
                                      </p:cBhvr>
                                      <p:tavLst>
                                        <p:tav tm="0">
                                          <p:val>
                                            <p:fltVal val="0"/>
                                          </p:val>
                                        </p:tav>
                                        <p:tav tm="100000">
                                          <p:val>
                                            <p:strVal val="#ppt_w"/>
                                          </p:val>
                                        </p:tav>
                                      </p:tavLst>
                                    </p:anim>
                                    <p:anim calcmode="lin" valueType="num">
                                      <p:cBhvr>
                                        <p:cTn id="257" dur="500" fill="hold"/>
                                        <p:tgtEl>
                                          <p:spTgt spid="45"/>
                                        </p:tgtEl>
                                        <p:attrNameLst>
                                          <p:attrName>ppt_h</p:attrName>
                                        </p:attrNameLst>
                                      </p:cBhvr>
                                      <p:tavLst>
                                        <p:tav tm="0">
                                          <p:val>
                                            <p:fltVal val="0"/>
                                          </p:val>
                                        </p:tav>
                                        <p:tav tm="100000">
                                          <p:val>
                                            <p:strVal val="#ppt_h"/>
                                          </p:val>
                                        </p:tav>
                                      </p:tavLst>
                                    </p:anim>
                                    <p:anim calcmode="lin" valueType="num">
                                      <p:cBhvr>
                                        <p:cTn id="258" dur="500" fill="hold"/>
                                        <p:tgtEl>
                                          <p:spTgt spid="45"/>
                                        </p:tgtEl>
                                        <p:attrNameLst>
                                          <p:attrName>style.rotation</p:attrName>
                                        </p:attrNameLst>
                                      </p:cBhvr>
                                      <p:tavLst>
                                        <p:tav tm="0">
                                          <p:val>
                                            <p:fltVal val="90"/>
                                          </p:val>
                                        </p:tav>
                                        <p:tav tm="100000">
                                          <p:val>
                                            <p:fltVal val="0"/>
                                          </p:val>
                                        </p:tav>
                                      </p:tavLst>
                                    </p:anim>
                                    <p:animEffect transition="in" filter="fade">
                                      <p:cBhvr>
                                        <p:cTn id="259" dur="500"/>
                                        <p:tgtEl>
                                          <p:spTgt spid="45"/>
                                        </p:tgtEl>
                                      </p:cBhvr>
                                    </p:animEffect>
                                  </p:childTnLst>
                                </p:cTn>
                              </p:par>
                              <p:par>
                                <p:cTn id="260" presetID="42" presetClass="path" presetSubtype="0" accel="50000" decel="50000" fill="hold" nodeType="withEffect">
                                  <p:stCondLst>
                                    <p:cond delay="0"/>
                                  </p:stCondLst>
                                  <p:childTnLst>
                                    <p:animMotion origin="layout" path="M -2.39583E-6 3.08642E-7 L -2.39583E-6 0.1738 " pathEditMode="relative" rAng="0" ptsTypes="AA">
                                      <p:cBhvr>
                                        <p:cTn id="261" dur="500" spd="-100000" fill="hold"/>
                                        <p:tgtEl>
                                          <p:spTgt spid="45"/>
                                        </p:tgtEl>
                                        <p:attrNameLst>
                                          <p:attrName>ppt_x</p:attrName>
                                          <p:attrName>ppt_y</p:attrName>
                                        </p:attrNameLst>
                                      </p:cBhvr>
                                      <p:rCtr x="0" y="8681"/>
                                    </p:animMotion>
                                  </p:childTnLst>
                                </p:cTn>
                              </p:par>
                            </p:childTnLst>
                          </p:cTn>
                        </p:par>
                        <p:par>
                          <p:cTn id="262" fill="hold">
                            <p:stCondLst>
                              <p:cond delay="1076"/>
                            </p:stCondLst>
                            <p:childTnLst>
                              <p:par>
                                <p:cTn id="263" presetID="2" presetClass="exit" presetSubtype="4" fill="hold" nodeType="afterEffect">
                                  <p:stCondLst>
                                    <p:cond delay="0"/>
                                  </p:stCondLst>
                                  <p:childTnLst>
                                    <p:anim calcmode="lin" valueType="num">
                                      <p:cBhvr additive="base">
                                        <p:cTn id="264" dur="500"/>
                                        <p:tgtEl>
                                          <p:spTgt spid="41"/>
                                        </p:tgtEl>
                                        <p:attrNameLst>
                                          <p:attrName>ppt_x</p:attrName>
                                        </p:attrNameLst>
                                      </p:cBhvr>
                                      <p:tavLst>
                                        <p:tav tm="0">
                                          <p:val>
                                            <p:strVal val="ppt_x"/>
                                          </p:val>
                                        </p:tav>
                                        <p:tav tm="100000">
                                          <p:val>
                                            <p:strVal val="ppt_x"/>
                                          </p:val>
                                        </p:tav>
                                      </p:tavLst>
                                    </p:anim>
                                    <p:anim calcmode="lin" valueType="num">
                                      <p:cBhvr additive="base">
                                        <p:cTn id="265" dur="500"/>
                                        <p:tgtEl>
                                          <p:spTgt spid="41"/>
                                        </p:tgtEl>
                                        <p:attrNameLst>
                                          <p:attrName>ppt_y</p:attrName>
                                        </p:attrNameLst>
                                      </p:cBhvr>
                                      <p:tavLst>
                                        <p:tav tm="0">
                                          <p:val>
                                            <p:strVal val="ppt_y"/>
                                          </p:val>
                                        </p:tav>
                                        <p:tav tm="100000">
                                          <p:val>
                                            <p:strVal val="1+ppt_h/2"/>
                                          </p:val>
                                        </p:tav>
                                      </p:tavLst>
                                    </p:anim>
                                    <p:set>
                                      <p:cBhvr>
                                        <p:cTn id="266" dur="1" fill="hold">
                                          <p:stCondLst>
                                            <p:cond delay="499"/>
                                          </p:stCondLst>
                                        </p:cTn>
                                        <p:tgtEl>
                                          <p:spTgt spid="41"/>
                                        </p:tgtEl>
                                        <p:attrNameLst>
                                          <p:attrName>style.visibility</p:attrName>
                                        </p:attrNameLst>
                                      </p:cBhvr>
                                      <p:to>
                                        <p:strVal val="hidden"/>
                                      </p:to>
                                    </p:set>
                                  </p:childTnLst>
                                </p:cTn>
                              </p:par>
                              <p:par>
                                <p:cTn id="267" presetID="2" presetClass="exit" presetSubtype="4" fill="hold" nodeType="withEffect">
                                  <p:stCondLst>
                                    <p:cond delay="0"/>
                                  </p:stCondLst>
                                  <p:childTnLst>
                                    <p:anim calcmode="lin" valueType="num">
                                      <p:cBhvr additive="base">
                                        <p:cTn id="268" dur="750"/>
                                        <p:tgtEl>
                                          <p:spTgt spid="44"/>
                                        </p:tgtEl>
                                        <p:attrNameLst>
                                          <p:attrName>ppt_x</p:attrName>
                                        </p:attrNameLst>
                                      </p:cBhvr>
                                      <p:tavLst>
                                        <p:tav tm="0">
                                          <p:val>
                                            <p:strVal val="ppt_x"/>
                                          </p:val>
                                        </p:tav>
                                        <p:tav tm="100000">
                                          <p:val>
                                            <p:strVal val="ppt_x"/>
                                          </p:val>
                                        </p:tav>
                                      </p:tavLst>
                                    </p:anim>
                                    <p:anim calcmode="lin" valueType="num">
                                      <p:cBhvr additive="base">
                                        <p:cTn id="269" dur="750"/>
                                        <p:tgtEl>
                                          <p:spTgt spid="44"/>
                                        </p:tgtEl>
                                        <p:attrNameLst>
                                          <p:attrName>ppt_y</p:attrName>
                                        </p:attrNameLst>
                                      </p:cBhvr>
                                      <p:tavLst>
                                        <p:tav tm="0">
                                          <p:val>
                                            <p:strVal val="ppt_y"/>
                                          </p:val>
                                        </p:tav>
                                        <p:tav tm="100000">
                                          <p:val>
                                            <p:strVal val="1+ppt_h/2"/>
                                          </p:val>
                                        </p:tav>
                                      </p:tavLst>
                                    </p:anim>
                                    <p:set>
                                      <p:cBhvr>
                                        <p:cTn id="270" dur="1" fill="hold">
                                          <p:stCondLst>
                                            <p:cond delay="749"/>
                                          </p:stCondLst>
                                        </p:cTn>
                                        <p:tgtEl>
                                          <p:spTgt spid="44"/>
                                        </p:tgtEl>
                                        <p:attrNameLst>
                                          <p:attrName>style.visibility</p:attrName>
                                        </p:attrNameLst>
                                      </p:cBhvr>
                                      <p:to>
                                        <p:strVal val="hidden"/>
                                      </p:to>
                                    </p:set>
                                  </p:childTnLst>
                                </p:cTn>
                              </p:par>
                            </p:childTnLst>
                          </p:cTn>
                        </p:par>
                        <p:par>
                          <p:cTn id="271" fill="hold">
                            <p:stCondLst>
                              <p:cond delay="1826"/>
                            </p:stCondLst>
                            <p:childTnLst>
                              <p:par>
                                <p:cTn id="272" presetID="10" presetClass="entr" presetSubtype="0" fill="hold" nodeType="afterEffect">
                                  <p:stCondLst>
                                    <p:cond delay="0"/>
                                  </p:stCondLst>
                                  <p:childTnLst>
                                    <p:set>
                                      <p:cBhvr>
                                        <p:cTn id="273" dur="1" fill="hold">
                                          <p:stCondLst>
                                            <p:cond delay="0"/>
                                          </p:stCondLst>
                                        </p:cTn>
                                        <p:tgtEl>
                                          <p:spTgt spid="46"/>
                                        </p:tgtEl>
                                        <p:attrNameLst>
                                          <p:attrName>style.visibility</p:attrName>
                                        </p:attrNameLst>
                                      </p:cBhvr>
                                      <p:to>
                                        <p:strVal val="visible"/>
                                      </p:to>
                                    </p:set>
                                    <p:animEffect transition="in" filter="fade">
                                      <p:cBhvr>
                                        <p:cTn id="274" dur="1000"/>
                                        <p:tgtEl>
                                          <p:spTgt spid="46"/>
                                        </p:tgtEl>
                                      </p:cBhvr>
                                    </p:animEffect>
                                  </p:childTnLst>
                                </p:cTn>
                              </p:par>
                              <p:par>
                                <p:cTn id="275" presetID="1" presetClass="mediacall" presetSubtype="0" fill="hold" nodeType="withEffect">
                                  <p:stCondLst>
                                    <p:cond delay="0"/>
                                  </p:stCondLst>
                                  <p:childTnLst>
                                    <p:cmd type="call" cmd="playFrom(0.0)">
                                      <p:cBhvr>
                                        <p:cTn id="276" dur="3082" fill="hold"/>
                                        <p:tgtEl>
                                          <p:spTgt spid="28"/>
                                        </p:tgtEl>
                                      </p:cBhvr>
                                    </p:cmd>
                                  </p:childTnLst>
                                </p:cTn>
                              </p:par>
                            </p:childTnLst>
                          </p:cTn>
                        </p:par>
                        <p:par>
                          <p:cTn id="277" fill="hold">
                            <p:stCondLst>
                              <p:cond delay="4908"/>
                            </p:stCondLst>
                            <p:childTnLst>
                              <p:par>
                                <p:cTn id="278" presetID="31" presetClass="exit" presetSubtype="0" fill="hold" nodeType="afterEffect">
                                  <p:stCondLst>
                                    <p:cond delay="1000"/>
                                  </p:stCondLst>
                                  <p:childTnLst>
                                    <p:anim calcmode="lin" valueType="num">
                                      <p:cBhvr>
                                        <p:cTn id="279" dur="500"/>
                                        <p:tgtEl>
                                          <p:spTgt spid="45"/>
                                        </p:tgtEl>
                                        <p:attrNameLst>
                                          <p:attrName>ppt_w</p:attrName>
                                        </p:attrNameLst>
                                      </p:cBhvr>
                                      <p:tavLst>
                                        <p:tav tm="0">
                                          <p:val>
                                            <p:strVal val="ppt_w"/>
                                          </p:val>
                                        </p:tav>
                                        <p:tav tm="100000">
                                          <p:val>
                                            <p:fltVal val="0"/>
                                          </p:val>
                                        </p:tav>
                                      </p:tavLst>
                                    </p:anim>
                                    <p:anim calcmode="lin" valueType="num">
                                      <p:cBhvr>
                                        <p:cTn id="280" dur="500"/>
                                        <p:tgtEl>
                                          <p:spTgt spid="45"/>
                                        </p:tgtEl>
                                        <p:attrNameLst>
                                          <p:attrName>ppt_h</p:attrName>
                                        </p:attrNameLst>
                                      </p:cBhvr>
                                      <p:tavLst>
                                        <p:tav tm="0">
                                          <p:val>
                                            <p:strVal val="ppt_h"/>
                                          </p:val>
                                        </p:tav>
                                        <p:tav tm="100000">
                                          <p:val>
                                            <p:fltVal val="0"/>
                                          </p:val>
                                        </p:tav>
                                      </p:tavLst>
                                    </p:anim>
                                    <p:anim calcmode="lin" valueType="num">
                                      <p:cBhvr>
                                        <p:cTn id="281" dur="500"/>
                                        <p:tgtEl>
                                          <p:spTgt spid="45"/>
                                        </p:tgtEl>
                                        <p:attrNameLst>
                                          <p:attrName>style.rotation</p:attrName>
                                        </p:attrNameLst>
                                      </p:cBhvr>
                                      <p:tavLst>
                                        <p:tav tm="0">
                                          <p:val>
                                            <p:fltVal val="0"/>
                                          </p:val>
                                        </p:tav>
                                        <p:tav tm="100000">
                                          <p:val>
                                            <p:fltVal val="90"/>
                                          </p:val>
                                        </p:tav>
                                      </p:tavLst>
                                    </p:anim>
                                    <p:animEffect transition="out" filter="fade">
                                      <p:cBhvr>
                                        <p:cTn id="282" dur="500"/>
                                        <p:tgtEl>
                                          <p:spTgt spid="45"/>
                                        </p:tgtEl>
                                      </p:cBhvr>
                                    </p:animEffect>
                                    <p:set>
                                      <p:cBhvr>
                                        <p:cTn id="283" dur="1" fill="hold">
                                          <p:stCondLst>
                                            <p:cond delay="499"/>
                                          </p:stCondLst>
                                        </p:cTn>
                                        <p:tgtEl>
                                          <p:spTgt spid="45"/>
                                        </p:tgtEl>
                                        <p:attrNameLst>
                                          <p:attrName>style.visibility</p:attrName>
                                        </p:attrNameLst>
                                      </p:cBhvr>
                                      <p:to>
                                        <p:strVal val="hidden"/>
                                      </p:to>
                                    </p:set>
                                  </p:childTnLst>
                                </p:cTn>
                              </p:par>
                            </p:childTnLst>
                          </p:cTn>
                        </p:par>
                      </p:childTnLst>
                    </p:cTn>
                  </p:par>
                </p:childTnLst>
              </p:cTn>
              <p:nextCondLst>
                <p:cond evt="onClick" delay="0">
                  <p:tgtEl>
                    <p:spTgt spid="42"/>
                  </p:tgtEl>
                </p:cond>
              </p:nextCondLst>
            </p:seq>
            <p:seq concurrent="1" nextAc="seek">
              <p:cTn id="284" restart="whenNotActive" fill="hold" evtFilter="cancelBubble" nodeType="interactiveSeq">
                <p:stCondLst>
                  <p:cond evt="onClick" delay="0">
                    <p:tgtEl>
                      <p:spTgt spid="52"/>
                    </p:tgtEl>
                  </p:cond>
                </p:stCondLst>
                <p:endSync evt="end" delay="0">
                  <p:rtn val="all"/>
                </p:endSync>
                <p:childTnLst>
                  <p:par>
                    <p:cTn id="285" fill="hold">
                      <p:stCondLst>
                        <p:cond delay="0"/>
                      </p:stCondLst>
                      <p:childTnLst>
                        <p:par>
                          <p:cTn id="286" fill="hold">
                            <p:stCondLst>
                              <p:cond delay="0"/>
                            </p:stCondLst>
                            <p:childTnLst>
                              <p:par>
                                <p:cTn id="287" presetID="10" presetClass="exit" presetSubtype="0" fill="hold" nodeType="clickEffect">
                                  <p:stCondLst>
                                    <p:cond delay="0"/>
                                  </p:stCondLst>
                                  <p:childTnLst>
                                    <p:animEffect transition="out" filter="fade">
                                      <p:cBhvr>
                                        <p:cTn id="288" dur="10"/>
                                        <p:tgtEl>
                                          <p:spTgt spid="52"/>
                                        </p:tgtEl>
                                      </p:cBhvr>
                                    </p:animEffect>
                                    <p:set>
                                      <p:cBhvr>
                                        <p:cTn id="289" dur="1" fill="hold">
                                          <p:stCondLst>
                                            <p:cond delay="9"/>
                                          </p:stCondLst>
                                        </p:cTn>
                                        <p:tgtEl>
                                          <p:spTgt spid="52"/>
                                        </p:tgtEl>
                                        <p:attrNameLst>
                                          <p:attrName>style.visibility</p:attrName>
                                        </p:attrNameLst>
                                      </p:cBhvr>
                                      <p:to>
                                        <p:strVal val="hidden"/>
                                      </p:to>
                                    </p:set>
                                  </p:childTnLst>
                                </p:cTn>
                              </p:par>
                              <p:par>
                                <p:cTn id="290" presetID="1" presetClass="mediacall" presetSubtype="0" fill="hold" nodeType="withEffect">
                                  <p:stCondLst>
                                    <p:cond delay="0"/>
                                  </p:stCondLst>
                                  <p:childTnLst>
                                    <p:cmd type="call" cmd="playFrom(0.0)">
                                      <p:cBhvr>
                                        <p:cTn id="291" dur="576" fill="hold"/>
                                        <p:tgtEl>
                                          <p:spTgt spid="26"/>
                                        </p:tgtEl>
                                      </p:cBhvr>
                                    </p:cmd>
                                  </p:childTnLst>
                                </p:cTn>
                              </p:par>
                              <p:par>
                                <p:cTn id="292" presetID="10" presetClass="entr" presetSubtype="0" fill="hold" nodeType="withEffect">
                                  <p:stCondLst>
                                    <p:cond delay="0"/>
                                  </p:stCondLst>
                                  <p:childTnLst>
                                    <p:set>
                                      <p:cBhvr>
                                        <p:cTn id="293" dur="1" fill="hold">
                                          <p:stCondLst>
                                            <p:cond delay="0"/>
                                          </p:stCondLst>
                                        </p:cTn>
                                        <p:tgtEl>
                                          <p:spTgt spid="54"/>
                                        </p:tgtEl>
                                        <p:attrNameLst>
                                          <p:attrName>style.visibility</p:attrName>
                                        </p:attrNameLst>
                                      </p:cBhvr>
                                      <p:to>
                                        <p:strVal val="visible"/>
                                      </p:to>
                                    </p:set>
                                    <p:animEffect transition="in" filter="fade">
                                      <p:cBhvr>
                                        <p:cTn id="294" dur="10"/>
                                        <p:tgtEl>
                                          <p:spTgt spid="54"/>
                                        </p:tgtEl>
                                      </p:cBhvr>
                                    </p:animEffect>
                                  </p:childTnLst>
                                </p:cTn>
                              </p:par>
                              <p:par>
                                <p:cTn id="295" presetID="10" presetClass="exit" presetSubtype="0" fill="hold" nodeType="withEffect">
                                  <p:stCondLst>
                                    <p:cond delay="0"/>
                                  </p:stCondLst>
                                  <p:childTnLst>
                                    <p:animEffect transition="out" filter="fade">
                                      <p:cBhvr>
                                        <p:cTn id="296" dur="500"/>
                                        <p:tgtEl>
                                          <p:spTgt spid="53"/>
                                        </p:tgtEl>
                                      </p:cBhvr>
                                    </p:animEffect>
                                    <p:set>
                                      <p:cBhvr>
                                        <p:cTn id="297" dur="1" fill="hold">
                                          <p:stCondLst>
                                            <p:cond delay="499"/>
                                          </p:stCondLst>
                                        </p:cTn>
                                        <p:tgtEl>
                                          <p:spTgt spid="53"/>
                                        </p:tgtEl>
                                        <p:attrNameLst>
                                          <p:attrName>style.visibility</p:attrName>
                                        </p:attrNameLst>
                                      </p:cBhvr>
                                      <p:to>
                                        <p:strVal val="hidden"/>
                                      </p:to>
                                    </p:set>
                                  </p:childTnLst>
                                </p:cTn>
                              </p:par>
                            </p:childTnLst>
                          </p:cTn>
                        </p:par>
                        <p:par>
                          <p:cTn id="298" fill="hold">
                            <p:stCondLst>
                              <p:cond delay="576"/>
                            </p:stCondLst>
                            <p:childTnLst>
                              <p:par>
                                <p:cTn id="299" presetID="1" presetClass="mediacall" presetSubtype="0" fill="hold" nodeType="afterEffect">
                                  <p:stCondLst>
                                    <p:cond delay="0"/>
                                  </p:stCondLst>
                                  <p:childTnLst>
                                    <p:cmd type="call" cmd="playFrom(0.0)">
                                      <p:cBhvr>
                                        <p:cTn id="300" dur="783" fill="hold"/>
                                        <p:tgtEl>
                                          <p:spTgt spid="61"/>
                                        </p:tgtEl>
                                      </p:cBhvr>
                                    </p:cmd>
                                  </p:childTnLst>
                                </p:cTn>
                              </p:par>
                              <p:par>
                                <p:cTn id="301" presetID="31" presetClass="entr" presetSubtype="0" fill="hold" nodeType="withEffect">
                                  <p:stCondLst>
                                    <p:cond delay="0"/>
                                  </p:stCondLst>
                                  <p:childTnLst>
                                    <p:set>
                                      <p:cBhvr>
                                        <p:cTn id="302" dur="1" fill="hold">
                                          <p:stCondLst>
                                            <p:cond delay="0"/>
                                          </p:stCondLst>
                                        </p:cTn>
                                        <p:tgtEl>
                                          <p:spTgt spid="55"/>
                                        </p:tgtEl>
                                        <p:attrNameLst>
                                          <p:attrName>style.visibility</p:attrName>
                                        </p:attrNameLst>
                                      </p:cBhvr>
                                      <p:to>
                                        <p:strVal val="visible"/>
                                      </p:to>
                                    </p:set>
                                    <p:anim calcmode="lin" valueType="num">
                                      <p:cBhvr>
                                        <p:cTn id="303" dur="500" fill="hold"/>
                                        <p:tgtEl>
                                          <p:spTgt spid="55"/>
                                        </p:tgtEl>
                                        <p:attrNameLst>
                                          <p:attrName>ppt_w</p:attrName>
                                        </p:attrNameLst>
                                      </p:cBhvr>
                                      <p:tavLst>
                                        <p:tav tm="0">
                                          <p:val>
                                            <p:fltVal val="0"/>
                                          </p:val>
                                        </p:tav>
                                        <p:tav tm="100000">
                                          <p:val>
                                            <p:strVal val="#ppt_w"/>
                                          </p:val>
                                        </p:tav>
                                      </p:tavLst>
                                    </p:anim>
                                    <p:anim calcmode="lin" valueType="num">
                                      <p:cBhvr>
                                        <p:cTn id="304" dur="500" fill="hold"/>
                                        <p:tgtEl>
                                          <p:spTgt spid="55"/>
                                        </p:tgtEl>
                                        <p:attrNameLst>
                                          <p:attrName>ppt_h</p:attrName>
                                        </p:attrNameLst>
                                      </p:cBhvr>
                                      <p:tavLst>
                                        <p:tav tm="0">
                                          <p:val>
                                            <p:fltVal val="0"/>
                                          </p:val>
                                        </p:tav>
                                        <p:tav tm="100000">
                                          <p:val>
                                            <p:strVal val="#ppt_h"/>
                                          </p:val>
                                        </p:tav>
                                      </p:tavLst>
                                    </p:anim>
                                    <p:anim calcmode="lin" valueType="num">
                                      <p:cBhvr>
                                        <p:cTn id="305" dur="500" fill="hold"/>
                                        <p:tgtEl>
                                          <p:spTgt spid="55"/>
                                        </p:tgtEl>
                                        <p:attrNameLst>
                                          <p:attrName>style.rotation</p:attrName>
                                        </p:attrNameLst>
                                      </p:cBhvr>
                                      <p:tavLst>
                                        <p:tav tm="0">
                                          <p:val>
                                            <p:fltVal val="90"/>
                                          </p:val>
                                        </p:tav>
                                        <p:tav tm="100000">
                                          <p:val>
                                            <p:fltVal val="0"/>
                                          </p:val>
                                        </p:tav>
                                      </p:tavLst>
                                    </p:anim>
                                    <p:animEffect transition="in" filter="fade">
                                      <p:cBhvr>
                                        <p:cTn id="306" dur="500"/>
                                        <p:tgtEl>
                                          <p:spTgt spid="55"/>
                                        </p:tgtEl>
                                      </p:cBhvr>
                                    </p:animEffect>
                                  </p:childTnLst>
                                </p:cTn>
                              </p:par>
                              <p:par>
                                <p:cTn id="307" presetID="37" presetClass="path" presetSubtype="0" accel="50000" decel="50000" fill="hold" nodeType="withEffect">
                                  <p:stCondLst>
                                    <p:cond delay="0"/>
                                  </p:stCondLst>
                                  <p:childTnLst>
                                    <p:animMotion origin="layout" path="M 0.07812 0.22146 L 0.07617 0.14121 C 0.07552 0.12308 0.07129 0.10263 0.06402 0.08295 C 0.05588 0.06154 0.04687 0.04707 0.03765 0.03916 L -0.00358 0.00367 " pathEditMode="relative" rAng="-7411653" ptsTypes="FffFF">
                                      <p:cBhvr>
                                        <p:cTn id="308" dur="500" fill="hold"/>
                                        <p:tgtEl>
                                          <p:spTgt spid="55"/>
                                        </p:tgtEl>
                                        <p:attrNameLst>
                                          <p:attrName>ppt_x</p:attrName>
                                          <p:attrName>ppt_y</p:attrName>
                                        </p:attrNameLst>
                                      </p:cBhvr>
                                      <p:rCtr x="-2778" y="-12423"/>
                                    </p:animMotion>
                                  </p:childTnLst>
                                </p:cTn>
                              </p:par>
                              <p:par>
                                <p:cTn id="309" presetID="31" presetClass="entr" presetSubtype="0" fill="hold" nodeType="withEffect">
                                  <p:stCondLst>
                                    <p:cond delay="500"/>
                                  </p:stCondLst>
                                  <p:childTnLst>
                                    <p:set>
                                      <p:cBhvr>
                                        <p:cTn id="310" dur="1" fill="hold">
                                          <p:stCondLst>
                                            <p:cond delay="0"/>
                                          </p:stCondLst>
                                        </p:cTn>
                                        <p:tgtEl>
                                          <p:spTgt spid="56"/>
                                        </p:tgtEl>
                                        <p:attrNameLst>
                                          <p:attrName>style.visibility</p:attrName>
                                        </p:attrNameLst>
                                      </p:cBhvr>
                                      <p:to>
                                        <p:strVal val="visible"/>
                                      </p:to>
                                    </p:set>
                                    <p:anim calcmode="lin" valueType="num">
                                      <p:cBhvr>
                                        <p:cTn id="311" dur="500" fill="hold"/>
                                        <p:tgtEl>
                                          <p:spTgt spid="56"/>
                                        </p:tgtEl>
                                        <p:attrNameLst>
                                          <p:attrName>ppt_w</p:attrName>
                                        </p:attrNameLst>
                                      </p:cBhvr>
                                      <p:tavLst>
                                        <p:tav tm="0">
                                          <p:val>
                                            <p:fltVal val="0"/>
                                          </p:val>
                                        </p:tav>
                                        <p:tav tm="100000">
                                          <p:val>
                                            <p:strVal val="#ppt_w"/>
                                          </p:val>
                                        </p:tav>
                                      </p:tavLst>
                                    </p:anim>
                                    <p:anim calcmode="lin" valueType="num">
                                      <p:cBhvr>
                                        <p:cTn id="312" dur="500" fill="hold"/>
                                        <p:tgtEl>
                                          <p:spTgt spid="56"/>
                                        </p:tgtEl>
                                        <p:attrNameLst>
                                          <p:attrName>ppt_h</p:attrName>
                                        </p:attrNameLst>
                                      </p:cBhvr>
                                      <p:tavLst>
                                        <p:tav tm="0">
                                          <p:val>
                                            <p:fltVal val="0"/>
                                          </p:val>
                                        </p:tav>
                                        <p:tav tm="100000">
                                          <p:val>
                                            <p:strVal val="#ppt_h"/>
                                          </p:val>
                                        </p:tav>
                                      </p:tavLst>
                                    </p:anim>
                                    <p:anim calcmode="lin" valueType="num">
                                      <p:cBhvr>
                                        <p:cTn id="313" dur="500" fill="hold"/>
                                        <p:tgtEl>
                                          <p:spTgt spid="56"/>
                                        </p:tgtEl>
                                        <p:attrNameLst>
                                          <p:attrName>style.rotation</p:attrName>
                                        </p:attrNameLst>
                                      </p:cBhvr>
                                      <p:tavLst>
                                        <p:tav tm="0">
                                          <p:val>
                                            <p:fltVal val="90"/>
                                          </p:val>
                                        </p:tav>
                                        <p:tav tm="100000">
                                          <p:val>
                                            <p:fltVal val="0"/>
                                          </p:val>
                                        </p:tav>
                                      </p:tavLst>
                                    </p:anim>
                                    <p:animEffect transition="in" filter="fade">
                                      <p:cBhvr>
                                        <p:cTn id="314" dur="500"/>
                                        <p:tgtEl>
                                          <p:spTgt spid="56"/>
                                        </p:tgtEl>
                                      </p:cBhvr>
                                    </p:animEffect>
                                  </p:childTnLst>
                                </p:cTn>
                              </p:par>
                              <p:par>
                                <p:cTn id="315" presetID="37" presetClass="path" presetSubtype="0" accel="50000" decel="50000" fill="hold" nodeType="withEffect">
                                  <p:stCondLst>
                                    <p:cond delay="500"/>
                                  </p:stCondLst>
                                  <p:childTnLst>
                                    <p:animMotion origin="layout" path="M -0.0727 0.22203 L -0.07107 0.1468 C -0.07053 0.12943 -0.06619 0.11034 -0.06011 0.09028 C -0.05219 0.06983 -0.04459 0.05497 -0.03602 0.04649 L 0.00131 0.0081 " pathEditMode="relative" rAng="-25098745" ptsTypes="FffFF">
                                      <p:cBhvr>
                                        <p:cTn id="316" dur="500" fill="hold"/>
                                        <p:tgtEl>
                                          <p:spTgt spid="56"/>
                                        </p:tgtEl>
                                        <p:attrNameLst>
                                          <p:attrName>ppt_x</p:attrName>
                                          <p:attrName>ppt_y</p:attrName>
                                        </p:attrNameLst>
                                      </p:cBhvr>
                                      <p:rCtr x="2507" y="-11998"/>
                                    </p:animMotion>
                                  </p:childTnLst>
                                </p:cTn>
                              </p:par>
                            </p:childTnLst>
                          </p:cTn>
                        </p:par>
                        <p:par>
                          <p:cTn id="317" fill="hold">
                            <p:stCondLst>
                              <p:cond delay="1576"/>
                            </p:stCondLst>
                            <p:childTnLst>
                              <p:par>
                                <p:cTn id="318" presetID="2" presetClass="exit" presetSubtype="4" fill="hold" nodeType="afterEffect">
                                  <p:stCondLst>
                                    <p:cond delay="0"/>
                                  </p:stCondLst>
                                  <p:childTnLst>
                                    <p:anim calcmode="lin" valueType="num">
                                      <p:cBhvr additive="base">
                                        <p:cTn id="319" dur="500"/>
                                        <p:tgtEl>
                                          <p:spTgt spid="51"/>
                                        </p:tgtEl>
                                        <p:attrNameLst>
                                          <p:attrName>ppt_x</p:attrName>
                                        </p:attrNameLst>
                                      </p:cBhvr>
                                      <p:tavLst>
                                        <p:tav tm="0">
                                          <p:val>
                                            <p:strVal val="ppt_x"/>
                                          </p:val>
                                        </p:tav>
                                        <p:tav tm="100000">
                                          <p:val>
                                            <p:strVal val="ppt_x"/>
                                          </p:val>
                                        </p:tav>
                                      </p:tavLst>
                                    </p:anim>
                                    <p:anim calcmode="lin" valueType="num">
                                      <p:cBhvr additive="base">
                                        <p:cTn id="320" dur="500"/>
                                        <p:tgtEl>
                                          <p:spTgt spid="51"/>
                                        </p:tgtEl>
                                        <p:attrNameLst>
                                          <p:attrName>ppt_y</p:attrName>
                                        </p:attrNameLst>
                                      </p:cBhvr>
                                      <p:tavLst>
                                        <p:tav tm="0">
                                          <p:val>
                                            <p:strVal val="ppt_y"/>
                                          </p:val>
                                        </p:tav>
                                        <p:tav tm="100000">
                                          <p:val>
                                            <p:strVal val="1+ppt_h/2"/>
                                          </p:val>
                                        </p:tav>
                                      </p:tavLst>
                                    </p:anim>
                                    <p:set>
                                      <p:cBhvr>
                                        <p:cTn id="321" dur="1" fill="hold">
                                          <p:stCondLst>
                                            <p:cond delay="499"/>
                                          </p:stCondLst>
                                        </p:cTn>
                                        <p:tgtEl>
                                          <p:spTgt spid="51"/>
                                        </p:tgtEl>
                                        <p:attrNameLst>
                                          <p:attrName>style.visibility</p:attrName>
                                        </p:attrNameLst>
                                      </p:cBhvr>
                                      <p:to>
                                        <p:strVal val="hidden"/>
                                      </p:to>
                                    </p:set>
                                  </p:childTnLst>
                                </p:cTn>
                              </p:par>
                              <p:par>
                                <p:cTn id="322" presetID="2" presetClass="exit" presetSubtype="4" fill="hold" nodeType="withEffect">
                                  <p:stCondLst>
                                    <p:cond delay="0"/>
                                  </p:stCondLst>
                                  <p:childTnLst>
                                    <p:anim calcmode="lin" valueType="num">
                                      <p:cBhvr additive="base">
                                        <p:cTn id="323" dur="750"/>
                                        <p:tgtEl>
                                          <p:spTgt spid="54"/>
                                        </p:tgtEl>
                                        <p:attrNameLst>
                                          <p:attrName>ppt_x</p:attrName>
                                        </p:attrNameLst>
                                      </p:cBhvr>
                                      <p:tavLst>
                                        <p:tav tm="0">
                                          <p:val>
                                            <p:strVal val="ppt_x"/>
                                          </p:val>
                                        </p:tav>
                                        <p:tav tm="100000">
                                          <p:val>
                                            <p:strVal val="ppt_x"/>
                                          </p:val>
                                        </p:tav>
                                      </p:tavLst>
                                    </p:anim>
                                    <p:anim calcmode="lin" valueType="num">
                                      <p:cBhvr additive="base">
                                        <p:cTn id="324" dur="750"/>
                                        <p:tgtEl>
                                          <p:spTgt spid="54"/>
                                        </p:tgtEl>
                                        <p:attrNameLst>
                                          <p:attrName>ppt_y</p:attrName>
                                        </p:attrNameLst>
                                      </p:cBhvr>
                                      <p:tavLst>
                                        <p:tav tm="0">
                                          <p:val>
                                            <p:strVal val="ppt_y"/>
                                          </p:val>
                                        </p:tav>
                                        <p:tav tm="100000">
                                          <p:val>
                                            <p:strVal val="1+ppt_h/2"/>
                                          </p:val>
                                        </p:tav>
                                      </p:tavLst>
                                    </p:anim>
                                    <p:set>
                                      <p:cBhvr>
                                        <p:cTn id="325" dur="1" fill="hold">
                                          <p:stCondLst>
                                            <p:cond delay="749"/>
                                          </p:stCondLst>
                                        </p:cTn>
                                        <p:tgtEl>
                                          <p:spTgt spid="54"/>
                                        </p:tgtEl>
                                        <p:attrNameLst>
                                          <p:attrName>style.visibility</p:attrName>
                                        </p:attrNameLst>
                                      </p:cBhvr>
                                      <p:to>
                                        <p:strVal val="hidden"/>
                                      </p:to>
                                    </p:set>
                                  </p:childTnLst>
                                </p:cTn>
                              </p:par>
                            </p:childTnLst>
                          </p:cTn>
                        </p:par>
                        <p:par>
                          <p:cTn id="326" fill="hold">
                            <p:stCondLst>
                              <p:cond delay="2326"/>
                            </p:stCondLst>
                            <p:childTnLst>
                              <p:par>
                                <p:cTn id="327" presetID="10" presetClass="entr" presetSubtype="0" fill="hold" nodeType="afterEffect">
                                  <p:stCondLst>
                                    <p:cond delay="0"/>
                                  </p:stCondLst>
                                  <p:childTnLst>
                                    <p:set>
                                      <p:cBhvr>
                                        <p:cTn id="328" dur="1" fill="hold">
                                          <p:stCondLst>
                                            <p:cond delay="0"/>
                                          </p:stCondLst>
                                        </p:cTn>
                                        <p:tgtEl>
                                          <p:spTgt spid="57"/>
                                        </p:tgtEl>
                                        <p:attrNameLst>
                                          <p:attrName>style.visibility</p:attrName>
                                        </p:attrNameLst>
                                      </p:cBhvr>
                                      <p:to>
                                        <p:strVal val="visible"/>
                                      </p:to>
                                    </p:set>
                                    <p:animEffect transition="in" filter="fade">
                                      <p:cBhvr>
                                        <p:cTn id="329" dur="1000"/>
                                        <p:tgtEl>
                                          <p:spTgt spid="57"/>
                                        </p:tgtEl>
                                      </p:cBhvr>
                                    </p:animEffect>
                                  </p:childTnLst>
                                </p:cTn>
                              </p:par>
                              <p:par>
                                <p:cTn id="330" presetID="1" presetClass="mediacall" presetSubtype="0" fill="hold" nodeType="withEffect">
                                  <p:stCondLst>
                                    <p:cond delay="0"/>
                                  </p:stCondLst>
                                  <p:childTnLst>
                                    <p:cmd type="call" cmd="playFrom(0.0)">
                                      <p:cBhvr>
                                        <p:cTn id="331" dur="3600" fill="hold"/>
                                        <p:tgtEl>
                                          <p:spTgt spid="27"/>
                                        </p:tgtEl>
                                      </p:cBhvr>
                                    </p:cmd>
                                  </p:childTnLst>
                                </p:cTn>
                              </p:par>
                            </p:childTnLst>
                          </p:cTn>
                        </p:par>
                        <p:par>
                          <p:cTn id="332" fill="hold">
                            <p:stCondLst>
                              <p:cond delay="5926"/>
                            </p:stCondLst>
                            <p:childTnLst>
                              <p:par>
                                <p:cTn id="333" presetID="31" presetClass="exit" presetSubtype="0" fill="hold" nodeType="afterEffect">
                                  <p:stCondLst>
                                    <p:cond delay="1000"/>
                                  </p:stCondLst>
                                  <p:childTnLst>
                                    <p:anim calcmode="lin" valueType="num">
                                      <p:cBhvr>
                                        <p:cTn id="334" dur="500"/>
                                        <p:tgtEl>
                                          <p:spTgt spid="55"/>
                                        </p:tgtEl>
                                        <p:attrNameLst>
                                          <p:attrName>ppt_w</p:attrName>
                                        </p:attrNameLst>
                                      </p:cBhvr>
                                      <p:tavLst>
                                        <p:tav tm="0">
                                          <p:val>
                                            <p:strVal val="ppt_w"/>
                                          </p:val>
                                        </p:tav>
                                        <p:tav tm="100000">
                                          <p:val>
                                            <p:fltVal val="0"/>
                                          </p:val>
                                        </p:tav>
                                      </p:tavLst>
                                    </p:anim>
                                    <p:anim calcmode="lin" valueType="num">
                                      <p:cBhvr>
                                        <p:cTn id="335" dur="500"/>
                                        <p:tgtEl>
                                          <p:spTgt spid="55"/>
                                        </p:tgtEl>
                                        <p:attrNameLst>
                                          <p:attrName>ppt_h</p:attrName>
                                        </p:attrNameLst>
                                      </p:cBhvr>
                                      <p:tavLst>
                                        <p:tav tm="0">
                                          <p:val>
                                            <p:strVal val="ppt_h"/>
                                          </p:val>
                                        </p:tav>
                                        <p:tav tm="100000">
                                          <p:val>
                                            <p:fltVal val="0"/>
                                          </p:val>
                                        </p:tav>
                                      </p:tavLst>
                                    </p:anim>
                                    <p:anim calcmode="lin" valueType="num">
                                      <p:cBhvr>
                                        <p:cTn id="336" dur="500"/>
                                        <p:tgtEl>
                                          <p:spTgt spid="55"/>
                                        </p:tgtEl>
                                        <p:attrNameLst>
                                          <p:attrName>style.rotation</p:attrName>
                                        </p:attrNameLst>
                                      </p:cBhvr>
                                      <p:tavLst>
                                        <p:tav tm="0">
                                          <p:val>
                                            <p:fltVal val="0"/>
                                          </p:val>
                                        </p:tav>
                                        <p:tav tm="100000">
                                          <p:val>
                                            <p:fltVal val="90"/>
                                          </p:val>
                                        </p:tav>
                                      </p:tavLst>
                                    </p:anim>
                                    <p:animEffect transition="out" filter="fade">
                                      <p:cBhvr>
                                        <p:cTn id="337" dur="500"/>
                                        <p:tgtEl>
                                          <p:spTgt spid="55"/>
                                        </p:tgtEl>
                                      </p:cBhvr>
                                    </p:animEffect>
                                    <p:set>
                                      <p:cBhvr>
                                        <p:cTn id="338" dur="1" fill="hold">
                                          <p:stCondLst>
                                            <p:cond delay="499"/>
                                          </p:stCondLst>
                                        </p:cTn>
                                        <p:tgtEl>
                                          <p:spTgt spid="55"/>
                                        </p:tgtEl>
                                        <p:attrNameLst>
                                          <p:attrName>style.visibility</p:attrName>
                                        </p:attrNameLst>
                                      </p:cBhvr>
                                      <p:to>
                                        <p:strVal val="hidden"/>
                                      </p:to>
                                    </p:set>
                                  </p:childTnLst>
                                </p:cTn>
                              </p:par>
                              <p:par>
                                <p:cTn id="339" presetID="31" presetClass="exit" presetSubtype="0" fill="hold" nodeType="withEffect">
                                  <p:stCondLst>
                                    <p:cond delay="1000"/>
                                  </p:stCondLst>
                                  <p:childTnLst>
                                    <p:anim calcmode="lin" valueType="num">
                                      <p:cBhvr>
                                        <p:cTn id="340" dur="500"/>
                                        <p:tgtEl>
                                          <p:spTgt spid="56"/>
                                        </p:tgtEl>
                                        <p:attrNameLst>
                                          <p:attrName>ppt_w</p:attrName>
                                        </p:attrNameLst>
                                      </p:cBhvr>
                                      <p:tavLst>
                                        <p:tav tm="0">
                                          <p:val>
                                            <p:strVal val="ppt_w"/>
                                          </p:val>
                                        </p:tav>
                                        <p:tav tm="100000">
                                          <p:val>
                                            <p:fltVal val="0"/>
                                          </p:val>
                                        </p:tav>
                                      </p:tavLst>
                                    </p:anim>
                                    <p:anim calcmode="lin" valueType="num">
                                      <p:cBhvr>
                                        <p:cTn id="341" dur="500"/>
                                        <p:tgtEl>
                                          <p:spTgt spid="56"/>
                                        </p:tgtEl>
                                        <p:attrNameLst>
                                          <p:attrName>ppt_h</p:attrName>
                                        </p:attrNameLst>
                                      </p:cBhvr>
                                      <p:tavLst>
                                        <p:tav tm="0">
                                          <p:val>
                                            <p:strVal val="ppt_h"/>
                                          </p:val>
                                        </p:tav>
                                        <p:tav tm="100000">
                                          <p:val>
                                            <p:fltVal val="0"/>
                                          </p:val>
                                        </p:tav>
                                      </p:tavLst>
                                    </p:anim>
                                    <p:anim calcmode="lin" valueType="num">
                                      <p:cBhvr>
                                        <p:cTn id="342" dur="500"/>
                                        <p:tgtEl>
                                          <p:spTgt spid="56"/>
                                        </p:tgtEl>
                                        <p:attrNameLst>
                                          <p:attrName>style.rotation</p:attrName>
                                        </p:attrNameLst>
                                      </p:cBhvr>
                                      <p:tavLst>
                                        <p:tav tm="0">
                                          <p:val>
                                            <p:fltVal val="0"/>
                                          </p:val>
                                        </p:tav>
                                        <p:tav tm="100000">
                                          <p:val>
                                            <p:fltVal val="90"/>
                                          </p:val>
                                        </p:tav>
                                      </p:tavLst>
                                    </p:anim>
                                    <p:animEffect transition="out" filter="fade">
                                      <p:cBhvr>
                                        <p:cTn id="343" dur="500"/>
                                        <p:tgtEl>
                                          <p:spTgt spid="56"/>
                                        </p:tgtEl>
                                      </p:cBhvr>
                                    </p:animEffect>
                                    <p:set>
                                      <p:cBhvr>
                                        <p:cTn id="344" dur="1" fill="hold">
                                          <p:stCondLst>
                                            <p:cond delay="499"/>
                                          </p:stCondLst>
                                        </p:cTn>
                                        <p:tgtEl>
                                          <p:spTgt spid="56"/>
                                        </p:tgtEl>
                                        <p:attrNameLst>
                                          <p:attrName>style.visibility</p:attrName>
                                        </p:attrNameLst>
                                      </p:cBhvr>
                                      <p:to>
                                        <p:strVal val="hidden"/>
                                      </p:to>
                                    </p:set>
                                  </p:childTnLst>
                                </p:cTn>
                              </p:par>
                            </p:childTnLst>
                          </p:cTn>
                        </p:par>
                      </p:childTnLst>
                    </p:cTn>
                  </p:par>
                </p:childTnLst>
              </p:cTn>
              <p:nextCondLst>
                <p:cond evt="onClick" delay="0">
                  <p:tgtEl>
                    <p:spTgt spid="52"/>
                  </p:tgtEl>
                </p:cond>
              </p:nextCondLst>
            </p:seq>
            <p:audio>
              <p:cMediaNode vol="80000">
                <p:cTn id="345" fill="hold" display="0">
                  <p:stCondLst>
                    <p:cond delay="indefinite"/>
                  </p:stCondLst>
                  <p:endCondLst>
                    <p:cond evt="onStopAudio" delay="0">
                      <p:tgtEl>
                        <p:sldTgt/>
                      </p:tgtEl>
                    </p:cond>
                  </p:endCondLst>
                </p:cTn>
                <p:tgtEl>
                  <p:spTgt spid="26"/>
                </p:tgtEl>
              </p:cMediaNode>
            </p:audio>
            <p:audio>
              <p:cMediaNode vol="54545">
                <p:cTn id="346" fill="hold" display="0">
                  <p:stCondLst>
                    <p:cond delay="indefinite"/>
                  </p:stCondLst>
                  <p:endCondLst>
                    <p:cond evt="onStopAudio" delay="0">
                      <p:tgtEl>
                        <p:sldTgt/>
                      </p:tgtEl>
                    </p:cond>
                  </p:endCondLst>
                </p:cTn>
                <p:tgtEl>
                  <p:spTgt spid="27"/>
                </p:tgtEl>
              </p:cMediaNode>
            </p:audio>
            <p:audio>
              <p:cMediaNode vol="80000">
                <p:cTn id="347" fill="hold" display="0">
                  <p:stCondLst>
                    <p:cond delay="indefinite"/>
                  </p:stCondLst>
                  <p:endCondLst>
                    <p:cond evt="onStopAudio" delay="0">
                      <p:tgtEl>
                        <p:sldTgt/>
                      </p:tgtEl>
                    </p:cond>
                  </p:endCondLst>
                </p:cTn>
                <p:tgtEl>
                  <p:spTgt spid="28"/>
                </p:tgtEl>
              </p:cMediaNode>
            </p:audio>
            <p:audio>
              <p:cMediaNode vol="80000">
                <p:cTn id="348" fill="hold" display="0">
                  <p:stCondLst>
                    <p:cond delay="indefinite"/>
                  </p:stCondLst>
                  <p:endCondLst>
                    <p:cond evt="onStopAudio" delay="0">
                      <p:tgtEl>
                        <p:sldTgt/>
                      </p:tgtEl>
                    </p:cond>
                  </p:endCondLst>
                </p:cTn>
                <p:tgtEl>
                  <p:spTgt spid="40"/>
                </p:tgtEl>
              </p:cMediaNode>
            </p:audio>
            <p:audio>
              <p:cMediaNode vol="80000">
                <p:cTn id="349" fill="hold" display="0">
                  <p:stCondLst>
                    <p:cond delay="indefinite"/>
                  </p:stCondLst>
                  <p:endCondLst>
                    <p:cond evt="onStopAudio" delay="0">
                      <p:tgtEl>
                        <p:sldTgt/>
                      </p:tgtEl>
                    </p:cond>
                  </p:endCondLst>
                </p:cTn>
                <p:tgtEl>
                  <p:spTgt spid="50"/>
                </p:tgtEl>
              </p:cMediaNode>
            </p:audio>
            <p:audio>
              <p:cMediaNode vol="80000">
                <p:cTn id="350" fill="hold" display="0">
                  <p:stCondLst>
                    <p:cond delay="indefinite"/>
                  </p:stCondLst>
                  <p:endCondLst>
                    <p:cond evt="onStopAudio" delay="0">
                      <p:tgtEl>
                        <p:sldTgt/>
                      </p:tgtEl>
                    </p:cond>
                  </p:endCondLst>
                </p:cTn>
                <p:tgtEl>
                  <p:spTgt spid="61"/>
                </p:tgtEl>
              </p:cMediaNode>
            </p:audio>
          </p:childTnLst>
        </p:cTn>
      </p:par>
    </p:tnLst>
    <p:bldLst>
      <p:bldP spid="20" grpId="0" animBg="1"/>
      <p:bldP spid="20" grpId="1" animBg="1"/>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6" name="metal_chest_open (nox_soun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9"/>
          <a:stretch>
            <a:fillRect/>
          </a:stretch>
        </p:blipFill>
        <p:spPr>
          <a:xfrm>
            <a:off x="8710883" y="8549003"/>
            <a:ext cx="487363" cy="487363"/>
          </a:xfrm>
          <a:prstGeom prst="rect">
            <a:avLst/>
          </a:prstGeom>
        </p:spPr>
      </p:pic>
      <p:pic>
        <p:nvPicPr>
          <p:cNvPr id="27" name="jingle_achievement (littlerobotsoundfactory) (CCBY4.0).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9"/>
          <a:stretch>
            <a:fillRect/>
          </a:stretch>
        </p:blipFill>
        <p:spPr>
          <a:xfrm>
            <a:off x="9553500" y="8561844"/>
            <a:ext cx="487363" cy="487363"/>
          </a:xfrm>
          <a:prstGeom prst="rect">
            <a:avLst/>
          </a:prstGeom>
        </p:spPr>
      </p:pic>
      <p:pic>
        <p:nvPicPr>
          <p:cNvPr id="28" name="minus points (compiled).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20"/>
          <a:stretch>
            <a:fillRect/>
          </a:stretch>
        </p:blipFill>
        <p:spPr>
          <a:xfrm>
            <a:off x="10262770" y="8572004"/>
            <a:ext cx="487363" cy="487363"/>
          </a:xfrm>
          <a:prstGeom prst="rect">
            <a:avLst/>
          </a:prstGeom>
        </p:spPr>
      </p:pic>
      <p:pic>
        <p:nvPicPr>
          <p:cNvPr id="29" name="Platform 1"/>
          <p:cNvPicPr>
            <a:picLocks noChangeAspect="1"/>
          </p:cNvPicPr>
          <p:nvPr/>
        </p:nvPicPr>
        <p:blipFill>
          <a:blip r:embed="rId21" cstate="print">
            <a:extLst>
              <a:ext uri="{BEBA8EAE-BF5A-486C-A8C5-ECC9F3942E4B}">
                <a14:imgProps xmlns:a14="http://schemas.microsoft.com/office/drawing/2010/main">
                  <a14:imgLayer r:embed="rId22">
                    <a14:imgEffect>
                      <a14:colorTemperature colorTemp="59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a:off x="909320" y="4698492"/>
            <a:ext cx="3065619" cy="2357120"/>
          </a:xfrm>
          <a:prstGeom prst="rect">
            <a:avLst/>
          </a:prstGeom>
        </p:spPr>
      </p:pic>
      <p:pic>
        <p:nvPicPr>
          <p:cNvPr id="30" name="Chest 1 Closed"/>
          <p:cNvPicPr>
            <a:picLocks noChangeAspect="1"/>
          </p:cNvPicPr>
          <p:nvPr/>
        </p:nvPicPr>
        <p:blipFill>
          <a:blip r:embed="rId23" cstate="print">
            <a:extLst>
              <a:ext uri="{BEBA8EAE-BF5A-486C-A8C5-ECC9F3942E4B}">
                <a14:imgProps xmlns:a14="http://schemas.microsoft.com/office/drawing/2010/main">
                  <a14:imgLayer r:embed="rId24">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1012687" y="2757189"/>
            <a:ext cx="2836850" cy="2233006"/>
          </a:xfrm>
          <a:prstGeom prst="rect">
            <a:avLst/>
          </a:prstGeom>
          <a:effectLst>
            <a:outerShdw blurRad="76200" dir="18900000" sy="23000" kx="-1200000" algn="bl" rotWithShape="0">
              <a:prstClr val="black">
                <a:alpha val="20000"/>
              </a:prstClr>
            </a:outerShdw>
          </a:effectLst>
        </p:spPr>
      </p:pic>
      <p:pic>
        <p:nvPicPr>
          <p:cNvPr id="31" name="Number 1"/>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2258568" y="5346192"/>
            <a:ext cx="283464" cy="1197737"/>
          </a:xfrm>
          <a:prstGeom prst="rect">
            <a:avLst/>
          </a:prstGeom>
          <a:effectLst>
            <a:glow rad="165100">
              <a:schemeClr val="tx1">
                <a:alpha val="40000"/>
              </a:schemeClr>
            </a:glow>
            <a:outerShdw blurRad="50800" dist="38100" dir="5400000" algn="t" rotWithShape="0">
              <a:prstClr val="black">
                <a:alpha val="40000"/>
              </a:prstClr>
            </a:outerShdw>
          </a:effectLst>
        </p:spPr>
      </p:pic>
      <p:pic>
        <p:nvPicPr>
          <p:cNvPr id="32" name="Chest 1 Open"/>
          <p:cNvPicPr>
            <a:picLocks noChangeAspect="1"/>
          </p:cNvPicPr>
          <p:nvPr/>
        </p:nvPicPr>
        <p:blipFill>
          <a:blip r:embed="rId26" cstate="print">
            <a:extLst>
              <a:ext uri="{BEBA8EAE-BF5A-486C-A8C5-ECC9F3942E4B}">
                <a14:imgProps xmlns:a14="http://schemas.microsoft.com/office/drawing/2010/main">
                  <a14:imgLayer r:embed="rId27">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1013125" y="2009251"/>
            <a:ext cx="2834640" cy="2976372"/>
          </a:xfrm>
          <a:prstGeom prst="rect">
            <a:avLst/>
          </a:prstGeom>
          <a:effectLst>
            <a:outerShdw blurRad="76200" dir="18900000" sy="23000" kx="-1200000" algn="bl" rotWithShape="0">
              <a:prstClr val="black">
                <a:alpha val="20000"/>
              </a:prstClr>
            </a:outerShdw>
          </a:effectLst>
        </p:spPr>
      </p:pic>
      <p:pic>
        <p:nvPicPr>
          <p:cNvPr id="33" name="Evil Staff"/>
          <p:cNvPicPr>
            <a:picLocks noChangeAspect="1"/>
          </p:cNvPicPr>
          <p:nvPr/>
        </p:nvPicPr>
        <p:blipFill>
          <a:blip r:embed="rId28" cstate="print">
            <a:extLst>
              <a:ext uri="{BEBA8EAE-BF5A-486C-A8C5-ECC9F3942E4B}">
                <a14:imgProps xmlns:a14="http://schemas.microsoft.com/office/drawing/2010/main">
                  <a14:imgLayer r:embed="rId29">
                    <a14:imgEffect>
                      <a14:brightnessContrast bright="20000"/>
                    </a14:imgEffect>
                  </a14:imgLayer>
                </a14:imgProps>
              </a:ext>
              <a:ext uri="{28A0092B-C50C-407E-A947-70E740481C1C}">
                <a14:useLocalDpi xmlns:a14="http://schemas.microsoft.com/office/drawing/2010/main" val="0"/>
              </a:ext>
            </a:extLst>
          </a:blip>
          <a:stretch>
            <a:fillRect/>
          </a:stretch>
        </p:blipFill>
        <p:spPr>
          <a:xfrm rot="1861253">
            <a:off x="3371287" y="-120028"/>
            <a:ext cx="365759" cy="3657600"/>
          </a:xfrm>
          <a:prstGeom prst="rect">
            <a:avLst/>
          </a:prstGeom>
        </p:spPr>
      </p:pic>
      <p:grpSp>
        <p:nvGrpSpPr>
          <p:cNvPr id="34" name="Minus 2"/>
          <p:cNvGrpSpPr>
            <a:grpSpLocks noChangeAspect="1"/>
          </p:cNvGrpSpPr>
          <p:nvPr/>
        </p:nvGrpSpPr>
        <p:grpSpPr>
          <a:xfrm>
            <a:off x="753092" y="4370987"/>
            <a:ext cx="3422945" cy="3187697"/>
            <a:chOff x="6017226" y="3122341"/>
            <a:chExt cx="5256658" cy="4895385"/>
          </a:xfrm>
        </p:grpSpPr>
        <p:pic>
          <p:nvPicPr>
            <p:cNvPr id="35" name="Minus Circle"/>
            <p:cNvPicPr>
              <a:picLocks noChangeAspect="1"/>
            </p:cNvPicPr>
            <p:nvPr/>
          </p:nvPicPr>
          <p:blipFill rotWithShape="1">
            <a:blip r:embed="rId30" cstate="print">
              <a:duotone>
                <a:prstClr val="black"/>
                <a:schemeClr val="accent3">
                  <a:tint val="45000"/>
                  <a:satMod val="400000"/>
                </a:schemeClr>
              </a:duotone>
              <a:extLst>
                <a:ext uri="{28A0092B-C50C-407E-A947-70E740481C1C}">
                  <a14:useLocalDpi xmlns:a14="http://schemas.microsoft.com/office/drawing/2010/main" val="0"/>
                </a:ext>
              </a:extLst>
            </a:blip>
            <a:srcRect l="17234" t="5105" r="15310" b="5669"/>
            <a:stretch/>
          </p:blipFill>
          <p:spPr>
            <a:xfrm>
              <a:off x="6017226" y="3122341"/>
              <a:ext cx="5256658" cy="4895385"/>
            </a:xfrm>
            <a:prstGeom prst="rect">
              <a:avLst/>
            </a:prstGeom>
          </p:spPr>
        </p:pic>
        <p:sp>
          <p:nvSpPr>
            <p:cNvPr id="36" name="Shadow"/>
            <p:cNvSpPr txBox="1"/>
            <p:nvPr/>
          </p:nvSpPr>
          <p:spPr>
            <a:xfrm>
              <a:off x="6683210" y="3784511"/>
              <a:ext cx="3749040" cy="3749040"/>
            </a:xfrm>
            <a:prstGeom prst="ellipse">
              <a:avLst/>
            </a:prstGeom>
            <a:solidFill>
              <a:schemeClr val="tx1">
                <a:alpha val="71000"/>
              </a:schemeClr>
            </a:solidFill>
            <a:effectLst>
              <a:softEdge rad="190500"/>
            </a:effectLst>
          </p:spPr>
          <p:txBody>
            <a:bodyPr wrap="square" lIns="0" tIns="0" rIns="0" bIns="0" rtlCol="0">
              <a:spAutoFit/>
            </a:bodyPr>
            <a:lstStyle/>
            <a:p>
              <a:pPr algn="ctr"/>
              <a:endParaRPr lang="en-US" sz="19900" dirty="0">
                <a:blipFill dpi="0" rotWithShape="1">
                  <a:blip r:embed="rId31"/>
                  <a:srcRect/>
                  <a:tile tx="0" ty="0" sx="100000" sy="100000" flip="none" algn="b"/>
                </a:blipFill>
                <a:latin typeface="Mystery Quest" panose="02000000000000000000" pitchFamily="2" charset="0"/>
                <a:cs typeface="Kalam Light" panose="02000000000000000000" pitchFamily="2" charset="0"/>
              </a:endParaRPr>
            </a:p>
          </p:txBody>
        </p:sp>
        <p:pic>
          <p:nvPicPr>
            <p:cNvPr id="37" name="-2"/>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7008087" y="4383591"/>
              <a:ext cx="2675547" cy="2372884"/>
            </a:xfrm>
            <a:prstGeom prst="rect">
              <a:avLst/>
            </a:prstGeom>
          </p:spPr>
        </p:pic>
      </p:grpSp>
      <p:pic>
        <p:nvPicPr>
          <p:cNvPr id="38" name="whoosh 2 (qubodup).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9"/>
          <a:stretch>
            <a:fillRect/>
          </a:stretch>
        </p:blipFill>
        <p:spPr>
          <a:xfrm>
            <a:off x="2186763" y="8487854"/>
            <a:ext cx="487363" cy="487363"/>
          </a:xfrm>
          <a:prstGeom prst="rect">
            <a:avLst/>
          </a:prstGeom>
        </p:spPr>
      </p:pic>
      <p:pic>
        <p:nvPicPr>
          <p:cNvPr id="39" name="Poison"/>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rot="19575561">
            <a:off x="733320" y="769305"/>
            <a:ext cx="846496" cy="1365316"/>
          </a:xfrm>
          <a:prstGeom prst="rect">
            <a:avLst/>
          </a:prstGeom>
        </p:spPr>
      </p:pic>
      <p:pic>
        <p:nvPicPr>
          <p:cNvPr id="40" name="Platform 2"/>
          <p:cNvPicPr>
            <a:picLocks noChangeAspect="1"/>
          </p:cNvPicPr>
          <p:nvPr/>
        </p:nvPicPr>
        <p:blipFill>
          <a:blip r:embed="rId21" cstate="print">
            <a:extLst>
              <a:ext uri="{BEBA8EAE-BF5A-486C-A8C5-ECC9F3942E4B}">
                <a14:imgProps xmlns:a14="http://schemas.microsoft.com/office/drawing/2010/main">
                  <a14:imgLayer r:embed="rId22">
                    <a14:imgEffect>
                      <a14:colorTemperature colorTemp="59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a:off x="5782391" y="4701540"/>
            <a:ext cx="3065619" cy="2357120"/>
          </a:xfrm>
          <a:prstGeom prst="rect">
            <a:avLst/>
          </a:prstGeom>
        </p:spPr>
      </p:pic>
      <p:pic>
        <p:nvPicPr>
          <p:cNvPr id="41" name="Chest 2 Closed"/>
          <p:cNvPicPr>
            <a:picLocks noChangeAspect="1"/>
          </p:cNvPicPr>
          <p:nvPr/>
        </p:nvPicPr>
        <p:blipFill>
          <a:blip r:embed="rId23" cstate="print">
            <a:extLst>
              <a:ext uri="{BEBA8EAE-BF5A-486C-A8C5-ECC9F3942E4B}">
                <a14:imgProps xmlns:a14="http://schemas.microsoft.com/office/drawing/2010/main">
                  <a14:imgLayer r:embed="rId24">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5896775" y="2760237"/>
            <a:ext cx="2836850" cy="2233006"/>
          </a:xfrm>
          <a:prstGeom prst="rect">
            <a:avLst/>
          </a:prstGeom>
          <a:effectLst>
            <a:outerShdw blurRad="76200" dir="18900000" sy="23000" kx="-1200000" algn="bl" rotWithShape="0">
              <a:prstClr val="black">
                <a:alpha val="20000"/>
              </a:prstClr>
            </a:outerShdw>
          </a:effectLst>
        </p:spPr>
      </p:pic>
      <p:pic>
        <p:nvPicPr>
          <p:cNvPr id="42" name="Number 2"/>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6899260" y="5353215"/>
            <a:ext cx="805514" cy="1188720"/>
          </a:xfrm>
          <a:prstGeom prst="rect">
            <a:avLst/>
          </a:prstGeom>
          <a:effectLst>
            <a:glow rad="165100">
              <a:schemeClr val="tx1">
                <a:alpha val="40000"/>
              </a:schemeClr>
            </a:glow>
            <a:outerShdw blurRad="50800" dist="38100" dir="5400000" algn="t" rotWithShape="0">
              <a:prstClr val="black">
                <a:alpha val="40000"/>
              </a:prstClr>
            </a:outerShdw>
          </a:effectLst>
        </p:spPr>
      </p:pic>
      <p:pic>
        <p:nvPicPr>
          <p:cNvPr id="43" name="Chest 2 Open"/>
          <p:cNvPicPr>
            <a:picLocks noChangeAspect="1"/>
          </p:cNvPicPr>
          <p:nvPr/>
        </p:nvPicPr>
        <p:blipFill>
          <a:blip r:embed="rId26" cstate="print">
            <a:extLst>
              <a:ext uri="{BEBA8EAE-BF5A-486C-A8C5-ECC9F3942E4B}">
                <a14:imgProps xmlns:a14="http://schemas.microsoft.com/office/drawing/2010/main">
                  <a14:imgLayer r:embed="rId27">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5897587" y="2012299"/>
            <a:ext cx="2834640" cy="2976372"/>
          </a:xfrm>
          <a:prstGeom prst="rect">
            <a:avLst/>
          </a:prstGeom>
          <a:effectLst>
            <a:outerShdw blurRad="76200" dir="18900000" sy="23000" kx="-1200000" algn="bl" rotWithShape="0">
              <a:prstClr val="black">
                <a:alpha val="20000"/>
              </a:prstClr>
            </a:outerShdw>
          </a:effectLst>
        </p:spPr>
      </p:pic>
      <p:pic>
        <p:nvPicPr>
          <p:cNvPr id="44" name="Hat"/>
          <p:cNvPicPr>
            <a:picLocks noChangeAspect="1"/>
          </p:cNvPicPr>
          <p:nvPr/>
        </p:nvPicPr>
        <p:blipFill>
          <a:blip r:embed="rId35" cstate="print">
            <a:extLst>
              <a:ext uri="{BEBA8EAE-BF5A-486C-A8C5-ECC9F3942E4B}">
                <a14:imgProps xmlns:a14="http://schemas.microsoft.com/office/drawing/2010/main">
                  <a14:imgLayer r:embed="rId36">
                    <a14:imgEffect>
                      <a14:brightnessContrast bright="40000"/>
                    </a14:imgEffect>
                  </a14:imgLayer>
                </a14:imgProps>
              </a:ext>
              <a:ext uri="{28A0092B-C50C-407E-A947-70E740481C1C}">
                <a14:useLocalDpi xmlns:a14="http://schemas.microsoft.com/office/drawing/2010/main" val="0"/>
              </a:ext>
            </a:extLst>
          </a:blip>
          <a:stretch>
            <a:fillRect/>
          </a:stretch>
        </p:blipFill>
        <p:spPr>
          <a:xfrm rot="19302898" flipH="1">
            <a:off x="7537231" y="2137280"/>
            <a:ext cx="2318937" cy="1522602"/>
          </a:xfrm>
          <a:prstGeom prst="rect">
            <a:avLst/>
          </a:prstGeom>
        </p:spPr>
      </p:pic>
      <p:pic>
        <p:nvPicPr>
          <p:cNvPr id="45" name="Staff"/>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a:off x="6980171" y="130928"/>
            <a:ext cx="692838" cy="3197712"/>
          </a:xfrm>
          <a:prstGeom prst="rect">
            <a:avLst/>
          </a:prstGeom>
        </p:spPr>
      </p:pic>
      <p:pic>
        <p:nvPicPr>
          <p:cNvPr id="46" name="Potion"/>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rot="18693580">
            <a:off x="5288942" y="2460181"/>
            <a:ext cx="764354" cy="1069027"/>
          </a:xfrm>
          <a:prstGeom prst="rect">
            <a:avLst/>
          </a:prstGeom>
        </p:spPr>
      </p:pic>
      <p:grpSp>
        <p:nvGrpSpPr>
          <p:cNvPr id="47" name="Points 3"/>
          <p:cNvGrpSpPr>
            <a:grpSpLocks noChangeAspect="1"/>
          </p:cNvGrpSpPr>
          <p:nvPr/>
        </p:nvGrpSpPr>
        <p:grpSpPr>
          <a:xfrm>
            <a:off x="5654949" y="4374035"/>
            <a:ext cx="3422945" cy="3187697"/>
            <a:chOff x="6017226" y="3122341"/>
            <a:chExt cx="5256658" cy="4895385"/>
          </a:xfrm>
        </p:grpSpPr>
        <p:pic>
          <p:nvPicPr>
            <p:cNvPr id="48" name="Points Circle"/>
            <p:cNvPicPr>
              <a:picLocks noChangeAspect="1"/>
            </p:cNvPicPr>
            <p:nvPr/>
          </p:nvPicPr>
          <p:blipFill rotWithShape="1">
            <a:blip r:embed="rId30" cstate="print">
              <a:extLst>
                <a:ext uri="{28A0092B-C50C-407E-A947-70E740481C1C}">
                  <a14:useLocalDpi xmlns:a14="http://schemas.microsoft.com/office/drawing/2010/main" val="0"/>
                </a:ext>
              </a:extLst>
            </a:blip>
            <a:srcRect l="17234" t="5105" r="15310" b="5669"/>
            <a:stretch/>
          </p:blipFill>
          <p:spPr>
            <a:xfrm>
              <a:off x="6017226" y="3122341"/>
              <a:ext cx="5256658" cy="4895385"/>
            </a:xfrm>
            <a:prstGeom prst="rect">
              <a:avLst/>
            </a:prstGeom>
          </p:spPr>
        </p:pic>
        <p:sp>
          <p:nvSpPr>
            <p:cNvPr id="49" name="Shadow"/>
            <p:cNvSpPr txBox="1"/>
            <p:nvPr/>
          </p:nvSpPr>
          <p:spPr>
            <a:xfrm>
              <a:off x="6683210" y="3784511"/>
              <a:ext cx="3749040" cy="3749040"/>
            </a:xfrm>
            <a:prstGeom prst="ellipse">
              <a:avLst/>
            </a:prstGeom>
            <a:solidFill>
              <a:schemeClr val="tx1">
                <a:alpha val="71000"/>
              </a:schemeClr>
            </a:solidFill>
            <a:effectLst>
              <a:softEdge rad="190500"/>
            </a:effectLst>
          </p:spPr>
          <p:txBody>
            <a:bodyPr wrap="square" lIns="0" tIns="0" rIns="0" bIns="0" rtlCol="0">
              <a:spAutoFit/>
            </a:bodyPr>
            <a:lstStyle/>
            <a:p>
              <a:pPr algn="ctr"/>
              <a:endParaRPr lang="en-US" sz="19900" dirty="0">
                <a:blipFill dpi="0" rotWithShape="1">
                  <a:blip r:embed="rId31"/>
                  <a:srcRect/>
                  <a:tile tx="0" ty="0" sx="100000" sy="100000" flip="none" algn="b"/>
                </a:blipFill>
                <a:latin typeface="Mystery Quest" panose="02000000000000000000" pitchFamily="2" charset="0"/>
                <a:cs typeface="Kalam Light" panose="02000000000000000000" pitchFamily="2" charset="0"/>
              </a:endParaRPr>
            </a:p>
          </p:txBody>
        </p:sp>
        <p:pic>
          <p:nvPicPr>
            <p:cNvPr id="50" name="3"/>
            <p:cNvPicPr>
              <a:picLocks noChangeAspect="1"/>
            </p:cNvPicPr>
            <p:nvPr/>
          </p:nvPicPr>
          <p:blipFill>
            <a:blip r:embed="rId39" cstate="print">
              <a:extLst>
                <a:ext uri="{BEBA8EAE-BF5A-486C-A8C5-ECC9F3942E4B}">
                  <a14:imgProps xmlns:a14="http://schemas.microsoft.com/office/drawing/2010/main">
                    <a14:imgLayer r:embed="rId40">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6968279" y="4369219"/>
              <a:ext cx="2755164" cy="2401627"/>
            </a:xfrm>
            <a:prstGeom prst="rect">
              <a:avLst/>
            </a:prstGeom>
          </p:spPr>
        </p:pic>
      </p:grpSp>
      <p:pic>
        <p:nvPicPr>
          <p:cNvPr id="51" name="whoosh 3 (qubodup).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19"/>
          <a:stretch>
            <a:fillRect/>
          </a:stretch>
        </p:blipFill>
        <p:spPr>
          <a:xfrm>
            <a:off x="7058335" y="8588762"/>
            <a:ext cx="487363" cy="487363"/>
          </a:xfrm>
          <a:prstGeom prst="rect">
            <a:avLst/>
          </a:prstGeom>
        </p:spPr>
      </p:pic>
      <p:pic>
        <p:nvPicPr>
          <p:cNvPr id="52" name="Platform 3"/>
          <p:cNvPicPr>
            <a:picLocks noChangeAspect="1"/>
          </p:cNvPicPr>
          <p:nvPr/>
        </p:nvPicPr>
        <p:blipFill>
          <a:blip r:embed="rId21" cstate="print">
            <a:extLst>
              <a:ext uri="{BEBA8EAE-BF5A-486C-A8C5-ECC9F3942E4B}">
                <a14:imgProps xmlns:a14="http://schemas.microsoft.com/office/drawing/2010/main">
                  <a14:imgLayer r:embed="rId22">
                    <a14:imgEffect>
                      <a14:colorTemperature colorTemp="59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0674794" y="4701539"/>
            <a:ext cx="3065619" cy="2357120"/>
          </a:xfrm>
          <a:prstGeom prst="rect">
            <a:avLst/>
          </a:prstGeom>
        </p:spPr>
      </p:pic>
      <p:pic>
        <p:nvPicPr>
          <p:cNvPr id="53" name="Chest 3 Closed"/>
          <p:cNvPicPr>
            <a:picLocks noChangeAspect="1"/>
          </p:cNvPicPr>
          <p:nvPr/>
        </p:nvPicPr>
        <p:blipFill>
          <a:blip r:embed="rId23" cstate="print">
            <a:extLst>
              <a:ext uri="{BEBA8EAE-BF5A-486C-A8C5-ECC9F3942E4B}">
                <a14:imgProps xmlns:a14="http://schemas.microsoft.com/office/drawing/2010/main">
                  <a14:imgLayer r:embed="rId24">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10778161" y="2760236"/>
            <a:ext cx="2836850" cy="2233006"/>
          </a:xfrm>
          <a:prstGeom prst="rect">
            <a:avLst/>
          </a:prstGeom>
          <a:effectLst>
            <a:outerShdw blurRad="76200" dir="18900000" sy="23000" kx="-1200000" algn="bl" rotWithShape="0">
              <a:prstClr val="black">
                <a:alpha val="20000"/>
              </a:prstClr>
            </a:outerShdw>
          </a:effectLst>
        </p:spPr>
      </p:pic>
      <p:pic>
        <p:nvPicPr>
          <p:cNvPr id="54" name="Number 3"/>
          <p:cNvPicPr>
            <a:picLocks noChangeAspect="1"/>
          </p:cNvPicPr>
          <p:nvPr/>
        </p:nvPicPr>
        <p:blipFill>
          <a:blip r:embed="rId41" cstate="print">
            <a:extLst>
              <a:ext uri="{28A0092B-C50C-407E-A947-70E740481C1C}">
                <a14:useLocalDpi xmlns:a14="http://schemas.microsoft.com/office/drawing/2010/main" val="0"/>
              </a:ext>
            </a:extLst>
          </a:blip>
          <a:stretch>
            <a:fillRect/>
          </a:stretch>
        </p:blipFill>
        <p:spPr>
          <a:xfrm>
            <a:off x="11841480" y="5349240"/>
            <a:ext cx="755635" cy="1463040"/>
          </a:xfrm>
          <a:prstGeom prst="rect">
            <a:avLst/>
          </a:prstGeom>
          <a:effectLst>
            <a:glow rad="165100">
              <a:schemeClr val="tx1">
                <a:alpha val="40000"/>
              </a:schemeClr>
            </a:glow>
            <a:outerShdw blurRad="50800" dist="38100" dir="5400000" algn="t" rotWithShape="0">
              <a:prstClr val="black">
                <a:alpha val="40000"/>
              </a:prstClr>
            </a:outerShdw>
          </a:effectLst>
        </p:spPr>
      </p:pic>
      <p:pic>
        <p:nvPicPr>
          <p:cNvPr id="55" name="Chest 3 Open"/>
          <p:cNvPicPr>
            <a:picLocks noChangeAspect="1"/>
          </p:cNvPicPr>
          <p:nvPr/>
        </p:nvPicPr>
        <p:blipFill>
          <a:blip r:embed="rId26" cstate="print">
            <a:extLst>
              <a:ext uri="{BEBA8EAE-BF5A-486C-A8C5-ECC9F3942E4B}">
                <a14:imgProps xmlns:a14="http://schemas.microsoft.com/office/drawing/2010/main">
                  <a14:imgLayer r:embed="rId27">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10778599" y="2012298"/>
            <a:ext cx="2834640" cy="2976372"/>
          </a:xfrm>
          <a:prstGeom prst="rect">
            <a:avLst/>
          </a:prstGeom>
          <a:effectLst>
            <a:outerShdw blurRad="76200" dir="18900000" sy="23000" kx="-1200000" algn="bl" rotWithShape="0">
              <a:prstClr val="black">
                <a:alpha val="20000"/>
              </a:prstClr>
            </a:outerShdw>
          </a:effectLst>
        </p:spPr>
      </p:pic>
      <p:pic>
        <p:nvPicPr>
          <p:cNvPr id="56" name="Bag o' Gold"/>
          <p:cNvPicPr>
            <a:picLocks noChangeAspect="1"/>
          </p:cNvPicPr>
          <p:nvPr/>
        </p:nvPicPr>
        <p:blipFill>
          <a:blip r:embed="rId42" cstate="print">
            <a:extLst>
              <a:ext uri="{28A0092B-C50C-407E-A947-70E740481C1C}">
                <a14:useLocalDpi xmlns:a14="http://schemas.microsoft.com/office/drawing/2010/main" val="0"/>
              </a:ext>
            </a:extLst>
          </a:blip>
          <a:stretch>
            <a:fillRect/>
          </a:stretch>
        </p:blipFill>
        <p:spPr>
          <a:xfrm rot="19851867">
            <a:off x="10405079" y="861135"/>
            <a:ext cx="1033926" cy="1207008"/>
          </a:xfrm>
          <a:prstGeom prst="rect">
            <a:avLst/>
          </a:prstGeom>
        </p:spPr>
      </p:pic>
      <p:pic>
        <p:nvPicPr>
          <p:cNvPr id="57" name="Potion"/>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rot="1861253">
            <a:off x="13003741" y="928075"/>
            <a:ext cx="764942" cy="1069848"/>
          </a:xfrm>
          <a:prstGeom prst="rect">
            <a:avLst/>
          </a:prstGeom>
        </p:spPr>
      </p:pic>
      <p:grpSp>
        <p:nvGrpSpPr>
          <p:cNvPr id="58" name="Points 2"/>
          <p:cNvGrpSpPr>
            <a:grpSpLocks noChangeAspect="1"/>
          </p:cNvGrpSpPr>
          <p:nvPr/>
        </p:nvGrpSpPr>
        <p:grpSpPr>
          <a:xfrm>
            <a:off x="10518566" y="4374034"/>
            <a:ext cx="3422945" cy="3187697"/>
            <a:chOff x="6017226" y="3122341"/>
            <a:chExt cx="5256658" cy="4895385"/>
          </a:xfrm>
        </p:grpSpPr>
        <p:pic>
          <p:nvPicPr>
            <p:cNvPr id="59" name="Points Circle"/>
            <p:cNvPicPr>
              <a:picLocks noChangeAspect="1"/>
            </p:cNvPicPr>
            <p:nvPr/>
          </p:nvPicPr>
          <p:blipFill rotWithShape="1">
            <a:blip r:embed="rId30" cstate="print">
              <a:extLst>
                <a:ext uri="{28A0092B-C50C-407E-A947-70E740481C1C}">
                  <a14:useLocalDpi xmlns:a14="http://schemas.microsoft.com/office/drawing/2010/main" val="0"/>
                </a:ext>
              </a:extLst>
            </a:blip>
            <a:srcRect l="17234" t="5105" r="15310" b="5669"/>
            <a:stretch/>
          </p:blipFill>
          <p:spPr>
            <a:xfrm>
              <a:off x="6017226" y="3122341"/>
              <a:ext cx="5256658" cy="4895385"/>
            </a:xfrm>
            <a:prstGeom prst="rect">
              <a:avLst/>
            </a:prstGeom>
          </p:spPr>
        </p:pic>
        <p:sp>
          <p:nvSpPr>
            <p:cNvPr id="60" name="Shadow"/>
            <p:cNvSpPr txBox="1"/>
            <p:nvPr/>
          </p:nvSpPr>
          <p:spPr>
            <a:xfrm>
              <a:off x="6683210" y="3784511"/>
              <a:ext cx="3749040" cy="3749040"/>
            </a:xfrm>
            <a:prstGeom prst="ellipse">
              <a:avLst/>
            </a:prstGeom>
            <a:solidFill>
              <a:schemeClr val="tx1">
                <a:alpha val="71000"/>
              </a:schemeClr>
            </a:solidFill>
            <a:effectLst>
              <a:softEdge rad="190500"/>
            </a:effectLst>
          </p:spPr>
          <p:txBody>
            <a:bodyPr wrap="square" lIns="0" tIns="0" rIns="0" bIns="0" rtlCol="0">
              <a:spAutoFit/>
            </a:bodyPr>
            <a:lstStyle/>
            <a:p>
              <a:pPr algn="ctr"/>
              <a:endParaRPr lang="en-US" sz="19900" dirty="0">
                <a:blipFill dpi="0" rotWithShape="1">
                  <a:blip r:embed="rId31"/>
                  <a:srcRect/>
                  <a:tile tx="0" ty="0" sx="100000" sy="100000" flip="none" algn="b"/>
                </a:blipFill>
                <a:latin typeface="Mystery Quest" panose="02000000000000000000" pitchFamily="2" charset="0"/>
                <a:cs typeface="Kalam Light" panose="02000000000000000000" pitchFamily="2" charset="0"/>
              </a:endParaRPr>
            </a:p>
          </p:txBody>
        </p:sp>
        <p:pic>
          <p:nvPicPr>
            <p:cNvPr id="61" name="2"/>
            <p:cNvPicPr>
              <a:picLocks noChangeAspect="1"/>
            </p:cNvPicPr>
            <p:nvPr/>
          </p:nvPicPr>
          <p:blipFill>
            <a:blip r:embed="rId43" cstate="print">
              <a:extLst>
                <a:ext uri="{BEBA8EAE-BF5A-486C-A8C5-ECC9F3942E4B}">
                  <a14:imgProps xmlns:a14="http://schemas.microsoft.com/office/drawing/2010/main">
                    <a14:imgLayer r:embed="rId44">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6962183" y="4383591"/>
              <a:ext cx="2767355" cy="2372884"/>
            </a:xfrm>
            <a:prstGeom prst="rect">
              <a:avLst/>
            </a:prstGeom>
          </p:spPr>
        </p:pic>
      </p:grpSp>
      <p:pic>
        <p:nvPicPr>
          <p:cNvPr id="62" name="whoosh 2 (qubodup).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9"/>
          <a:stretch>
            <a:fillRect/>
          </a:stretch>
        </p:blipFill>
        <p:spPr>
          <a:xfrm>
            <a:off x="11952237" y="8490901"/>
            <a:ext cx="487363" cy="487363"/>
          </a:xfrm>
          <a:prstGeom prst="rect">
            <a:avLst/>
          </a:prstGeom>
        </p:spPr>
      </p:pic>
      <p:pic>
        <p:nvPicPr>
          <p:cNvPr id="2" name="Brick Wall"/>
          <p:cNvPicPr>
            <a:picLocks noChangeAspect="1"/>
          </p:cNvPicPr>
          <p:nvPr/>
        </p:nvPicPr>
        <p:blipFill>
          <a:blip r:embed="rId45">
            <a:extLst>
              <a:ext uri="{28A0092B-C50C-407E-A947-70E740481C1C}">
                <a14:useLocalDpi xmlns:a14="http://schemas.microsoft.com/office/drawing/2010/main" val="0"/>
              </a:ext>
            </a:extLst>
          </a:blip>
          <a:stretch>
            <a:fillRect/>
          </a:stretch>
        </p:blipFill>
        <p:spPr>
          <a:xfrm>
            <a:off x="0" y="0"/>
            <a:ext cx="14630400" cy="8229600"/>
          </a:xfrm>
          <a:prstGeom prst="rect">
            <a:avLst/>
          </a:prstGeom>
        </p:spPr>
      </p:pic>
      <p:pic>
        <p:nvPicPr>
          <p:cNvPr id="3" name="Doors (Closed)"/>
          <p:cNvPicPr>
            <a:picLocks noChangeAspect="1"/>
          </p:cNvPicPr>
          <p:nvPr/>
        </p:nvPicPr>
        <p:blipFill>
          <a:blip r:embed="rId46">
            <a:extLst>
              <a:ext uri="{28A0092B-C50C-407E-A947-70E740481C1C}">
                <a14:useLocalDpi xmlns:a14="http://schemas.microsoft.com/office/drawing/2010/main" val="0"/>
              </a:ext>
            </a:extLst>
          </a:blip>
          <a:stretch>
            <a:fillRect/>
          </a:stretch>
        </p:blipFill>
        <p:spPr>
          <a:xfrm>
            <a:off x="3561794" y="191080"/>
            <a:ext cx="7514723" cy="8229600"/>
          </a:xfrm>
          <a:prstGeom prst="rect">
            <a:avLst/>
          </a:prstGeom>
          <a:effectLst>
            <a:innerShdw blurRad="114300">
              <a:prstClr val="black"/>
            </a:innerShdw>
          </a:effectLst>
        </p:spPr>
      </p:pic>
      <p:pic>
        <p:nvPicPr>
          <p:cNvPr id="4" name="Doors (Open)"/>
          <p:cNvPicPr>
            <a:picLocks noChangeAspect="1"/>
          </p:cNvPicPr>
          <p:nvPr/>
        </p:nvPicPr>
        <p:blipFill rotWithShape="1">
          <a:blip r:embed="rId47">
            <a:extLst>
              <a:ext uri="{28A0092B-C50C-407E-A947-70E740481C1C}">
                <a14:useLocalDpi xmlns:a14="http://schemas.microsoft.com/office/drawing/2010/main" val="0"/>
              </a:ext>
            </a:extLst>
          </a:blip>
          <a:srcRect l="15985" t="7812" r="16219" b="7812"/>
          <a:stretch/>
        </p:blipFill>
        <p:spPr>
          <a:xfrm>
            <a:off x="2346958" y="211579"/>
            <a:ext cx="9921240" cy="8229600"/>
          </a:xfrm>
          <a:prstGeom prst="rect">
            <a:avLst/>
          </a:prstGeom>
          <a:effectLst>
            <a:innerShdw blurRad="114300">
              <a:prstClr val="black"/>
            </a:innerShdw>
          </a:effectLst>
        </p:spPr>
      </p:pic>
      <p:pic>
        <p:nvPicPr>
          <p:cNvPr id="8" name="Glow 1"/>
          <p:cNvPicPr>
            <a:picLocks noChangeAspect="1"/>
          </p:cNvPicPr>
          <p:nvPr/>
        </p:nvPicPr>
        <p:blipFill>
          <a:blip r:embed="rId48" cstate="print">
            <a:extLst>
              <a:ext uri="{28A0092B-C50C-407E-A947-70E740481C1C}">
                <a14:useLocalDpi xmlns:a14="http://schemas.microsoft.com/office/drawing/2010/main" val="0"/>
              </a:ext>
            </a:extLst>
          </a:blip>
          <a:stretch>
            <a:fillRect/>
          </a:stretch>
        </p:blipFill>
        <p:spPr>
          <a:xfrm>
            <a:off x="-1701493" y="371301"/>
            <a:ext cx="6273484" cy="3764091"/>
          </a:xfrm>
          <a:prstGeom prst="rect">
            <a:avLst/>
          </a:prstGeom>
        </p:spPr>
      </p:pic>
      <p:pic>
        <p:nvPicPr>
          <p:cNvPr id="9" name="Glow 2"/>
          <p:cNvPicPr>
            <a:picLocks noChangeAspect="1"/>
          </p:cNvPicPr>
          <p:nvPr/>
        </p:nvPicPr>
        <p:blipFill>
          <a:blip r:embed="rId48" cstate="print">
            <a:extLst>
              <a:ext uri="{28A0092B-C50C-407E-A947-70E740481C1C}">
                <a14:useLocalDpi xmlns:a14="http://schemas.microsoft.com/office/drawing/2010/main" val="0"/>
              </a:ext>
            </a:extLst>
          </a:blip>
          <a:stretch>
            <a:fillRect/>
          </a:stretch>
        </p:blipFill>
        <p:spPr>
          <a:xfrm>
            <a:off x="9987587" y="371301"/>
            <a:ext cx="6273484" cy="3764091"/>
          </a:xfrm>
          <a:prstGeom prst="rect">
            <a:avLst/>
          </a:prstGeom>
        </p:spPr>
      </p:pic>
      <p:pic>
        <p:nvPicPr>
          <p:cNvPr id="5" name="Magic Barrier"/>
          <p:cNvPicPr>
            <a:picLocks noChangeAspect="1"/>
          </p:cNvPicPr>
          <p:nvPr/>
        </p:nvPicPr>
        <p:blipFill>
          <a:blip r:embed="rId49" cstate="print">
            <a:extLst>
              <a:ext uri="{28A0092B-C50C-407E-A947-70E740481C1C}">
                <a14:useLocalDpi xmlns:a14="http://schemas.microsoft.com/office/drawing/2010/main" val="0"/>
              </a:ext>
            </a:extLst>
          </a:blip>
          <a:stretch>
            <a:fillRect/>
          </a:stretch>
        </p:blipFill>
        <p:spPr>
          <a:xfrm>
            <a:off x="4878319" y="3809996"/>
            <a:ext cx="4873762" cy="3291847"/>
          </a:xfrm>
          <a:prstGeom prst="rect">
            <a:avLst/>
          </a:prstGeom>
        </p:spPr>
      </p:pic>
      <p:pic>
        <p:nvPicPr>
          <p:cNvPr id="6" name="Magic Circle 1"/>
          <p:cNvPicPr>
            <a:picLocks noChangeAspect="1"/>
          </p:cNvPicPr>
          <p:nvPr/>
        </p:nvPicPr>
        <p:blipFill>
          <a:blip r:embed="rId50" cstate="print">
            <a:extLst>
              <a:ext uri="{28A0092B-C50C-407E-A947-70E740481C1C}">
                <a14:useLocalDpi xmlns:a14="http://schemas.microsoft.com/office/drawing/2010/main" val="0"/>
              </a:ext>
            </a:extLst>
          </a:blip>
          <a:stretch>
            <a:fillRect/>
          </a:stretch>
        </p:blipFill>
        <p:spPr>
          <a:xfrm>
            <a:off x="4481830" y="821713"/>
            <a:ext cx="1573530" cy="1107830"/>
          </a:xfrm>
          <a:prstGeom prst="rect">
            <a:avLst/>
          </a:prstGeom>
        </p:spPr>
      </p:pic>
      <p:pic>
        <p:nvPicPr>
          <p:cNvPr id="13" name="Magic Circle 2"/>
          <p:cNvPicPr>
            <a:picLocks noChangeAspect="1"/>
          </p:cNvPicPr>
          <p:nvPr/>
        </p:nvPicPr>
        <p:blipFill>
          <a:blip r:embed="rId51" cstate="print">
            <a:extLst>
              <a:ext uri="{28A0092B-C50C-407E-A947-70E740481C1C}">
                <a14:useLocalDpi xmlns:a14="http://schemas.microsoft.com/office/drawing/2010/main" val="0"/>
              </a:ext>
            </a:extLst>
          </a:blip>
          <a:stretch>
            <a:fillRect/>
          </a:stretch>
        </p:blipFill>
        <p:spPr>
          <a:xfrm>
            <a:off x="8474711" y="821713"/>
            <a:ext cx="1573528" cy="1107830"/>
          </a:xfrm>
          <a:prstGeom prst="rect">
            <a:avLst/>
          </a:prstGeom>
        </p:spPr>
      </p:pic>
      <p:pic>
        <p:nvPicPr>
          <p:cNvPr id="14" name="Magic Circle 3"/>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3364231" y="4773953"/>
            <a:ext cx="1573528" cy="1107829"/>
          </a:xfrm>
          <a:prstGeom prst="rect">
            <a:avLst/>
          </a:prstGeom>
        </p:spPr>
      </p:pic>
      <p:pic>
        <p:nvPicPr>
          <p:cNvPr id="15" name="Magic Circle 4"/>
          <p:cNvPicPr>
            <a:picLocks noChangeAspect="1"/>
          </p:cNvPicPr>
          <p:nvPr/>
        </p:nvPicPr>
        <p:blipFill>
          <a:blip r:embed="rId52" cstate="print">
            <a:extLst>
              <a:ext uri="{28A0092B-C50C-407E-A947-70E740481C1C}">
                <a14:useLocalDpi xmlns:a14="http://schemas.microsoft.com/office/drawing/2010/main" val="0"/>
              </a:ext>
            </a:extLst>
          </a:blip>
          <a:stretch>
            <a:fillRect/>
          </a:stretch>
        </p:blipFill>
        <p:spPr>
          <a:xfrm>
            <a:off x="9672071" y="4773953"/>
            <a:ext cx="1573527" cy="1107829"/>
          </a:xfrm>
          <a:prstGeom prst="rect">
            <a:avLst/>
          </a:prstGeom>
        </p:spPr>
      </p:pic>
      <p:pic>
        <p:nvPicPr>
          <p:cNvPr id="12" name="Scroll"/>
          <p:cNvPicPr>
            <a:picLocks noChangeAspect="1"/>
          </p:cNvPicPr>
          <p:nvPr/>
        </p:nvPicPr>
        <p:blipFill>
          <a:blip r:embed="rId53">
            <a:extLst>
              <a:ext uri="{28A0092B-C50C-407E-A947-70E740481C1C}">
                <a14:useLocalDpi xmlns:a14="http://schemas.microsoft.com/office/drawing/2010/main" val="0"/>
              </a:ext>
            </a:extLst>
          </a:blip>
          <a:stretch>
            <a:fillRect/>
          </a:stretch>
        </p:blipFill>
        <p:spPr>
          <a:xfrm>
            <a:off x="2286000" y="1055370"/>
            <a:ext cx="10058400" cy="6118860"/>
          </a:xfrm>
          <a:prstGeom prst="rect">
            <a:avLst/>
          </a:prstGeom>
        </p:spPr>
      </p:pic>
      <p:pic>
        <p:nvPicPr>
          <p:cNvPr id="16" name="Scroll Center"/>
          <p:cNvPicPr>
            <a:picLocks noChangeAspect="1"/>
          </p:cNvPicPr>
          <p:nvPr/>
        </p:nvPicPr>
        <p:blipFill rotWithShape="1">
          <a:blip r:embed="rId53">
            <a:extLst>
              <a:ext uri="{28A0092B-C50C-407E-A947-70E740481C1C}">
                <a14:useLocalDpi xmlns:a14="http://schemas.microsoft.com/office/drawing/2010/main" val="0"/>
              </a:ext>
            </a:extLst>
          </a:blip>
          <a:srcRect l="43705" r="43760"/>
          <a:stretch/>
        </p:blipFill>
        <p:spPr>
          <a:xfrm>
            <a:off x="6682116" y="1055370"/>
            <a:ext cx="1260797" cy="6118860"/>
          </a:xfrm>
          <a:prstGeom prst="rect">
            <a:avLst/>
          </a:prstGeom>
        </p:spPr>
      </p:pic>
      <p:pic>
        <p:nvPicPr>
          <p:cNvPr id="17" name="Scroll Roll L"/>
          <p:cNvPicPr>
            <a:picLocks noChangeAspect="1"/>
          </p:cNvPicPr>
          <p:nvPr/>
        </p:nvPicPr>
        <p:blipFill>
          <a:blip r:embed="rId54">
            <a:extLst>
              <a:ext uri="{28A0092B-C50C-407E-A947-70E740481C1C}">
                <a14:useLocalDpi xmlns:a14="http://schemas.microsoft.com/office/drawing/2010/main" val="0"/>
              </a:ext>
            </a:extLst>
          </a:blip>
          <a:stretch>
            <a:fillRect/>
          </a:stretch>
        </p:blipFill>
        <p:spPr>
          <a:xfrm>
            <a:off x="6048565" y="1045210"/>
            <a:ext cx="1267102" cy="6117336"/>
          </a:xfrm>
          <a:prstGeom prst="rect">
            <a:avLst/>
          </a:prstGeom>
          <a:effectLst>
            <a:outerShdw blurRad="50800" dist="38100" algn="l" rotWithShape="0">
              <a:prstClr val="black">
                <a:alpha val="40000"/>
              </a:prstClr>
            </a:outerShdw>
          </a:effectLst>
        </p:spPr>
      </p:pic>
      <p:pic>
        <p:nvPicPr>
          <p:cNvPr id="18" name="Scroll Roll R"/>
          <p:cNvPicPr>
            <a:picLocks noChangeAspect="1"/>
          </p:cNvPicPr>
          <p:nvPr/>
        </p:nvPicPr>
        <p:blipFill>
          <a:blip r:embed="rId54">
            <a:extLst>
              <a:ext uri="{28A0092B-C50C-407E-A947-70E740481C1C}">
                <a14:useLocalDpi xmlns:a14="http://schemas.microsoft.com/office/drawing/2010/main" val="0"/>
              </a:ext>
            </a:extLst>
          </a:blip>
          <a:stretch>
            <a:fillRect/>
          </a:stretch>
        </p:blipFill>
        <p:spPr>
          <a:xfrm flipH="1">
            <a:off x="7309362" y="1045210"/>
            <a:ext cx="1267102" cy="6117336"/>
          </a:xfrm>
          <a:prstGeom prst="rect">
            <a:avLst/>
          </a:prstGeom>
          <a:effectLst>
            <a:outerShdw blurRad="50800" dist="38100" dir="10800000" algn="r" rotWithShape="0">
              <a:prstClr val="black">
                <a:alpha val="40000"/>
              </a:prstClr>
            </a:outerShdw>
          </a:effectLst>
        </p:spPr>
      </p:pic>
      <p:pic>
        <p:nvPicPr>
          <p:cNvPr id="24" name="Circle 4 Large"/>
          <p:cNvPicPr>
            <a:picLocks noChangeAspect="1"/>
          </p:cNvPicPr>
          <p:nvPr/>
        </p:nvPicPr>
        <p:blipFill>
          <a:blip r:embed="rId52" cstate="print">
            <a:extLst>
              <a:ext uri="{28A0092B-C50C-407E-A947-70E740481C1C}">
                <a14:useLocalDpi xmlns:a14="http://schemas.microsoft.com/office/drawing/2010/main" val="0"/>
              </a:ext>
            </a:extLst>
          </a:blip>
          <a:stretch>
            <a:fillRect/>
          </a:stretch>
        </p:blipFill>
        <p:spPr>
          <a:xfrm>
            <a:off x="5368107" y="2798222"/>
            <a:ext cx="6662773" cy="4690872"/>
          </a:xfrm>
          <a:prstGeom prst="rect">
            <a:avLst/>
          </a:prstGeom>
        </p:spPr>
      </p:pic>
      <p:pic>
        <p:nvPicPr>
          <p:cNvPr id="23" name="Circle 3 Large"/>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2601381" y="2798222"/>
            <a:ext cx="6662778" cy="4690872"/>
          </a:xfrm>
          <a:prstGeom prst="rect">
            <a:avLst/>
          </a:prstGeom>
        </p:spPr>
      </p:pic>
      <p:pic>
        <p:nvPicPr>
          <p:cNvPr id="22" name="Circle 2 Large"/>
          <p:cNvPicPr>
            <a:picLocks noChangeAspect="1"/>
          </p:cNvPicPr>
          <p:nvPr/>
        </p:nvPicPr>
        <p:blipFill>
          <a:blip r:embed="rId51" cstate="print">
            <a:extLst>
              <a:ext uri="{28A0092B-C50C-407E-A947-70E740481C1C}">
                <a14:useLocalDpi xmlns:a14="http://schemas.microsoft.com/office/drawing/2010/main" val="0"/>
              </a:ext>
            </a:extLst>
          </a:blip>
          <a:stretch>
            <a:fillRect/>
          </a:stretch>
        </p:blipFill>
        <p:spPr>
          <a:xfrm>
            <a:off x="5368109" y="964886"/>
            <a:ext cx="6662771" cy="4690872"/>
          </a:xfrm>
          <a:prstGeom prst="rect">
            <a:avLst/>
          </a:prstGeom>
        </p:spPr>
      </p:pic>
      <p:pic>
        <p:nvPicPr>
          <p:cNvPr id="21" name="Circle 1 Large"/>
          <p:cNvPicPr>
            <a:picLocks noChangeAspect="1"/>
          </p:cNvPicPr>
          <p:nvPr/>
        </p:nvPicPr>
        <p:blipFill>
          <a:blip r:embed="rId50" cstate="print">
            <a:extLst>
              <a:ext uri="{28A0092B-C50C-407E-A947-70E740481C1C}">
                <a14:useLocalDpi xmlns:a14="http://schemas.microsoft.com/office/drawing/2010/main" val="0"/>
              </a:ext>
            </a:extLst>
          </a:blip>
          <a:stretch>
            <a:fillRect/>
          </a:stretch>
        </p:blipFill>
        <p:spPr>
          <a:xfrm>
            <a:off x="2601381" y="964886"/>
            <a:ext cx="6657456" cy="4687123"/>
          </a:xfrm>
          <a:prstGeom prst="rect">
            <a:avLst/>
          </a:prstGeom>
        </p:spPr>
      </p:pic>
      <p:sp>
        <p:nvSpPr>
          <p:cNvPr id="20" name="Answer"/>
          <p:cNvSpPr txBox="1"/>
          <p:nvPr/>
        </p:nvSpPr>
        <p:spPr>
          <a:xfrm>
            <a:off x="3561795" y="1554479"/>
            <a:ext cx="7514722" cy="5547363"/>
          </a:xfrm>
          <a:prstGeom prst="rect">
            <a:avLst/>
          </a:prstGeom>
          <a:solidFill>
            <a:srgbClr val="F3D79F">
              <a:alpha val="9000"/>
            </a:srgbClr>
          </a:solidFill>
          <a:effectLst>
            <a:softEdge rad="127000"/>
          </a:effectLst>
        </p:spPr>
        <p:txBody>
          <a:bodyPr wrap="square" lIns="0" tIns="0" rIns="0" bIns="0" rtlCol="0" anchor="ctr" anchorCtr="1">
            <a:normAutofit/>
          </a:bodyPr>
          <a:lstStyle/>
          <a:p>
            <a:pPr algn="ctr" fontAlgn="ctr">
              <a:lnSpc>
                <a:spcPts val="11500"/>
              </a:lnSpc>
            </a:pPr>
            <a:r>
              <a:rPr lang="en-US" sz="11500" spc="-200" dirty="0" smtClean="0">
                <a:solidFill>
                  <a:schemeClr val="tx2">
                    <a:lumMod val="50000"/>
                  </a:schemeClr>
                </a:solidFill>
                <a:latin typeface="Kalam Light" panose="02000000000000000000" pitchFamily="2" charset="0"/>
                <a:cs typeface="Kalam Light" panose="02000000000000000000" pitchFamily="2" charset="0"/>
              </a:rPr>
              <a:t>Answer sentence here</a:t>
            </a:r>
            <a:endParaRPr lang="en-US" sz="11500" spc="-200" dirty="0">
              <a:solidFill>
                <a:schemeClr val="tx2">
                  <a:lumMod val="50000"/>
                </a:schemeClr>
              </a:solidFill>
              <a:latin typeface="Kalam Light" panose="02000000000000000000" pitchFamily="2" charset="0"/>
              <a:cs typeface="Kalam Light" panose="02000000000000000000" pitchFamily="2" charset="0"/>
            </a:endParaRPr>
          </a:p>
        </p:txBody>
      </p:sp>
      <p:pic>
        <p:nvPicPr>
          <p:cNvPr id="7" name="magic circles (compiled).mp3">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19"/>
          <a:stretch>
            <a:fillRect/>
          </a:stretch>
        </p:blipFill>
        <p:spPr>
          <a:xfrm>
            <a:off x="1435249" y="8517886"/>
            <a:ext cx="487363" cy="487363"/>
          </a:xfrm>
          <a:prstGeom prst="rect">
            <a:avLst/>
          </a:prstGeom>
        </p:spPr>
      </p:pic>
      <p:pic>
        <p:nvPicPr>
          <p:cNvPr id="25" name="unrolling-scroll (spookymodem).mp3">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19"/>
          <a:stretch>
            <a:fillRect/>
          </a:stretch>
        </p:blipFill>
        <p:spPr>
          <a:xfrm>
            <a:off x="491310" y="8447555"/>
            <a:ext cx="487363" cy="487363"/>
          </a:xfrm>
          <a:prstGeom prst="rect">
            <a:avLst/>
          </a:prstGeom>
        </p:spPr>
      </p:pic>
      <p:pic>
        <p:nvPicPr>
          <p:cNvPr id="11" name="door open (compiled).mp3">
            <a:hlinkClick r:id="" action="ppaction://media"/>
          </p:cNvPr>
          <p:cNvPicPr>
            <a:picLocks noChangeAspect="1"/>
          </p:cNvPicPr>
          <p:nvPr>
            <a:audioFile r:link="rId16"/>
            <p:extLst>
              <p:ext uri="{DAA4B4D4-6D71-4841-9C94-3DE7FCFB9230}">
                <p14:media xmlns:p14="http://schemas.microsoft.com/office/powerpoint/2010/main" r:embed="rId15"/>
              </p:ext>
            </p:extLst>
          </p:nvPr>
        </p:nvPicPr>
        <p:blipFill>
          <a:blip r:embed="rId19"/>
          <a:stretch>
            <a:fillRect/>
          </a:stretch>
        </p:blipFill>
        <p:spPr>
          <a:xfrm>
            <a:off x="2385056" y="8506457"/>
            <a:ext cx="487363" cy="487363"/>
          </a:xfrm>
          <a:prstGeom prst="rect">
            <a:avLst/>
          </a:prstGeom>
        </p:spPr>
      </p:pic>
    </p:spTree>
    <p:extLst>
      <p:ext uri="{BB962C8B-B14F-4D97-AF65-F5344CB8AC3E}">
        <p14:creationId xmlns:p14="http://schemas.microsoft.com/office/powerpoint/2010/main" val="383963561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autoRev="1" fill="hold" nodeType="withEffect">
                                  <p:stCondLst>
                                    <p:cond delay="0"/>
                                  </p:stCondLst>
                                  <p:childTnLst>
                                    <p:animScale>
                                      <p:cBhvr>
                                        <p:cTn id="6" dur="2000" fill="hold"/>
                                        <p:tgtEl>
                                          <p:spTgt spid="8"/>
                                        </p:tgtEl>
                                      </p:cBhvr>
                                      <p:by x="150000" y="150000"/>
                                    </p:animScale>
                                  </p:childTnLst>
                                </p:cTn>
                              </p:par>
                              <p:par>
                                <p:cTn id="7" presetID="6" presetClass="emph" presetSubtype="0" repeatCount="indefinite" autoRev="1" fill="hold" nodeType="withEffect">
                                  <p:stCondLst>
                                    <p:cond delay="0"/>
                                  </p:stCondLst>
                                  <p:childTnLst>
                                    <p:animScale>
                                      <p:cBhvr>
                                        <p:cTn id="8" dur="2000" fill="hold"/>
                                        <p:tgtEl>
                                          <p:spTgt spid="9"/>
                                        </p:tgtEl>
                                      </p:cBhvr>
                                      <p:by x="150000" y="150000"/>
                                    </p:animScale>
                                  </p:childTnLst>
                                </p:cTn>
                              </p:par>
                              <p:par>
                                <p:cTn id="9" presetID="8" presetClass="emph" presetSubtype="0" repeatCount="indefinite" fill="hold" nodeType="withEffect">
                                  <p:stCondLst>
                                    <p:cond delay="0"/>
                                  </p:stCondLst>
                                  <p:childTnLst>
                                    <p:animRot by="21600000">
                                      <p:cBhvr>
                                        <p:cTn id="10" dur="4000" fill="hold"/>
                                        <p:tgtEl>
                                          <p:spTgt spid="6"/>
                                        </p:tgtEl>
                                        <p:attrNameLst>
                                          <p:attrName>r</p:attrName>
                                        </p:attrNameLst>
                                      </p:cBhvr>
                                    </p:animRot>
                                  </p:childTnLst>
                                </p:cTn>
                              </p:par>
                              <p:par>
                                <p:cTn id="11" presetID="8" presetClass="emph" presetSubtype="0" repeatCount="indefinite" fill="hold" nodeType="withEffect">
                                  <p:stCondLst>
                                    <p:cond delay="0"/>
                                  </p:stCondLst>
                                  <p:childTnLst>
                                    <p:animRot by="21600000">
                                      <p:cBhvr>
                                        <p:cTn id="12" dur="4000" fill="hold"/>
                                        <p:tgtEl>
                                          <p:spTgt spid="13"/>
                                        </p:tgtEl>
                                        <p:attrNameLst>
                                          <p:attrName>r</p:attrName>
                                        </p:attrNameLst>
                                      </p:cBhvr>
                                    </p:animRot>
                                  </p:childTnLst>
                                </p:cTn>
                              </p:par>
                              <p:par>
                                <p:cTn id="13" presetID="8" presetClass="emph" presetSubtype="0" repeatCount="indefinite" fill="hold" nodeType="withEffect">
                                  <p:stCondLst>
                                    <p:cond delay="0"/>
                                  </p:stCondLst>
                                  <p:childTnLst>
                                    <p:animRot by="21600000">
                                      <p:cBhvr>
                                        <p:cTn id="14" dur="4000" fill="hold"/>
                                        <p:tgtEl>
                                          <p:spTgt spid="14"/>
                                        </p:tgtEl>
                                        <p:attrNameLst>
                                          <p:attrName>r</p:attrName>
                                        </p:attrNameLst>
                                      </p:cBhvr>
                                    </p:animRot>
                                  </p:childTnLst>
                                </p:cTn>
                              </p:par>
                              <p:par>
                                <p:cTn id="15" presetID="8" presetClass="emph" presetSubtype="0" repeatCount="indefinite" fill="hold" nodeType="withEffect">
                                  <p:stCondLst>
                                    <p:cond delay="0"/>
                                  </p:stCondLst>
                                  <p:childTnLst>
                                    <p:animRot by="21600000">
                                      <p:cBhvr>
                                        <p:cTn id="16" dur="4000" fill="hold"/>
                                        <p:tgtEl>
                                          <p:spTgt spid="15"/>
                                        </p:tgtEl>
                                        <p:attrNameLst>
                                          <p:attrName>r</p:attrName>
                                        </p:attrNameLst>
                                      </p:cBhvr>
                                    </p:animRot>
                                  </p:childTnLst>
                                </p:cTn>
                              </p:par>
                              <p:par>
                                <p:cTn id="17" presetID="6" presetClass="emph" presetSubtype="0" repeatCount="indefinite" autoRev="1" fill="hold" nodeType="withEffect">
                                  <p:stCondLst>
                                    <p:cond delay="0"/>
                                  </p:stCondLst>
                                  <p:childTnLst>
                                    <p:animScale>
                                      <p:cBhvr>
                                        <p:cTn id="18" dur="1500" fill="hold"/>
                                        <p:tgtEl>
                                          <p:spTgt spid="5"/>
                                        </p:tgtEl>
                                      </p:cBhvr>
                                      <p:by x="110000" y="110000"/>
                                    </p:animScale>
                                  </p:childTnLst>
                                </p:cTn>
                              </p:par>
                              <p:par>
                                <p:cTn id="19" presetID="42" presetClass="path" presetSubtype="0" accel="50000" decel="50000" fill="hold" nodeType="withEffect">
                                  <p:stCondLst>
                                    <p:cond delay="0"/>
                                  </p:stCondLst>
                                  <p:childTnLst>
                                    <p:animMotion origin="layout" path="M 4.27083E-6 3.08642E-7 L -0.2551 0.00058 " pathEditMode="relative" rAng="0" ptsTypes="AA">
                                      <p:cBhvr>
                                        <p:cTn id="20" dur="500" fill="hold"/>
                                        <p:tgtEl>
                                          <p:spTgt spid="17"/>
                                        </p:tgtEl>
                                        <p:attrNameLst>
                                          <p:attrName>ppt_x</p:attrName>
                                          <p:attrName>ppt_y</p:attrName>
                                        </p:attrNameLst>
                                      </p:cBhvr>
                                      <p:rCtr x="-12760" y="19"/>
                                    </p:animMotion>
                                  </p:childTnLst>
                                </p:cTn>
                              </p:par>
                              <p:par>
                                <p:cTn id="21" presetID="42" presetClass="path" presetSubtype="0" accel="50000" decel="50000" fill="hold" nodeType="withEffect">
                                  <p:stCondLst>
                                    <p:cond delay="0"/>
                                  </p:stCondLst>
                                  <p:childTnLst>
                                    <p:animMotion origin="layout" path="M -2.43056E-7 3.08642E-7 L 0.2564 0.00039 " pathEditMode="relative" rAng="0" ptsTypes="AA">
                                      <p:cBhvr>
                                        <p:cTn id="22" dur="500" fill="hold"/>
                                        <p:tgtEl>
                                          <p:spTgt spid="18"/>
                                        </p:tgtEl>
                                        <p:attrNameLst>
                                          <p:attrName>ppt_x</p:attrName>
                                          <p:attrName>ppt_y</p:attrName>
                                        </p:attrNameLst>
                                      </p:cBhvr>
                                      <p:rCtr x="12815" y="19"/>
                                    </p:animMotion>
                                  </p:childTnLst>
                                </p:cTn>
                              </p:par>
                              <p:par>
                                <p:cTn id="23" presetID="1" presetClass="mediacall" presetSubtype="0" fill="hold" nodeType="withEffect">
                                  <p:stCondLst>
                                    <p:cond delay="0"/>
                                  </p:stCondLst>
                                  <p:childTnLst>
                                    <p:cmd type="call" cmd="playFrom(0.0)">
                                      <p:cBhvr>
                                        <p:cTn id="24" dur="653" fill="hold"/>
                                        <p:tgtEl>
                                          <p:spTgt spid="25"/>
                                        </p:tgtEl>
                                      </p:cBhvr>
                                    </p:cmd>
                                  </p:childTnLst>
                                </p:cTn>
                              </p:par>
                              <p:par>
                                <p:cTn id="25" presetID="16" presetClass="entr" presetSubtype="37"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arn(outVertical)">
                                      <p:cBhvr>
                                        <p:cTn id="27" dur="500"/>
                                        <p:tgtEl>
                                          <p:spTgt spid="12"/>
                                        </p:tgtEl>
                                      </p:cBhvr>
                                    </p:animEffect>
                                  </p:childTnLst>
                                </p:cTn>
                              </p:par>
                              <p:par>
                                <p:cTn id="28" presetID="16" presetClass="entr" presetSubtype="37" fill="hold" grpId="0"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barn(outVertical)">
                                      <p:cBhvr>
                                        <p:cTn id="30" dur="750"/>
                                        <p:tgtEl>
                                          <p:spTgt spid="20"/>
                                        </p:tgtEl>
                                      </p:cBhvr>
                                    </p:animEffect>
                                  </p:childTnLst>
                                </p:cTn>
                              </p:par>
                              <p:par>
                                <p:cTn id="31" presetID="10" presetClass="exit" presetSubtype="0" fill="hold" nodeType="withEffect">
                                  <p:stCondLst>
                                    <p:cond delay="500"/>
                                  </p:stCondLst>
                                  <p:childTnLst>
                                    <p:animEffect transition="out" filter="fade">
                                      <p:cBhvr>
                                        <p:cTn id="32" dur="500"/>
                                        <p:tgtEl>
                                          <p:spTgt spid="16"/>
                                        </p:tgtEl>
                                      </p:cBhvr>
                                    </p:animEffect>
                                    <p:set>
                                      <p:cBhvr>
                                        <p:cTn id="33" dur="1" fill="hold">
                                          <p:stCondLst>
                                            <p:cond delay="499"/>
                                          </p:stCondLst>
                                        </p:cTn>
                                        <p:tgtEl>
                                          <p:spTgt spid="16"/>
                                        </p:tgtEl>
                                        <p:attrNameLst>
                                          <p:attrName>style.visibility</p:attrName>
                                        </p:attrNameLst>
                                      </p:cBhvr>
                                      <p:to>
                                        <p:strVal val="hidden"/>
                                      </p:to>
                                    </p:set>
                                  </p:childTnLst>
                                </p:cTn>
                              </p:par>
                              <p:par>
                                <p:cTn id="34" presetID="10" presetClass="exit" presetSubtype="0" fill="hold" nodeType="withEffect">
                                  <p:stCondLst>
                                    <p:cond delay="500"/>
                                  </p:stCondLst>
                                  <p:childTnLst>
                                    <p:animEffect transition="out" filter="fade">
                                      <p:cBhvr>
                                        <p:cTn id="35" dur="500"/>
                                        <p:tgtEl>
                                          <p:spTgt spid="17"/>
                                        </p:tgtEl>
                                      </p:cBhvr>
                                    </p:animEffect>
                                    <p:set>
                                      <p:cBhvr>
                                        <p:cTn id="36" dur="1" fill="hold">
                                          <p:stCondLst>
                                            <p:cond delay="499"/>
                                          </p:stCondLst>
                                        </p:cTn>
                                        <p:tgtEl>
                                          <p:spTgt spid="17"/>
                                        </p:tgtEl>
                                        <p:attrNameLst>
                                          <p:attrName>style.visibility</p:attrName>
                                        </p:attrNameLst>
                                      </p:cBhvr>
                                      <p:to>
                                        <p:strVal val="hidden"/>
                                      </p:to>
                                    </p:set>
                                  </p:childTnLst>
                                </p:cTn>
                              </p:par>
                              <p:par>
                                <p:cTn id="37" presetID="10" presetClass="exit" presetSubtype="0" fill="hold" nodeType="withEffect">
                                  <p:stCondLst>
                                    <p:cond delay="500"/>
                                  </p:stCondLst>
                                  <p:childTnLst>
                                    <p:animEffect transition="out" filter="fade">
                                      <p:cBhvr>
                                        <p:cTn id="38" dur="500"/>
                                        <p:tgtEl>
                                          <p:spTgt spid="18"/>
                                        </p:tgtEl>
                                      </p:cBhvr>
                                    </p:animEffect>
                                    <p:set>
                                      <p:cBhvr>
                                        <p:cTn id="39" dur="1" fill="hold">
                                          <p:stCondLst>
                                            <p:cond delay="499"/>
                                          </p:stCondLst>
                                        </p:cTn>
                                        <p:tgtEl>
                                          <p:spTgt spid="18"/>
                                        </p:tgtEl>
                                        <p:attrNameLst>
                                          <p:attrName>style.visibility</p:attrName>
                                        </p:attrNameLst>
                                      </p:cBhvr>
                                      <p:to>
                                        <p:strVal val="hidden"/>
                                      </p:to>
                                    </p:set>
                                  </p:childTnLst>
                                </p:cTn>
                              </p:par>
                              <p:par>
                                <p:cTn id="40" presetID="10" presetClass="entr" presetSubtype="0" fill="hold" nodeType="withEffect">
                                  <p:stCondLst>
                                    <p:cond delay="75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2500"/>
                                        <p:tgtEl>
                                          <p:spTgt spid="21"/>
                                        </p:tgtEl>
                                      </p:cBhvr>
                                    </p:animEffect>
                                  </p:childTnLst>
                                </p:cTn>
                              </p:par>
                              <p:par>
                                <p:cTn id="43" presetID="10" presetClass="entr" presetSubtype="0" fill="hold" nodeType="withEffect">
                                  <p:stCondLst>
                                    <p:cond delay="75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2500"/>
                                        <p:tgtEl>
                                          <p:spTgt spid="22"/>
                                        </p:tgtEl>
                                      </p:cBhvr>
                                    </p:animEffect>
                                  </p:childTnLst>
                                </p:cTn>
                              </p:par>
                              <p:par>
                                <p:cTn id="46" presetID="10" presetClass="entr" presetSubtype="0" fill="hold" nodeType="withEffect">
                                  <p:stCondLst>
                                    <p:cond delay="75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2500"/>
                                        <p:tgtEl>
                                          <p:spTgt spid="23"/>
                                        </p:tgtEl>
                                      </p:cBhvr>
                                    </p:animEffect>
                                  </p:childTnLst>
                                </p:cTn>
                              </p:par>
                              <p:par>
                                <p:cTn id="49" presetID="10" presetClass="entr" presetSubtype="0" fill="hold" nodeType="withEffect">
                                  <p:stCondLst>
                                    <p:cond delay="75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2500"/>
                                        <p:tgtEl>
                                          <p:spTgt spid="24"/>
                                        </p:tgtEl>
                                      </p:cBhvr>
                                    </p:animEffect>
                                  </p:childTnLst>
                                </p:cTn>
                              </p:par>
                              <p:par>
                                <p:cTn id="52" presetID="10" presetClass="exit" presetSubtype="0" fill="hold" nodeType="withEffect">
                                  <p:stCondLst>
                                    <p:cond delay="3250"/>
                                  </p:stCondLst>
                                  <p:childTnLst>
                                    <p:animEffect transition="out" filter="fade">
                                      <p:cBhvr>
                                        <p:cTn id="53" dur="1000"/>
                                        <p:tgtEl>
                                          <p:spTgt spid="21"/>
                                        </p:tgtEl>
                                      </p:cBhvr>
                                    </p:animEffect>
                                    <p:set>
                                      <p:cBhvr>
                                        <p:cTn id="54" dur="1" fill="hold">
                                          <p:stCondLst>
                                            <p:cond delay="999"/>
                                          </p:stCondLst>
                                        </p:cTn>
                                        <p:tgtEl>
                                          <p:spTgt spid="21"/>
                                        </p:tgtEl>
                                        <p:attrNameLst>
                                          <p:attrName>style.visibility</p:attrName>
                                        </p:attrNameLst>
                                      </p:cBhvr>
                                      <p:to>
                                        <p:strVal val="hidden"/>
                                      </p:to>
                                    </p:set>
                                  </p:childTnLst>
                                </p:cTn>
                              </p:par>
                              <p:par>
                                <p:cTn id="55" presetID="10" presetClass="exit" presetSubtype="0" fill="hold" nodeType="withEffect">
                                  <p:stCondLst>
                                    <p:cond delay="3250"/>
                                  </p:stCondLst>
                                  <p:childTnLst>
                                    <p:animEffect transition="out" filter="fade">
                                      <p:cBhvr>
                                        <p:cTn id="56" dur="1000"/>
                                        <p:tgtEl>
                                          <p:spTgt spid="22"/>
                                        </p:tgtEl>
                                      </p:cBhvr>
                                    </p:animEffect>
                                    <p:set>
                                      <p:cBhvr>
                                        <p:cTn id="57" dur="1" fill="hold">
                                          <p:stCondLst>
                                            <p:cond delay="999"/>
                                          </p:stCondLst>
                                        </p:cTn>
                                        <p:tgtEl>
                                          <p:spTgt spid="22"/>
                                        </p:tgtEl>
                                        <p:attrNameLst>
                                          <p:attrName>style.visibility</p:attrName>
                                        </p:attrNameLst>
                                      </p:cBhvr>
                                      <p:to>
                                        <p:strVal val="hidden"/>
                                      </p:to>
                                    </p:set>
                                  </p:childTnLst>
                                </p:cTn>
                              </p:par>
                              <p:par>
                                <p:cTn id="58" presetID="10" presetClass="exit" presetSubtype="0" fill="hold" nodeType="withEffect">
                                  <p:stCondLst>
                                    <p:cond delay="3250"/>
                                  </p:stCondLst>
                                  <p:childTnLst>
                                    <p:animEffect transition="out" filter="fade">
                                      <p:cBhvr>
                                        <p:cTn id="59" dur="1000"/>
                                        <p:tgtEl>
                                          <p:spTgt spid="23"/>
                                        </p:tgtEl>
                                      </p:cBhvr>
                                    </p:animEffect>
                                    <p:set>
                                      <p:cBhvr>
                                        <p:cTn id="60" dur="1" fill="hold">
                                          <p:stCondLst>
                                            <p:cond delay="999"/>
                                          </p:stCondLst>
                                        </p:cTn>
                                        <p:tgtEl>
                                          <p:spTgt spid="23"/>
                                        </p:tgtEl>
                                        <p:attrNameLst>
                                          <p:attrName>style.visibility</p:attrName>
                                        </p:attrNameLst>
                                      </p:cBhvr>
                                      <p:to>
                                        <p:strVal val="hidden"/>
                                      </p:to>
                                    </p:set>
                                  </p:childTnLst>
                                </p:cTn>
                              </p:par>
                              <p:par>
                                <p:cTn id="61" presetID="10" presetClass="exit" presetSubtype="0" fill="hold" nodeType="withEffect">
                                  <p:stCondLst>
                                    <p:cond delay="3250"/>
                                  </p:stCondLst>
                                  <p:childTnLst>
                                    <p:animEffect transition="out" filter="fade">
                                      <p:cBhvr>
                                        <p:cTn id="62" dur="1000"/>
                                        <p:tgtEl>
                                          <p:spTgt spid="24"/>
                                        </p:tgtEl>
                                      </p:cBhvr>
                                    </p:animEffect>
                                    <p:set>
                                      <p:cBhvr>
                                        <p:cTn id="63" dur="1" fill="hold">
                                          <p:stCondLst>
                                            <p:cond delay="999"/>
                                          </p:stCondLst>
                                        </p:cTn>
                                        <p:tgtEl>
                                          <p:spTgt spid="24"/>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2" presetClass="exit" presetSubtype="4" fill="hold" nodeType="clickEffect">
                                  <p:stCondLst>
                                    <p:cond delay="0"/>
                                  </p:stCondLst>
                                  <p:childTnLst>
                                    <p:anim calcmode="lin" valueType="num">
                                      <p:cBhvr additive="base">
                                        <p:cTn id="67" dur="500"/>
                                        <p:tgtEl>
                                          <p:spTgt spid="12"/>
                                        </p:tgtEl>
                                        <p:attrNameLst>
                                          <p:attrName>ppt_x</p:attrName>
                                        </p:attrNameLst>
                                      </p:cBhvr>
                                      <p:tavLst>
                                        <p:tav tm="0">
                                          <p:val>
                                            <p:strVal val="ppt_x"/>
                                          </p:val>
                                        </p:tav>
                                        <p:tav tm="100000">
                                          <p:val>
                                            <p:strVal val="ppt_x"/>
                                          </p:val>
                                        </p:tav>
                                      </p:tavLst>
                                    </p:anim>
                                    <p:anim calcmode="lin" valueType="num">
                                      <p:cBhvr additive="base">
                                        <p:cTn id="68" dur="500"/>
                                        <p:tgtEl>
                                          <p:spTgt spid="12"/>
                                        </p:tgtEl>
                                        <p:attrNameLst>
                                          <p:attrName>ppt_y</p:attrName>
                                        </p:attrNameLst>
                                      </p:cBhvr>
                                      <p:tavLst>
                                        <p:tav tm="0">
                                          <p:val>
                                            <p:strVal val="ppt_y"/>
                                          </p:val>
                                        </p:tav>
                                        <p:tav tm="100000">
                                          <p:val>
                                            <p:strVal val="1+ppt_h/2"/>
                                          </p:val>
                                        </p:tav>
                                      </p:tavLst>
                                    </p:anim>
                                    <p:set>
                                      <p:cBhvr>
                                        <p:cTn id="69" dur="1" fill="hold">
                                          <p:stCondLst>
                                            <p:cond delay="499"/>
                                          </p:stCondLst>
                                        </p:cTn>
                                        <p:tgtEl>
                                          <p:spTgt spid="12"/>
                                        </p:tgtEl>
                                        <p:attrNameLst>
                                          <p:attrName>style.visibility</p:attrName>
                                        </p:attrNameLst>
                                      </p:cBhvr>
                                      <p:to>
                                        <p:strVal val="hidden"/>
                                      </p:to>
                                    </p:set>
                                  </p:childTnLst>
                                </p:cTn>
                              </p:par>
                              <p:par>
                                <p:cTn id="70" presetID="2" presetClass="exit" presetSubtype="4" fill="hold" grpId="1" nodeType="withEffect">
                                  <p:stCondLst>
                                    <p:cond delay="0"/>
                                  </p:stCondLst>
                                  <p:childTnLst>
                                    <p:anim calcmode="lin" valueType="num">
                                      <p:cBhvr additive="base">
                                        <p:cTn id="71" dur="500"/>
                                        <p:tgtEl>
                                          <p:spTgt spid="20"/>
                                        </p:tgtEl>
                                        <p:attrNameLst>
                                          <p:attrName>ppt_x</p:attrName>
                                        </p:attrNameLst>
                                      </p:cBhvr>
                                      <p:tavLst>
                                        <p:tav tm="0">
                                          <p:val>
                                            <p:strVal val="ppt_x"/>
                                          </p:val>
                                        </p:tav>
                                        <p:tav tm="100000">
                                          <p:val>
                                            <p:strVal val="ppt_x"/>
                                          </p:val>
                                        </p:tav>
                                      </p:tavLst>
                                    </p:anim>
                                    <p:anim calcmode="lin" valueType="num">
                                      <p:cBhvr additive="base">
                                        <p:cTn id="72" dur="500"/>
                                        <p:tgtEl>
                                          <p:spTgt spid="20"/>
                                        </p:tgtEl>
                                        <p:attrNameLst>
                                          <p:attrName>ppt_y</p:attrName>
                                        </p:attrNameLst>
                                      </p:cBhvr>
                                      <p:tavLst>
                                        <p:tav tm="0">
                                          <p:val>
                                            <p:strVal val="ppt_y"/>
                                          </p:val>
                                        </p:tav>
                                        <p:tav tm="100000">
                                          <p:val>
                                            <p:strVal val="1+ppt_h/2"/>
                                          </p:val>
                                        </p:tav>
                                      </p:tavLst>
                                    </p:anim>
                                    <p:set>
                                      <p:cBhvr>
                                        <p:cTn id="73" dur="1" fill="hold">
                                          <p:stCondLst>
                                            <p:cond delay="499"/>
                                          </p:stCondLst>
                                        </p:cTn>
                                        <p:tgtEl>
                                          <p:spTgt spid="20"/>
                                        </p:tgtEl>
                                        <p:attrNameLst>
                                          <p:attrName>style.visibility</p:attrName>
                                        </p:attrNameLst>
                                      </p:cBhvr>
                                      <p:to>
                                        <p:strVal val="hidden"/>
                                      </p:to>
                                    </p:set>
                                  </p:childTnLst>
                                </p:cTn>
                              </p:par>
                            </p:childTnLst>
                          </p:cTn>
                        </p:par>
                        <p:par>
                          <p:cTn id="74" fill="hold">
                            <p:stCondLst>
                              <p:cond delay="500"/>
                            </p:stCondLst>
                            <p:childTnLst>
                              <p:par>
                                <p:cTn id="75" presetID="10" presetClass="exit" presetSubtype="0" fill="hold" nodeType="afterEffect">
                                  <p:stCondLst>
                                    <p:cond delay="0"/>
                                  </p:stCondLst>
                                  <p:childTnLst>
                                    <p:animEffect transition="out" filter="fade">
                                      <p:cBhvr>
                                        <p:cTn id="76" dur="500"/>
                                        <p:tgtEl>
                                          <p:spTgt spid="6"/>
                                        </p:tgtEl>
                                      </p:cBhvr>
                                    </p:animEffect>
                                    <p:set>
                                      <p:cBhvr>
                                        <p:cTn id="77" dur="1" fill="hold">
                                          <p:stCondLst>
                                            <p:cond delay="499"/>
                                          </p:stCondLst>
                                        </p:cTn>
                                        <p:tgtEl>
                                          <p:spTgt spid="6"/>
                                        </p:tgtEl>
                                        <p:attrNameLst>
                                          <p:attrName>style.visibility</p:attrName>
                                        </p:attrNameLst>
                                      </p:cBhvr>
                                      <p:to>
                                        <p:strVal val="hidden"/>
                                      </p:to>
                                    </p:set>
                                  </p:childTnLst>
                                </p:cTn>
                              </p:par>
                              <p:par>
                                <p:cTn id="78" presetID="1" presetClass="mediacall" presetSubtype="0" fill="hold" nodeType="withEffect">
                                  <p:stCondLst>
                                    <p:cond delay="0"/>
                                  </p:stCondLst>
                                  <p:childTnLst>
                                    <p:cmd type="call" cmd="playFrom(0.0)">
                                      <p:cBhvr>
                                        <p:cTn id="79" dur="4649" fill="hold"/>
                                        <p:tgtEl>
                                          <p:spTgt spid="7"/>
                                        </p:tgtEl>
                                      </p:cBhvr>
                                    </p:cmd>
                                  </p:childTnLst>
                                </p:cTn>
                              </p:par>
                              <p:par>
                                <p:cTn id="80" presetID="10" presetClass="exit" presetSubtype="0" fill="hold" nodeType="withEffect">
                                  <p:stCondLst>
                                    <p:cond delay="750"/>
                                  </p:stCondLst>
                                  <p:childTnLst>
                                    <p:animEffect transition="out" filter="fade">
                                      <p:cBhvr>
                                        <p:cTn id="81" dur="500"/>
                                        <p:tgtEl>
                                          <p:spTgt spid="13"/>
                                        </p:tgtEl>
                                      </p:cBhvr>
                                    </p:animEffect>
                                    <p:set>
                                      <p:cBhvr>
                                        <p:cTn id="82" dur="1" fill="hold">
                                          <p:stCondLst>
                                            <p:cond delay="499"/>
                                          </p:stCondLst>
                                        </p:cTn>
                                        <p:tgtEl>
                                          <p:spTgt spid="13"/>
                                        </p:tgtEl>
                                        <p:attrNameLst>
                                          <p:attrName>style.visibility</p:attrName>
                                        </p:attrNameLst>
                                      </p:cBhvr>
                                      <p:to>
                                        <p:strVal val="hidden"/>
                                      </p:to>
                                    </p:set>
                                  </p:childTnLst>
                                </p:cTn>
                              </p:par>
                              <p:par>
                                <p:cTn id="83" presetID="10" presetClass="exit" presetSubtype="0" fill="hold" nodeType="withEffect">
                                  <p:stCondLst>
                                    <p:cond delay="1500"/>
                                  </p:stCondLst>
                                  <p:childTnLst>
                                    <p:animEffect transition="out" filter="fade">
                                      <p:cBhvr>
                                        <p:cTn id="84" dur="500"/>
                                        <p:tgtEl>
                                          <p:spTgt spid="14"/>
                                        </p:tgtEl>
                                      </p:cBhvr>
                                    </p:animEffect>
                                    <p:set>
                                      <p:cBhvr>
                                        <p:cTn id="85" dur="1" fill="hold">
                                          <p:stCondLst>
                                            <p:cond delay="499"/>
                                          </p:stCondLst>
                                        </p:cTn>
                                        <p:tgtEl>
                                          <p:spTgt spid="14"/>
                                        </p:tgtEl>
                                        <p:attrNameLst>
                                          <p:attrName>style.visibility</p:attrName>
                                        </p:attrNameLst>
                                      </p:cBhvr>
                                      <p:to>
                                        <p:strVal val="hidden"/>
                                      </p:to>
                                    </p:set>
                                  </p:childTnLst>
                                </p:cTn>
                              </p:par>
                              <p:par>
                                <p:cTn id="86" presetID="10" presetClass="exit" presetSubtype="0" fill="hold" nodeType="withEffect">
                                  <p:stCondLst>
                                    <p:cond delay="2250"/>
                                  </p:stCondLst>
                                  <p:childTnLst>
                                    <p:animEffect transition="out" filter="fade">
                                      <p:cBhvr>
                                        <p:cTn id="87" dur="500"/>
                                        <p:tgtEl>
                                          <p:spTgt spid="15"/>
                                        </p:tgtEl>
                                      </p:cBhvr>
                                    </p:animEffect>
                                    <p:set>
                                      <p:cBhvr>
                                        <p:cTn id="88" dur="1" fill="hold">
                                          <p:stCondLst>
                                            <p:cond delay="499"/>
                                          </p:stCondLst>
                                        </p:cTn>
                                        <p:tgtEl>
                                          <p:spTgt spid="15"/>
                                        </p:tgtEl>
                                        <p:attrNameLst>
                                          <p:attrName>style.visibility</p:attrName>
                                        </p:attrNameLst>
                                      </p:cBhvr>
                                      <p:to>
                                        <p:strVal val="hidden"/>
                                      </p:to>
                                    </p:set>
                                  </p:childTnLst>
                                </p:cTn>
                              </p:par>
                              <p:par>
                                <p:cTn id="89" presetID="10" presetClass="exit" presetSubtype="0" fill="hold" nodeType="withEffect">
                                  <p:stCondLst>
                                    <p:cond delay="3000"/>
                                  </p:stCondLst>
                                  <p:childTnLst>
                                    <p:animEffect transition="out" filter="fade">
                                      <p:cBhvr>
                                        <p:cTn id="90" dur="1000"/>
                                        <p:tgtEl>
                                          <p:spTgt spid="5"/>
                                        </p:tgtEl>
                                      </p:cBhvr>
                                    </p:animEffect>
                                    <p:set>
                                      <p:cBhvr>
                                        <p:cTn id="91" dur="1" fill="hold">
                                          <p:stCondLst>
                                            <p:cond delay="999"/>
                                          </p:stCondLst>
                                        </p:cTn>
                                        <p:tgtEl>
                                          <p:spTgt spid="5"/>
                                        </p:tgtEl>
                                        <p:attrNameLst>
                                          <p:attrName>style.visibility</p:attrName>
                                        </p:attrNameLst>
                                      </p:cBhvr>
                                      <p:to>
                                        <p:strVal val="hidden"/>
                                      </p:to>
                                    </p:set>
                                  </p:childTnLst>
                                </p:cTn>
                              </p:par>
                            </p:childTnLst>
                          </p:cTn>
                        </p:par>
                        <p:par>
                          <p:cTn id="92" fill="hold">
                            <p:stCondLst>
                              <p:cond delay="5149"/>
                            </p:stCondLst>
                            <p:childTnLst>
                              <p:par>
                                <p:cTn id="93" presetID="10" presetClass="exit" presetSubtype="0" fill="hold" nodeType="afterEffect">
                                  <p:stCondLst>
                                    <p:cond delay="500"/>
                                  </p:stCondLst>
                                  <p:childTnLst>
                                    <p:animEffect transition="out" filter="fade">
                                      <p:cBhvr>
                                        <p:cTn id="94" dur="100"/>
                                        <p:tgtEl>
                                          <p:spTgt spid="3"/>
                                        </p:tgtEl>
                                      </p:cBhvr>
                                    </p:animEffect>
                                    <p:set>
                                      <p:cBhvr>
                                        <p:cTn id="95" dur="1" fill="hold">
                                          <p:stCondLst>
                                            <p:cond delay="99"/>
                                          </p:stCondLst>
                                        </p:cTn>
                                        <p:tgtEl>
                                          <p:spTgt spid="3"/>
                                        </p:tgtEl>
                                        <p:attrNameLst>
                                          <p:attrName>style.visibility</p:attrName>
                                        </p:attrNameLst>
                                      </p:cBhvr>
                                      <p:to>
                                        <p:strVal val="hidden"/>
                                      </p:to>
                                    </p:set>
                                  </p:childTnLst>
                                </p:cTn>
                              </p:par>
                              <p:par>
                                <p:cTn id="96" presetID="10" presetClass="entr" presetSubtype="0" fill="hold" nodeType="withEffect">
                                  <p:stCondLst>
                                    <p:cond delay="500"/>
                                  </p:stCondLst>
                                  <p:childTnLst>
                                    <p:set>
                                      <p:cBhvr>
                                        <p:cTn id="97" dur="1" fill="hold">
                                          <p:stCondLst>
                                            <p:cond delay="0"/>
                                          </p:stCondLst>
                                        </p:cTn>
                                        <p:tgtEl>
                                          <p:spTgt spid="4"/>
                                        </p:tgtEl>
                                        <p:attrNameLst>
                                          <p:attrName>style.visibility</p:attrName>
                                        </p:attrNameLst>
                                      </p:cBhvr>
                                      <p:to>
                                        <p:strVal val="visible"/>
                                      </p:to>
                                    </p:set>
                                    <p:animEffect transition="in" filter="fade">
                                      <p:cBhvr>
                                        <p:cTn id="98" dur="100"/>
                                        <p:tgtEl>
                                          <p:spTgt spid="4"/>
                                        </p:tgtEl>
                                      </p:cBhvr>
                                    </p:animEffect>
                                  </p:childTnLst>
                                </p:cTn>
                              </p:par>
                              <p:par>
                                <p:cTn id="99" presetID="1" presetClass="mediacall" presetSubtype="0" fill="hold" nodeType="withEffect">
                                  <p:stCondLst>
                                    <p:cond delay="500"/>
                                  </p:stCondLst>
                                  <p:childTnLst>
                                    <p:cmd type="call" cmd="playFrom(0.0)">
                                      <p:cBhvr>
                                        <p:cTn id="100" dur="444" fill="hold"/>
                                        <p:tgtEl>
                                          <p:spTgt spid="11"/>
                                        </p:tgtEl>
                                      </p:cBhvr>
                                    </p:cmd>
                                  </p:childTnLst>
                                </p:cTn>
                              </p:par>
                              <p:par>
                                <p:cTn id="101" presetID="6" presetClass="emph" presetSubtype="0" fill="hold" nodeType="withEffect">
                                  <p:stCondLst>
                                    <p:cond delay="1500"/>
                                  </p:stCondLst>
                                  <p:childTnLst>
                                    <p:animScale>
                                      <p:cBhvr>
                                        <p:cTn id="102" dur="1000" fill="hold"/>
                                        <p:tgtEl>
                                          <p:spTgt spid="4"/>
                                        </p:tgtEl>
                                      </p:cBhvr>
                                      <p:by x="250000" y="250000"/>
                                    </p:animScale>
                                  </p:childTnLst>
                                </p:cTn>
                              </p:par>
                              <p:par>
                                <p:cTn id="103" presetID="6" presetClass="emph" presetSubtype="0" fill="hold" nodeType="withEffect">
                                  <p:stCondLst>
                                    <p:cond delay="1500"/>
                                  </p:stCondLst>
                                  <p:childTnLst>
                                    <p:animScale>
                                      <p:cBhvr>
                                        <p:cTn id="104" dur="1000" fill="hold"/>
                                        <p:tgtEl>
                                          <p:spTgt spid="2"/>
                                        </p:tgtEl>
                                      </p:cBhvr>
                                      <p:by x="250000" y="250000"/>
                                    </p:animScale>
                                  </p:childTnLst>
                                </p:cTn>
                              </p:par>
                              <p:par>
                                <p:cTn id="105" presetID="2" presetClass="exit" presetSubtype="8" fill="hold" nodeType="withEffect">
                                  <p:stCondLst>
                                    <p:cond delay="1500"/>
                                  </p:stCondLst>
                                  <p:childTnLst>
                                    <p:anim calcmode="lin" valueType="num">
                                      <p:cBhvr additive="base">
                                        <p:cTn id="106" dur="250"/>
                                        <p:tgtEl>
                                          <p:spTgt spid="8"/>
                                        </p:tgtEl>
                                        <p:attrNameLst>
                                          <p:attrName>ppt_x</p:attrName>
                                        </p:attrNameLst>
                                      </p:cBhvr>
                                      <p:tavLst>
                                        <p:tav tm="0">
                                          <p:val>
                                            <p:strVal val="ppt_x"/>
                                          </p:val>
                                        </p:tav>
                                        <p:tav tm="100000">
                                          <p:val>
                                            <p:strVal val="0-ppt_w/2"/>
                                          </p:val>
                                        </p:tav>
                                      </p:tavLst>
                                    </p:anim>
                                    <p:anim calcmode="lin" valueType="num">
                                      <p:cBhvr additive="base">
                                        <p:cTn id="107" dur="250"/>
                                        <p:tgtEl>
                                          <p:spTgt spid="8"/>
                                        </p:tgtEl>
                                        <p:attrNameLst>
                                          <p:attrName>ppt_y</p:attrName>
                                        </p:attrNameLst>
                                      </p:cBhvr>
                                      <p:tavLst>
                                        <p:tav tm="0">
                                          <p:val>
                                            <p:strVal val="ppt_y"/>
                                          </p:val>
                                        </p:tav>
                                        <p:tav tm="100000">
                                          <p:val>
                                            <p:strVal val="ppt_y"/>
                                          </p:val>
                                        </p:tav>
                                      </p:tavLst>
                                    </p:anim>
                                    <p:set>
                                      <p:cBhvr>
                                        <p:cTn id="108" dur="1" fill="hold">
                                          <p:stCondLst>
                                            <p:cond delay="249"/>
                                          </p:stCondLst>
                                        </p:cTn>
                                        <p:tgtEl>
                                          <p:spTgt spid="8"/>
                                        </p:tgtEl>
                                        <p:attrNameLst>
                                          <p:attrName>style.visibility</p:attrName>
                                        </p:attrNameLst>
                                      </p:cBhvr>
                                      <p:to>
                                        <p:strVal val="hidden"/>
                                      </p:to>
                                    </p:set>
                                  </p:childTnLst>
                                </p:cTn>
                              </p:par>
                              <p:par>
                                <p:cTn id="109" presetID="2" presetClass="exit" presetSubtype="2" fill="hold" nodeType="withEffect">
                                  <p:stCondLst>
                                    <p:cond delay="1500"/>
                                  </p:stCondLst>
                                  <p:childTnLst>
                                    <p:anim calcmode="lin" valueType="num">
                                      <p:cBhvr additive="base">
                                        <p:cTn id="110" dur="250"/>
                                        <p:tgtEl>
                                          <p:spTgt spid="9"/>
                                        </p:tgtEl>
                                        <p:attrNameLst>
                                          <p:attrName>ppt_x</p:attrName>
                                        </p:attrNameLst>
                                      </p:cBhvr>
                                      <p:tavLst>
                                        <p:tav tm="0">
                                          <p:val>
                                            <p:strVal val="ppt_x"/>
                                          </p:val>
                                        </p:tav>
                                        <p:tav tm="100000">
                                          <p:val>
                                            <p:strVal val="1+ppt_w/2"/>
                                          </p:val>
                                        </p:tav>
                                      </p:tavLst>
                                    </p:anim>
                                    <p:anim calcmode="lin" valueType="num">
                                      <p:cBhvr additive="base">
                                        <p:cTn id="111" dur="250"/>
                                        <p:tgtEl>
                                          <p:spTgt spid="9"/>
                                        </p:tgtEl>
                                        <p:attrNameLst>
                                          <p:attrName>ppt_y</p:attrName>
                                        </p:attrNameLst>
                                      </p:cBhvr>
                                      <p:tavLst>
                                        <p:tav tm="0">
                                          <p:val>
                                            <p:strVal val="ppt_y"/>
                                          </p:val>
                                        </p:tav>
                                        <p:tav tm="100000">
                                          <p:val>
                                            <p:strVal val="ppt_y"/>
                                          </p:val>
                                        </p:tav>
                                      </p:tavLst>
                                    </p:anim>
                                    <p:set>
                                      <p:cBhvr>
                                        <p:cTn id="112" dur="1" fill="hold">
                                          <p:stCondLst>
                                            <p:cond delay="249"/>
                                          </p:stCondLst>
                                        </p:cTn>
                                        <p:tgtEl>
                                          <p:spTgt spid="9"/>
                                        </p:tgtEl>
                                        <p:attrNameLst>
                                          <p:attrName>style.visibility</p:attrName>
                                        </p:attrNameLst>
                                      </p:cBhvr>
                                      <p:to>
                                        <p:strVal val="hidden"/>
                                      </p:to>
                                    </p:set>
                                  </p:childTnLst>
                                </p:cTn>
                              </p:par>
                              <p:par>
                                <p:cTn id="113" presetID="10" presetClass="exit" presetSubtype="0" fill="hold" nodeType="withEffect">
                                  <p:stCondLst>
                                    <p:cond delay="1500"/>
                                  </p:stCondLst>
                                  <p:childTnLst>
                                    <p:animEffect transition="out" filter="fade">
                                      <p:cBhvr>
                                        <p:cTn id="114" dur="1000"/>
                                        <p:tgtEl>
                                          <p:spTgt spid="2"/>
                                        </p:tgtEl>
                                      </p:cBhvr>
                                    </p:animEffect>
                                    <p:set>
                                      <p:cBhvr>
                                        <p:cTn id="115" dur="1" fill="hold">
                                          <p:stCondLst>
                                            <p:cond delay="999"/>
                                          </p:stCondLst>
                                        </p:cTn>
                                        <p:tgtEl>
                                          <p:spTgt spid="2"/>
                                        </p:tgtEl>
                                        <p:attrNameLst>
                                          <p:attrName>style.visibility</p:attrName>
                                        </p:attrNameLst>
                                      </p:cBhvr>
                                      <p:to>
                                        <p:strVal val="hidden"/>
                                      </p:to>
                                    </p:set>
                                  </p:childTnLst>
                                </p:cTn>
                              </p:par>
                              <p:par>
                                <p:cTn id="116" presetID="10" presetClass="exit" presetSubtype="0" fill="hold" nodeType="withEffect">
                                  <p:stCondLst>
                                    <p:cond delay="1750"/>
                                  </p:stCondLst>
                                  <p:childTnLst>
                                    <p:animEffect transition="out" filter="fade">
                                      <p:cBhvr>
                                        <p:cTn id="117" dur="1000"/>
                                        <p:tgtEl>
                                          <p:spTgt spid="4"/>
                                        </p:tgtEl>
                                      </p:cBhvr>
                                    </p:animEffect>
                                    <p:set>
                                      <p:cBhvr>
                                        <p:cTn id="118" dur="1" fill="hold">
                                          <p:stCondLst>
                                            <p:cond delay="999"/>
                                          </p:stCondLst>
                                        </p:cTn>
                                        <p:tgtEl>
                                          <p:spTgt spid="4"/>
                                        </p:tgtEl>
                                        <p:attrNameLst>
                                          <p:attrName>style.visibility</p:attrName>
                                        </p:attrNameLst>
                                      </p:cBhvr>
                                      <p:to>
                                        <p:strVal val="hidden"/>
                                      </p:to>
                                    </p:set>
                                  </p:childTnLst>
                                </p:cTn>
                              </p:par>
                              <p:par>
                                <p:cTn id="119" presetID="47" presetClass="entr" presetSubtype="0" fill="hold" nodeType="withEffect">
                                  <p:stCondLst>
                                    <p:cond delay="2250"/>
                                  </p:stCondLst>
                                  <p:childTnLst>
                                    <p:set>
                                      <p:cBhvr>
                                        <p:cTn id="120" dur="1" fill="hold">
                                          <p:stCondLst>
                                            <p:cond delay="0"/>
                                          </p:stCondLst>
                                        </p:cTn>
                                        <p:tgtEl>
                                          <p:spTgt spid="30"/>
                                        </p:tgtEl>
                                        <p:attrNameLst>
                                          <p:attrName>style.visibility</p:attrName>
                                        </p:attrNameLst>
                                      </p:cBhvr>
                                      <p:to>
                                        <p:strVal val="visible"/>
                                      </p:to>
                                    </p:set>
                                    <p:animEffect transition="in" filter="fade">
                                      <p:cBhvr>
                                        <p:cTn id="121" dur="1000"/>
                                        <p:tgtEl>
                                          <p:spTgt spid="30"/>
                                        </p:tgtEl>
                                      </p:cBhvr>
                                    </p:animEffect>
                                    <p:anim calcmode="lin" valueType="num">
                                      <p:cBhvr>
                                        <p:cTn id="122" dur="1000" fill="hold"/>
                                        <p:tgtEl>
                                          <p:spTgt spid="30"/>
                                        </p:tgtEl>
                                        <p:attrNameLst>
                                          <p:attrName>ppt_x</p:attrName>
                                        </p:attrNameLst>
                                      </p:cBhvr>
                                      <p:tavLst>
                                        <p:tav tm="0">
                                          <p:val>
                                            <p:strVal val="#ppt_x"/>
                                          </p:val>
                                        </p:tav>
                                        <p:tav tm="100000">
                                          <p:val>
                                            <p:strVal val="#ppt_x"/>
                                          </p:val>
                                        </p:tav>
                                      </p:tavLst>
                                    </p:anim>
                                    <p:anim calcmode="lin" valueType="num">
                                      <p:cBhvr>
                                        <p:cTn id="123" dur="1000" fill="hold"/>
                                        <p:tgtEl>
                                          <p:spTgt spid="30"/>
                                        </p:tgtEl>
                                        <p:attrNameLst>
                                          <p:attrName>ppt_y</p:attrName>
                                        </p:attrNameLst>
                                      </p:cBhvr>
                                      <p:tavLst>
                                        <p:tav tm="0">
                                          <p:val>
                                            <p:strVal val="#ppt_y-.1"/>
                                          </p:val>
                                        </p:tav>
                                        <p:tav tm="100000">
                                          <p:val>
                                            <p:strVal val="#ppt_y"/>
                                          </p:val>
                                        </p:tav>
                                      </p:tavLst>
                                    </p:anim>
                                  </p:childTnLst>
                                </p:cTn>
                              </p:par>
                              <p:par>
                                <p:cTn id="124" presetID="47" presetClass="entr" presetSubtype="0" fill="hold" nodeType="withEffect">
                                  <p:stCondLst>
                                    <p:cond delay="2250"/>
                                  </p:stCondLst>
                                  <p:childTnLst>
                                    <p:set>
                                      <p:cBhvr>
                                        <p:cTn id="125" dur="1" fill="hold">
                                          <p:stCondLst>
                                            <p:cond delay="0"/>
                                          </p:stCondLst>
                                        </p:cTn>
                                        <p:tgtEl>
                                          <p:spTgt spid="29"/>
                                        </p:tgtEl>
                                        <p:attrNameLst>
                                          <p:attrName>style.visibility</p:attrName>
                                        </p:attrNameLst>
                                      </p:cBhvr>
                                      <p:to>
                                        <p:strVal val="visible"/>
                                      </p:to>
                                    </p:set>
                                    <p:animEffect transition="in" filter="fade">
                                      <p:cBhvr>
                                        <p:cTn id="126" dur="1000"/>
                                        <p:tgtEl>
                                          <p:spTgt spid="29"/>
                                        </p:tgtEl>
                                      </p:cBhvr>
                                    </p:animEffect>
                                    <p:anim calcmode="lin" valueType="num">
                                      <p:cBhvr>
                                        <p:cTn id="127" dur="1000" fill="hold"/>
                                        <p:tgtEl>
                                          <p:spTgt spid="29"/>
                                        </p:tgtEl>
                                        <p:attrNameLst>
                                          <p:attrName>ppt_x</p:attrName>
                                        </p:attrNameLst>
                                      </p:cBhvr>
                                      <p:tavLst>
                                        <p:tav tm="0">
                                          <p:val>
                                            <p:strVal val="#ppt_x"/>
                                          </p:val>
                                        </p:tav>
                                        <p:tav tm="100000">
                                          <p:val>
                                            <p:strVal val="#ppt_x"/>
                                          </p:val>
                                        </p:tav>
                                      </p:tavLst>
                                    </p:anim>
                                    <p:anim calcmode="lin" valueType="num">
                                      <p:cBhvr>
                                        <p:cTn id="128" dur="1000" fill="hold"/>
                                        <p:tgtEl>
                                          <p:spTgt spid="29"/>
                                        </p:tgtEl>
                                        <p:attrNameLst>
                                          <p:attrName>ppt_y</p:attrName>
                                        </p:attrNameLst>
                                      </p:cBhvr>
                                      <p:tavLst>
                                        <p:tav tm="0">
                                          <p:val>
                                            <p:strVal val="#ppt_y-.1"/>
                                          </p:val>
                                        </p:tav>
                                        <p:tav tm="100000">
                                          <p:val>
                                            <p:strVal val="#ppt_y"/>
                                          </p:val>
                                        </p:tav>
                                      </p:tavLst>
                                    </p:anim>
                                  </p:childTnLst>
                                </p:cTn>
                              </p:par>
                              <p:par>
                                <p:cTn id="129" presetID="47" presetClass="entr" presetSubtype="0" fill="hold" nodeType="withEffect">
                                  <p:stCondLst>
                                    <p:cond delay="2250"/>
                                  </p:stCondLst>
                                  <p:childTnLst>
                                    <p:set>
                                      <p:cBhvr>
                                        <p:cTn id="130" dur="1" fill="hold">
                                          <p:stCondLst>
                                            <p:cond delay="0"/>
                                          </p:stCondLst>
                                        </p:cTn>
                                        <p:tgtEl>
                                          <p:spTgt spid="41"/>
                                        </p:tgtEl>
                                        <p:attrNameLst>
                                          <p:attrName>style.visibility</p:attrName>
                                        </p:attrNameLst>
                                      </p:cBhvr>
                                      <p:to>
                                        <p:strVal val="visible"/>
                                      </p:to>
                                    </p:set>
                                    <p:animEffect transition="in" filter="fade">
                                      <p:cBhvr>
                                        <p:cTn id="131" dur="1000"/>
                                        <p:tgtEl>
                                          <p:spTgt spid="41"/>
                                        </p:tgtEl>
                                      </p:cBhvr>
                                    </p:animEffect>
                                    <p:anim calcmode="lin" valueType="num">
                                      <p:cBhvr>
                                        <p:cTn id="132" dur="1000" fill="hold"/>
                                        <p:tgtEl>
                                          <p:spTgt spid="41"/>
                                        </p:tgtEl>
                                        <p:attrNameLst>
                                          <p:attrName>ppt_x</p:attrName>
                                        </p:attrNameLst>
                                      </p:cBhvr>
                                      <p:tavLst>
                                        <p:tav tm="0">
                                          <p:val>
                                            <p:strVal val="#ppt_x"/>
                                          </p:val>
                                        </p:tav>
                                        <p:tav tm="100000">
                                          <p:val>
                                            <p:strVal val="#ppt_x"/>
                                          </p:val>
                                        </p:tav>
                                      </p:tavLst>
                                    </p:anim>
                                    <p:anim calcmode="lin" valueType="num">
                                      <p:cBhvr>
                                        <p:cTn id="133" dur="1000" fill="hold"/>
                                        <p:tgtEl>
                                          <p:spTgt spid="41"/>
                                        </p:tgtEl>
                                        <p:attrNameLst>
                                          <p:attrName>ppt_y</p:attrName>
                                        </p:attrNameLst>
                                      </p:cBhvr>
                                      <p:tavLst>
                                        <p:tav tm="0">
                                          <p:val>
                                            <p:strVal val="#ppt_y-.1"/>
                                          </p:val>
                                        </p:tav>
                                        <p:tav tm="100000">
                                          <p:val>
                                            <p:strVal val="#ppt_y"/>
                                          </p:val>
                                        </p:tav>
                                      </p:tavLst>
                                    </p:anim>
                                  </p:childTnLst>
                                </p:cTn>
                              </p:par>
                              <p:par>
                                <p:cTn id="134" presetID="47" presetClass="entr" presetSubtype="0" fill="hold" nodeType="withEffect">
                                  <p:stCondLst>
                                    <p:cond delay="2250"/>
                                  </p:stCondLst>
                                  <p:childTnLst>
                                    <p:set>
                                      <p:cBhvr>
                                        <p:cTn id="135" dur="1" fill="hold">
                                          <p:stCondLst>
                                            <p:cond delay="0"/>
                                          </p:stCondLst>
                                        </p:cTn>
                                        <p:tgtEl>
                                          <p:spTgt spid="40"/>
                                        </p:tgtEl>
                                        <p:attrNameLst>
                                          <p:attrName>style.visibility</p:attrName>
                                        </p:attrNameLst>
                                      </p:cBhvr>
                                      <p:to>
                                        <p:strVal val="visible"/>
                                      </p:to>
                                    </p:set>
                                    <p:animEffect transition="in" filter="fade">
                                      <p:cBhvr>
                                        <p:cTn id="136" dur="1000"/>
                                        <p:tgtEl>
                                          <p:spTgt spid="40"/>
                                        </p:tgtEl>
                                      </p:cBhvr>
                                    </p:animEffect>
                                    <p:anim calcmode="lin" valueType="num">
                                      <p:cBhvr>
                                        <p:cTn id="137" dur="1000" fill="hold"/>
                                        <p:tgtEl>
                                          <p:spTgt spid="40"/>
                                        </p:tgtEl>
                                        <p:attrNameLst>
                                          <p:attrName>ppt_x</p:attrName>
                                        </p:attrNameLst>
                                      </p:cBhvr>
                                      <p:tavLst>
                                        <p:tav tm="0">
                                          <p:val>
                                            <p:strVal val="#ppt_x"/>
                                          </p:val>
                                        </p:tav>
                                        <p:tav tm="100000">
                                          <p:val>
                                            <p:strVal val="#ppt_x"/>
                                          </p:val>
                                        </p:tav>
                                      </p:tavLst>
                                    </p:anim>
                                    <p:anim calcmode="lin" valueType="num">
                                      <p:cBhvr>
                                        <p:cTn id="138" dur="1000" fill="hold"/>
                                        <p:tgtEl>
                                          <p:spTgt spid="40"/>
                                        </p:tgtEl>
                                        <p:attrNameLst>
                                          <p:attrName>ppt_y</p:attrName>
                                        </p:attrNameLst>
                                      </p:cBhvr>
                                      <p:tavLst>
                                        <p:tav tm="0">
                                          <p:val>
                                            <p:strVal val="#ppt_y-.1"/>
                                          </p:val>
                                        </p:tav>
                                        <p:tav tm="100000">
                                          <p:val>
                                            <p:strVal val="#ppt_y"/>
                                          </p:val>
                                        </p:tav>
                                      </p:tavLst>
                                    </p:anim>
                                  </p:childTnLst>
                                </p:cTn>
                              </p:par>
                              <p:par>
                                <p:cTn id="139" presetID="47" presetClass="entr" presetSubtype="0" fill="hold" nodeType="withEffect">
                                  <p:stCondLst>
                                    <p:cond delay="2250"/>
                                  </p:stCondLst>
                                  <p:childTnLst>
                                    <p:set>
                                      <p:cBhvr>
                                        <p:cTn id="140" dur="1" fill="hold">
                                          <p:stCondLst>
                                            <p:cond delay="0"/>
                                          </p:stCondLst>
                                        </p:cTn>
                                        <p:tgtEl>
                                          <p:spTgt spid="53"/>
                                        </p:tgtEl>
                                        <p:attrNameLst>
                                          <p:attrName>style.visibility</p:attrName>
                                        </p:attrNameLst>
                                      </p:cBhvr>
                                      <p:to>
                                        <p:strVal val="visible"/>
                                      </p:to>
                                    </p:set>
                                    <p:animEffect transition="in" filter="fade">
                                      <p:cBhvr>
                                        <p:cTn id="141" dur="1000"/>
                                        <p:tgtEl>
                                          <p:spTgt spid="53"/>
                                        </p:tgtEl>
                                      </p:cBhvr>
                                    </p:animEffect>
                                    <p:anim calcmode="lin" valueType="num">
                                      <p:cBhvr>
                                        <p:cTn id="142" dur="1000" fill="hold"/>
                                        <p:tgtEl>
                                          <p:spTgt spid="53"/>
                                        </p:tgtEl>
                                        <p:attrNameLst>
                                          <p:attrName>ppt_x</p:attrName>
                                        </p:attrNameLst>
                                      </p:cBhvr>
                                      <p:tavLst>
                                        <p:tav tm="0">
                                          <p:val>
                                            <p:strVal val="#ppt_x"/>
                                          </p:val>
                                        </p:tav>
                                        <p:tav tm="100000">
                                          <p:val>
                                            <p:strVal val="#ppt_x"/>
                                          </p:val>
                                        </p:tav>
                                      </p:tavLst>
                                    </p:anim>
                                    <p:anim calcmode="lin" valueType="num">
                                      <p:cBhvr>
                                        <p:cTn id="143" dur="1000" fill="hold"/>
                                        <p:tgtEl>
                                          <p:spTgt spid="53"/>
                                        </p:tgtEl>
                                        <p:attrNameLst>
                                          <p:attrName>ppt_y</p:attrName>
                                        </p:attrNameLst>
                                      </p:cBhvr>
                                      <p:tavLst>
                                        <p:tav tm="0">
                                          <p:val>
                                            <p:strVal val="#ppt_y-.1"/>
                                          </p:val>
                                        </p:tav>
                                        <p:tav tm="100000">
                                          <p:val>
                                            <p:strVal val="#ppt_y"/>
                                          </p:val>
                                        </p:tav>
                                      </p:tavLst>
                                    </p:anim>
                                  </p:childTnLst>
                                </p:cTn>
                              </p:par>
                              <p:par>
                                <p:cTn id="144" presetID="47" presetClass="entr" presetSubtype="0" fill="hold" nodeType="withEffect">
                                  <p:stCondLst>
                                    <p:cond delay="2250"/>
                                  </p:stCondLst>
                                  <p:childTnLst>
                                    <p:set>
                                      <p:cBhvr>
                                        <p:cTn id="145" dur="1" fill="hold">
                                          <p:stCondLst>
                                            <p:cond delay="0"/>
                                          </p:stCondLst>
                                        </p:cTn>
                                        <p:tgtEl>
                                          <p:spTgt spid="52"/>
                                        </p:tgtEl>
                                        <p:attrNameLst>
                                          <p:attrName>style.visibility</p:attrName>
                                        </p:attrNameLst>
                                      </p:cBhvr>
                                      <p:to>
                                        <p:strVal val="visible"/>
                                      </p:to>
                                    </p:set>
                                    <p:animEffect transition="in" filter="fade">
                                      <p:cBhvr>
                                        <p:cTn id="146" dur="1000"/>
                                        <p:tgtEl>
                                          <p:spTgt spid="52"/>
                                        </p:tgtEl>
                                      </p:cBhvr>
                                    </p:animEffect>
                                    <p:anim calcmode="lin" valueType="num">
                                      <p:cBhvr>
                                        <p:cTn id="147" dur="1000" fill="hold"/>
                                        <p:tgtEl>
                                          <p:spTgt spid="52"/>
                                        </p:tgtEl>
                                        <p:attrNameLst>
                                          <p:attrName>ppt_x</p:attrName>
                                        </p:attrNameLst>
                                      </p:cBhvr>
                                      <p:tavLst>
                                        <p:tav tm="0">
                                          <p:val>
                                            <p:strVal val="#ppt_x"/>
                                          </p:val>
                                        </p:tav>
                                        <p:tav tm="100000">
                                          <p:val>
                                            <p:strVal val="#ppt_x"/>
                                          </p:val>
                                        </p:tav>
                                      </p:tavLst>
                                    </p:anim>
                                    <p:anim calcmode="lin" valueType="num">
                                      <p:cBhvr>
                                        <p:cTn id="148" dur="1000" fill="hold"/>
                                        <p:tgtEl>
                                          <p:spTgt spid="52"/>
                                        </p:tgtEl>
                                        <p:attrNameLst>
                                          <p:attrName>ppt_y</p:attrName>
                                        </p:attrNameLst>
                                      </p:cBhvr>
                                      <p:tavLst>
                                        <p:tav tm="0">
                                          <p:val>
                                            <p:strVal val="#ppt_y-.1"/>
                                          </p:val>
                                        </p:tav>
                                        <p:tav tm="100000">
                                          <p:val>
                                            <p:strVal val="#ppt_y"/>
                                          </p:val>
                                        </p:tav>
                                      </p:tavLst>
                                    </p:anim>
                                  </p:childTnLst>
                                </p:cTn>
                              </p:par>
                            </p:childTnLst>
                          </p:cTn>
                        </p:par>
                        <p:par>
                          <p:cTn id="149" fill="hold">
                            <p:stCondLst>
                              <p:cond delay="8399"/>
                            </p:stCondLst>
                            <p:childTnLst>
                              <p:par>
                                <p:cTn id="150" presetID="10" presetClass="entr" presetSubtype="0" fill="hold" nodeType="afterEffect">
                                  <p:stCondLst>
                                    <p:cond delay="0"/>
                                  </p:stCondLst>
                                  <p:childTnLst>
                                    <p:set>
                                      <p:cBhvr>
                                        <p:cTn id="151" dur="1" fill="hold">
                                          <p:stCondLst>
                                            <p:cond delay="0"/>
                                          </p:stCondLst>
                                        </p:cTn>
                                        <p:tgtEl>
                                          <p:spTgt spid="31"/>
                                        </p:tgtEl>
                                        <p:attrNameLst>
                                          <p:attrName>style.visibility</p:attrName>
                                        </p:attrNameLst>
                                      </p:cBhvr>
                                      <p:to>
                                        <p:strVal val="visible"/>
                                      </p:to>
                                    </p:set>
                                    <p:animEffect transition="in" filter="fade">
                                      <p:cBhvr>
                                        <p:cTn id="152" dur="500"/>
                                        <p:tgtEl>
                                          <p:spTgt spid="31"/>
                                        </p:tgtEl>
                                      </p:cBhvr>
                                    </p:animEffect>
                                  </p:childTnLst>
                                </p:cTn>
                              </p:par>
                              <p:par>
                                <p:cTn id="153" presetID="10" presetClass="entr" presetSubtype="0" fill="hold" nodeType="withEffect">
                                  <p:stCondLst>
                                    <p:cond delay="0"/>
                                  </p:stCondLst>
                                  <p:childTnLst>
                                    <p:set>
                                      <p:cBhvr>
                                        <p:cTn id="154" dur="1" fill="hold">
                                          <p:stCondLst>
                                            <p:cond delay="0"/>
                                          </p:stCondLst>
                                        </p:cTn>
                                        <p:tgtEl>
                                          <p:spTgt spid="42"/>
                                        </p:tgtEl>
                                        <p:attrNameLst>
                                          <p:attrName>style.visibility</p:attrName>
                                        </p:attrNameLst>
                                      </p:cBhvr>
                                      <p:to>
                                        <p:strVal val="visible"/>
                                      </p:to>
                                    </p:set>
                                    <p:animEffect transition="in" filter="fade">
                                      <p:cBhvr>
                                        <p:cTn id="155" dur="500"/>
                                        <p:tgtEl>
                                          <p:spTgt spid="42"/>
                                        </p:tgtEl>
                                      </p:cBhvr>
                                    </p:animEffect>
                                  </p:childTnLst>
                                </p:cTn>
                              </p:par>
                              <p:par>
                                <p:cTn id="156" presetID="10" presetClass="entr" presetSubtype="0" fill="hold" nodeType="withEffect">
                                  <p:stCondLst>
                                    <p:cond delay="0"/>
                                  </p:stCondLst>
                                  <p:childTnLst>
                                    <p:set>
                                      <p:cBhvr>
                                        <p:cTn id="157" dur="1" fill="hold">
                                          <p:stCondLst>
                                            <p:cond delay="0"/>
                                          </p:stCondLst>
                                        </p:cTn>
                                        <p:tgtEl>
                                          <p:spTgt spid="54"/>
                                        </p:tgtEl>
                                        <p:attrNameLst>
                                          <p:attrName>style.visibility</p:attrName>
                                        </p:attrNameLst>
                                      </p:cBhvr>
                                      <p:to>
                                        <p:strVal val="visible"/>
                                      </p:to>
                                    </p:set>
                                    <p:animEffect transition="in" filter="fade">
                                      <p:cBhvr>
                                        <p:cTn id="158"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9" fill="hold" display="0">
                  <p:stCondLst>
                    <p:cond delay="indefinite"/>
                  </p:stCondLst>
                  <p:endCondLst>
                    <p:cond evt="onStopAudio" delay="0">
                      <p:tgtEl>
                        <p:sldTgt/>
                      </p:tgtEl>
                    </p:cond>
                  </p:endCondLst>
                </p:cTn>
                <p:tgtEl>
                  <p:spTgt spid="7"/>
                </p:tgtEl>
              </p:cMediaNode>
            </p:audio>
            <p:audio>
              <p:cMediaNode vol="80000">
                <p:cTn id="160" fill="hold" display="0">
                  <p:stCondLst>
                    <p:cond delay="indefinite"/>
                  </p:stCondLst>
                  <p:endCondLst>
                    <p:cond evt="onStopAudio" delay="0">
                      <p:tgtEl>
                        <p:sldTgt/>
                      </p:tgtEl>
                    </p:cond>
                  </p:endCondLst>
                </p:cTn>
                <p:tgtEl>
                  <p:spTgt spid="25"/>
                </p:tgtEl>
              </p:cMediaNode>
            </p:audio>
            <p:audio>
              <p:cMediaNode vol="80000">
                <p:cTn id="161" fill="hold" display="0">
                  <p:stCondLst>
                    <p:cond delay="indefinite"/>
                  </p:stCondLst>
                  <p:endCondLst>
                    <p:cond evt="onStopAudio" delay="0">
                      <p:tgtEl>
                        <p:sldTgt/>
                      </p:tgtEl>
                    </p:cond>
                  </p:endCondLst>
                </p:cTn>
                <p:tgtEl>
                  <p:spTgt spid="11"/>
                </p:tgtEl>
              </p:cMediaNode>
            </p:audio>
            <p:seq concurrent="1" nextAc="seek">
              <p:cTn id="162" restart="whenNotActive" fill="hold" evtFilter="cancelBubble" nodeType="interactiveSeq">
                <p:stCondLst>
                  <p:cond evt="onClick" delay="0">
                    <p:tgtEl>
                      <p:spTgt spid="30"/>
                    </p:tgtEl>
                  </p:cond>
                </p:stCondLst>
                <p:endSync evt="end" delay="0">
                  <p:rtn val="all"/>
                </p:endSync>
                <p:childTnLst>
                  <p:par>
                    <p:cTn id="163" fill="hold">
                      <p:stCondLst>
                        <p:cond delay="0"/>
                      </p:stCondLst>
                      <p:childTnLst>
                        <p:par>
                          <p:cTn id="164" fill="hold">
                            <p:stCondLst>
                              <p:cond delay="0"/>
                            </p:stCondLst>
                            <p:childTnLst>
                              <p:par>
                                <p:cTn id="165" presetID="10" presetClass="exit" presetSubtype="0" fill="hold" nodeType="clickEffect">
                                  <p:stCondLst>
                                    <p:cond delay="0"/>
                                  </p:stCondLst>
                                  <p:childTnLst>
                                    <p:animEffect transition="out" filter="fade">
                                      <p:cBhvr>
                                        <p:cTn id="166" dur="10"/>
                                        <p:tgtEl>
                                          <p:spTgt spid="30"/>
                                        </p:tgtEl>
                                      </p:cBhvr>
                                    </p:animEffect>
                                    <p:set>
                                      <p:cBhvr>
                                        <p:cTn id="167" dur="1" fill="hold">
                                          <p:stCondLst>
                                            <p:cond delay="9"/>
                                          </p:stCondLst>
                                        </p:cTn>
                                        <p:tgtEl>
                                          <p:spTgt spid="30"/>
                                        </p:tgtEl>
                                        <p:attrNameLst>
                                          <p:attrName>style.visibility</p:attrName>
                                        </p:attrNameLst>
                                      </p:cBhvr>
                                      <p:to>
                                        <p:strVal val="hidden"/>
                                      </p:to>
                                    </p:set>
                                  </p:childTnLst>
                                </p:cTn>
                              </p:par>
                              <p:par>
                                <p:cTn id="168" presetID="1" presetClass="mediacall" presetSubtype="0" fill="hold" nodeType="withEffect">
                                  <p:stCondLst>
                                    <p:cond delay="0"/>
                                  </p:stCondLst>
                                  <p:childTnLst>
                                    <p:cmd type="call" cmd="playFrom(0.0)">
                                      <p:cBhvr>
                                        <p:cTn id="169" dur="576" fill="hold"/>
                                        <p:tgtEl>
                                          <p:spTgt spid="26"/>
                                        </p:tgtEl>
                                      </p:cBhvr>
                                    </p:cmd>
                                  </p:childTnLst>
                                </p:cTn>
                              </p:par>
                              <p:par>
                                <p:cTn id="170" presetID="10" presetClass="entr" presetSubtype="0" fill="hold" nodeType="withEffect">
                                  <p:stCondLst>
                                    <p:cond delay="0"/>
                                  </p:stCondLst>
                                  <p:childTnLst>
                                    <p:set>
                                      <p:cBhvr>
                                        <p:cTn id="171" dur="1" fill="hold">
                                          <p:stCondLst>
                                            <p:cond delay="0"/>
                                          </p:stCondLst>
                                        </p:cTn>
                                        <p:tgtEl>
                                          <p:spTgt spid="32"/>
                                        </p:tgtEl>
                                        <p:attrNameLst>
                                          <p:attrName>style.visibility</p:attrName>
                                        </p:attrNameLst>
                                      </p:cBhvr>
                                      <p:to>
                                        <p:strVal val="visible"/>
                                      </p:to>
                                    </p:set>
                                    <p:animEffect transition="in" filter="fade">
                                      <p:cBhvr>
                                        <p:cTn id="172" dur="10"/>
                                        <p:tgtEl>
                                          <p:spTgt spid="32"/>
                                        </p:tgtEl>
                                      </p:cBhvr>
                                    </p:animEffect>
                                  </p:childTnLst>
                                </p:cTn>
                              </p:par>
                              <p:par>
                                <p:cTn id="173" presetID="10" presetClass="exit" presetSubtype="0" fill="hold" nodeType="withEffect">
                                  <p:stCondLst>
                                    <p:cond delay="0"/>
                                  </p:stCondLst>
                                  <p:childTnLst>
                                    <p:animEffect transition="out" filter="fade">
                                      <p:cBhvr>
                                        <p:cTn id="174" dur="500"/>
                                        <p:tgtEl>
                                          <p:spTgt spid="31"/>
                                        </p:tgtEl>
                                      </p:cBhvr>
                                    </p:animEffect>
                                    <p:set>
                                      <p:cBhvr>
                                        <p:cTn id="175" dur="1" fill="hold">
                                          <p:stCondLst>
                                            <p:cond delay="499"/>
                                          </p:stCondLst>
                                        </p:cTn>
                                        <p:tgtEl>
                                          <p:spTgt spid="31"/>
                                        </p:tgtEl>
                                        <p:attrNameLst>
                                          <p:attrName>style.visibility</p:attrName>
                                        </p:attrNameLst>
                                      </p:cBhvr>
                                      <p:to>
                                        <p:strVal val="hidden"/>
                                      </p:to>
                                    </p:set>
                                  </p:childTnLst>
                                </p:cTn>
                              </p:par>
                            </p:childTnLst>
                          </p:cTn>
                        </p:par>
                        <p:par>
                          <p:cTn id="176" fill="hold">
                            <p:stCondLst>
                              <p:cond delay="576"/>
                            </p:stCondLst>
                            <p:childTnLst>
                              <p:par>
                                <p:cTn id="177" presetID="1" presetClass="mediacall" presetSubtype="0" fill="hold" nodeType="afterEffect">
                                  <p:stCondLst>
                                    <p:cond delay="0"/>
                                  </p:stCondLst>
                                  <p:childTnLst>
                                    <p:cmd type="call" cmd="playFrom(0.0)">
                                      <p:cBhvr>
                                        <p:cTn id="178" dur="783" fill="hold"/>
                                        <p:tgtEl>
                                          <p:spTgt spid="38"/>
                                        </p:tgtEl>
                                      </p:cBhvr>
                                    </p:cmd>
                                  </p:childTnLst>
                                </p:cTn>
                              </p:par>
                              <p:par>
                                <p:cTn id="179" presetID="31" presetClass="entr" presetSubtype="0" fill="hold" nodeType="withEffect">
                                  <p:stCondLst>
                                    <p:cond delay="0"/>
                                  </p:stCondLst>
                                  <p:childTnLst>
                                    <p:set>
                                      <p:cBhvr>
                                        <p:cTn id="180" dur="1" fill="hold">
                                          <p:stCondLst>
                                            <p:cond delay="0"/>
                                          </p:stCondLst>
                                        </p:cTn>
                                        <p:tgtEl>
                                          <p:spTgt spid="39"/>
                                        </p:tgtEl>
                                        <p:attrNameLst>
                                          <p:attrName>style.visibility</p:attrName>
                                        </p:attrNameLst>
                                      </p:cBhvr>
                                      <p:to>
                                        <p:strVal val="visible"/>
                                      </p:to>
                                    </p:set>
                                    <p:anim calcmode="lin" valueType="num">
                                      <p:cBhvr>
                                        <p:cTn id="181" dur="500" fill="hold"/>
                                        <p:tgtEl>
                                          <p:spTgt spid="39"/>
                                        </p:tgtEl>
                                        <p:attrNameLst>
                                          <p:attrName>ppt_w</p:attrName>
                                        </p:attrNameLst>
                                      </p:cBhvr>
                                      <p:tavLst>
                                        <p:tav tm="0">
                                          <p:val>
                                            <p:fltVal val="0"/>
                                          </p:val>
                                        </p:tav>
                                        <p:tav tm="100000">
                                          <p:val>
                                            <p:strVal val="#ppt_w"/>
                                          </p:val>
                                        </p:tav>
                                      </p:tavLst>
                                    </p:anim>
                                    <p:anim calcmode="lin" valueType="num">
                                      <p:cBhvr>
                                        <p:cTn id="182" dur="500" fill="hold"/>
                                        <p:tgtEl>
                                          <p:spTgt spid="39"/>
                                        </p:tgtEl>
                                        <p:attrNameLst>
                                          <p:attrName>ppt_h</p:attrName>
                                        </p:attrNameLst>
                                      </p:cBhvr>
                                      <p:tavLst>
                                        <p:tav tm="0">
                                          <p:val>
                                            <p:fltVal val="0"/>
                                          </p:val>
                                        </p:tav>
                                        <p:tav tm="100000">
                                          <p:val>
                                            <p:strVal val="#ppt_h"/>
                                          </p:val>
                                        </p:tav>
                                      </p:tavLst>
                                    </p:anim>
                                    <p:anim calcmode="lin" valueType="num">
                                      <p:cBhvr>
                                        <p:cTn id="183" dur="500" fill="hold"/>
                                        <p:tgtEl>
                                          <p:spTgt spid="39"/>
                                        </p:tgtEl>
                                        <p:attrNameLst>
                                          <p:attrName>style.rotation</p:attrName>
                                        </p:attrNameLst>
                                      </p:cBhvr>
                                      <p:tavLst>
                                        <p:tav tm="0">
                                          <p:val>
                                            <p:fltVal val="90"/>
                                          </p:val>
                                        </p:tav>
                                        <p:tav tm="100000">
                                          <p:val>
                                            <p:fltVal val="0"/>
                                          </p:val>
                                        </p:tav>
                                      </p:tavLst>
                                    </p:anim>
                                    <p:animEffect transition="in" filter="fade">
                                      <p:cBhvr>
                                        <p:cTn id="184" dur="500"/>
                                        <p:tgtEl>
                                          <p:spTgt spid="39"/>
                                        </p:tgtEl>
                                      </p:cBhvr>
                                    </p:animEffect>
                                  </p:childTnLst>
                                </p:cTn>
                              </p:par>
                              <p:par>
                                <p:cTn id="185" presetID="37" presetClass="path" presetSubtype="0" accel="50000" decel="50000" fill="hold" nodeType="withEffect">
                                  <p:stCondLst>
                                    <p:cond delay="0"/>
                                  </p:stCondLst>
                                  <p:childTnLst>
                                    <p:animMotion origin="layout" path="M 0.07812 0.22146 L 0.07617 0.14121 C 0.07552 0.12308 0.07129 0.10263 0.06402 0.08295 C 0.05588 0.06154 0.04687 0.04707 0.03765 0.03916 L -0.00358 0.00367 " pathEditMode="relative" rAng="-7411653" ptsTypes="FffFF">
                                      <p:cBhvr>
                                        <p:cTn id="186" dur="500" fill="hold"/>
                                        <p:tgtEl>
                                          <p:spTgt spid="39"/>
                                        </p:tgtEl>
                                        <p:attrNameLst>
                                          <p:attrName>ppt_x</p:attrName>
                                          <p:attrName>ppt_y</p:attrName>
                                        </p:attrNameLst>
                                      </p:cBhvr>
                                      <p:rCtr x="-2778" y="-12423"/>
                                    </p:animMotion>
                                  </p:childTnLst>
                                </p:cTn>
                              </p:par>
                              <p:par>
                                <p:cTn id="187" presetID="31" presetClass="entr" presetSubtype="0" fill="hold" nodeType="withEffect">
                                  <p:stCondLst>
                                    <p:cond delay="500"/>
                                  </p:stCondLst>
                                  <p:childTnLst>
                                    <p:set>
                                      <p:cBhvr>
                                        <p:cTn id="188" dur="1" fill="hold">
                                          <p:stCondLst>
                                            <p:cond delay="0"/>
                                          </p:stCondLst>
                                        </p:cTn>
                                        <p:tgtEl>
                                          <p:spTgt spid="33"/>
                                        </p:tgtEl>
                                        <p:attrNameLst>
                                          <p:attrName>style.visibility</p:attrName>
                                        </p:attrNameLst>
                                      </p:cBhvr>
                                      <p:to>
                                        <p:strVal val="visible"/>
                                      </p:to>
                                    </p:set>
                                    <p:anim calcmode="lin" valueType="num">
                                      <p:cBhvr>
                                        <p:cTn id="189" dur="500" fill="hold"/>
                                        <p:tgtEl>
                                          <p:spTgt spid="33"/>
                                        </p:tgtEl>
                                        <p:attrNameLst>
                                          <p:attrName>ppt_w</p:attrName>
                                        </p:attrNameLst>
                                      </p:cBhvr>
                                      <p:tavLst>
                                        <p:tav tm="0">
                                          <p:val>
                                            <p:fltVal val="0"/>
                                          </p:val>
                                        </p:tav>
                                        <p:tav tm="100000">
                                          <p:val>
                                            <p:strVal val="#ppt_w"/>
                                          </p:val>
                                        </p:tav>
                                      </p:tavLst>
                                    </p:anim>
                                    <p:anim calcmode="lin" valueType="num">
                                      <p:cBhvr>
                                        <p:cTn id="190" dur="500" fill="hold"/>
                                        <p:tgtEl>
                                          <p:spTgt spid="33"/>
                                        </p:tgtEl>
                                        <p:attrNameLst>
                                          <p:attrName>ppt_h</p:attrName>
                                        </p:attrNameLst>
                                      </p:cBhvr>
                                      <p:tavLst>
                                        <p:tav tm="0">
                                          <p:val>
                                            <p:fltVal val="0"/>
                                          </p:val>
                                        </p:tav>
                                        <p:tav tm="100000">
                                          <p:val>
                                            <p:strVal val="#ppt_h"/>
                                          </p:val>
                                        </p:tav>
                                      </p:tavLst>
                                    </p:anim>
                                    <p:anim calcmode="lin" valueType="num">
                                      <p:cBhvr>
                                        <p:cTn id="191" dur="500" fill="hold"/>
                                        <p:tgtEl>
                                          <p:spTgt spid="33"/>
                                        </p:tgtEl>
                                        <p:attrNameLst>
                                          <p:attrName>style.rotation</p:attrName>
                                        </p:attrNameLst>
                                      </p:cBhvr>
                                      <p:tavLst>
                                        <p:tav tm="0">
                                          <p:val>
                                            <p:fltVal val="90"/>
                                          </p:val>
                                        </p:tav>
                                        <p:tav tm="100000">
                                          <p:val>
                                            <p:fltVal val="0"/>
                                          </p:val>
                                        </p:tav>
                                      </p:tavLst>
                                    </p:anim>
                                    <p:animEffect transition="in" filter="fade">
                                      <p:cBhvr>
                                        <p:cTn id="192" dur="500"/>
                                        <p:tgtEl>
                                          <p:spTgt spid="33"/>
                                        </p:tgtEl>
                                      </p:cBhvr>
                                    </p:animEffect>
                                  </p:childTnLst>
                                </p:cTn>
                              </p:par>
                              <p:par>
                                <p:cTn id="193" presetID="37" presetClass="path" presetSubtype="0" accel="50000" decel="50000" fill="hold" nodeType="withEffect">
                                  <p:stCondLst>
                                    <p:cond delay="500"/>
                                  </p:stCondLst>
                                  <p:childTnLst>
                                    <p:animMotion origin="layout" path="M -0.0664 0.19097 L -0.06857 0.12075 C -0.06825 0.10474 -0.06532 0.0868 -0.06044 0.0679 C -0.05273 0.05054 -0.04568 0.03761 -0.03711 0.03105 L -0.00011 -0.0002 " pathEditMode="relative" rAng="-25098746" ptsTypes="FffFF">
                                      <p:cBhvr>
                                        <p:cTn id="194" dur="500" fill="hold"/>
                                        <p:tgtEl>
                                          <p:spTgt spid="33"/>
                                        </p:tgtEl>
                                        <p:attrNameLst>
                                          <p:attrName>ppt_x</p:attrName>
                                          <p:attrName>ppt_y</p:attrName>
                                        </p:attrNameLst>
                                      </p:cBhvr>
                                      <p:rCtr x="1986" y="-11015"/>
                                    </p:animMotion>
                                  </p:childTnLst>
                                </p:cTn>
                              </p:par>
                            </p:childTnLst>
                          </p:cTn>
                        </p:par>
                        <p:par>
                          <p:cTn id="195" fill="hold">
                            <p:stCondLst>
                              <p:cond delay="1576"/>
                            </p:stCondLst>
                            <p:childTnLst>
                              <p:par>
                                <p:cTn id="196" presetID="2" presetClass="exit" presetSubtype="4" fill="hold" nodeType="afterEffect">
                                  <p:stCondLst>
                                    <p:cond delay="0"/>
                                  </p:stCondLst>
                                  <p:childTnLst>
                                    <p:anim calcmode="lin" valueType="num">
                                      <p:cBhvr additive="base">
                                        <p:cTn id="197" dur="500"/>
                                        <p:tgtEl>
                                          <p:spTgt spid="29"/>
                                        </p:tgtEl>
                                        <p:attrNameLst>
                                          <p:attrName>ppt_x</p:attrName>
                                        </p:attrNameLst>
                                      </p:cBhvr>
                                      <p:tavLst>
                                        <p:tav tm="0">
                                          <p:val>
                                            <p:strVal val="ppt_x"/>
                                          </p:val>
                                        </p:tav>
                                        <p:tav tm="100000">
                                          <p:val>
                                            <p:strVal val="ppt_x"/>
                                          </p:val>
                                        </p:tav>
                                      </p:tavLst>
                                    </p:anim>
                                    <p:anim calcmode="lin" valueType="num">
                                      <p:cBhvr additive="base">
                                        <p:cTn id="198" dur="500"/>
                                        <p:tgtEl>
                                          <p:spTgt spid="29"/>
                                        </p:tgtEl>
                                        <p:attrNameLst>
                                          <p:attrName>ppt_y</p:attrName>
                                        </p:attrNameLst>
                                      </p:cBhvr>
                                      <p:tavLst>
                                        <p:tav tm="0">
                                          <p:val>
                                            <p:strVal val="ppt_y"/>
                                          </p:val>
                                        </p:tav>
                                        <p:tav tm="100000">
                                          <p:val>
                                            <p:strVal val="1+ppt_h/2"/>
                                          </p:val>
                                        </p:tav>
                                      </p:tavLst>
                                    </p:anim>
                                    <p:set>
                                      <p:cBhvr>
                                        <p:cTn id="199" dur="1" fill="hold">
                                          <p:stCondLst>
                                            <p:cond delay="499"/>
                                          </p:stCondLst>
                                        </p:cTn>
                                        <p:tgtEl>
                                          <p:spTgt spid="29"/>
                                        </p:tgtEl>
                                        <p:attrNameLst>
                                          <p:attrName>style.visibility</p:attrName>
                                        </p:attrNameLst>
                                      </p:cBhvr>
                                      <p:to>
                                        <p:strVal val="hidden"/>
                                      </p:to>
                                    </p:set>
                                  </p:childTnLst>
                                </p:cTn>
                              </p:par>
                              <p:par>
                                <p:cTn id="200" presetID="2" presetClass="exit" presetSubtype="4" fill="hold" nodeType="withEffect">
                                  <p:stCondLst>
                                    <p:cond delay="0"/>
                                  </p:stCondLst>
                                  <p:childTnLst>
                                    <p:anim calcmode="lin" valueType="num">
                                      <p:cBhvr additive="base">
                                        <p:cTn id="201" dur="750"/>
                                        <p:tgtEl>
                                          <p:spTgt spid="32"/>
                                        </p:tgtEl>
                                        <p:attrNameLst>
                                          <p:attrName>ppt_x</p:attrName>
                                        </p:attrNameLst>
                                      </p:cBhvr>
                                      <p:tavLst>
                                        <p:tav tm="0">
                                          <p:val>
                                            <p:strVal val="ppt_x"/>
                                          </p:val>
                                        </p:tav>
                                        <p:tav tm="100000">
                                          <p:val>
                                            <p:strVal val="ppt_x"/>
                                          </p:val>
                                        </p:tav>
                                      </p:tavLst>
                                    </p:anim>
                                    <p:anim calcmode="lin" valueType="num">
                                      <p:cBhvr additive="base">
                                        <p:cTn id="202" dur="750"/>
                                        <p:tgtEl>
                                          <p:spTgt spid="32"/>
                                        </p:tgtEl>
                                        <p:attrNameLst>
                                          <p:attrName>ppt_y</p:attrName>
                                        </p:attrNameLst>
                                      </p:cBhvr>
                                      <p:tavLst>
                                        <p:tav tm="0">
                                          <p:val>
                                            <p:strVal val="ppt_y"/>
                                          </p:val>
                                        </p:tav>
                                        <p:tav tm="100000">
                                          <p:val>
                                            <p:strVal val="1+ppt_h/2"/>
                                          </p:val>
                                        </p:tav>
                                      </p:tavLst>
                                    </p:anim>
                                    <p:set>
                                      <p:cBhvr>
                                        <p:cTn id="203" dur="1" fill="hold">
                                          <p:stCondLst>
                                            <p:cond delay="749"/>
                                          </p:stCondLst>
                                        </p:cTn>
                                        <p:tgtEl>
                                          <p:spTgt spid="32"/>
                                        </p:tgtEl>
                                        <p:attrNameLst>
                                          <p:attrName>style.visibility</p:attrName>
                                        </p:attrNameLst>
                                      </p:cBhvr>
                                      <p:to>
                                        <p:strVal val="hidden"/>
                                      </p:to>
                                    </p:set>
                                  </p:childTnLst>
                                </p:cTn>
                              </p:par>
                            </p:childTnLst>
                          </p:cTn>
                        </p:par>
                        <p:par>
                          <p:cTn id="204" fill="hold">
                            <p:stCondLst>
                              <p:cond delay="2326"/>
                            </p:stCondLst>
                            <p:childTnLst>
                              <p:par>
                                <p:cTn id="205" presetID="10" presetClass="entr" presetSubtype="0" fill="hold" nodeType="afterEffect">
                                  <p:stCondLst>
                                    <p:cond delay="0"/>
                                  </p:stCondLst>
                                  <p:childTnLst>
                                    <p:set>
                                      <p:cBhvr>
                                        <p:cTn id="206" dur="1" fill="hold">
                                          <p:stCondLst>
                                            <p:cond delay="0"/>
                                          </p:stCondLst>
                                        </p:cTn>
                                        <p:tgtEl>
                                          <p:spTgt spid="34"/>
                                        </p:tgtEl>
                                        <p:attrNameLst>
                                          <p:attrName>style.visibility</p:attrName>
                                        </p:attrNameLst>
                                      </p:cBhvr>
                                      <p:to>
                                        <p:strVal val="visible"/>
                                      </p:to>
                                    </p:set>
                                    <p:animEffect transition="in" filter="fade">
                                      <p:cBhvr>
                                        <p:cTn id="207" dur="1000"/>
                                        <p:tgtEl>
                                          <p:spTgt spid="34"/>
                                        </p:tgtEl>
                                      </p:cBhvr>
                                    </p:animEffect>
                                  </p:childTnLst>
                                </p:cTn>
                              </p:par>
                              <p:par>
                                <p:cTn id="208" presetID="1" presetClass="mediacall" presetSubtype="0" fill="hold" nodeType="withEffect">
                                  <p:stCondLst>
                                    <p:cond delay="0"/>
                                  </p:stCondLst>
                                  <p:childTnLst>
                                    <p:cmd type="call" cmd="playFrom(0.0)">
                                      <p:cBhvr>
                                        <p:cTn id="209" dur="3082" fill="hold"/>
                                        <p:tgtEl>
                                          <p:spTgt spid="28"/>
                                        </p:tgtEl>
                                      </p:cBhvr>
                                    </p:cmd>
                                  </p:childTnLst>
                                </p:cTn>
                              </p:par>
                            </p:childTnLst>
                          </p:cTn>
                        </p:par>
                        <p:par>
                          <p:cTn id="210" fill="hold">
                            <p:stCondLst>
                              <p:cond delay="5408"/>
                            </p:stCondLst>
                            <p:childTnLst>
                              <p:par>
                                <p:cTn id="211" presetID="31" presetClass="exit" presetSubtype="0" fill="hold" nodeType="afterEffect">
                                  <p:stCondLst>
                                    <p:cond delay="1000"/>
                                  </p:stCondLst>
                                  <p:childTnLst>
                                    <p:anim calcmode="lin" valueType="num">
                                      <p:cBhvr>
                                        <p:cTn id="212" dur="500"/>
                                        <p:tgtEl>
                                          <p:spTgt spid="39"/>
                                        </p:tgtEl>
                                        <p:attrNameLst>
                                          <p:attrName>ppt_w</p:attrName>
                                        </p:attrNameLst>
                                      </p:cBhvr>
                                      <p:tavLst>
                                        <p:tav tm="0">
                                          <p:val>
                                            <p:strVal val="ppt_w"/>
                                          </p:val>
                                        </p:tav>
                                        <p:tav tm="100000">
                                          <p:val>
                                            <p:fltVal val="0"/>
                                          </p:val>
                                        </p:tav>
                                      </p:tavLst>
                                    </p:anim>
                                    <p:anim calcmode="lin" valueType="num">
                                      <p:cBhvr>
                                        <p:cTn id="213" dur="500"/>
                                        <p:tgtEl>
                                          <p:spTgt spid="39"/>
                                        </p:tgtEl>
                                        <p:attrNameLst>
                                          <p:attrName>ppt_h</p:attrName>
                                        </p:attrNameLst>
                                      </p:cBhvr>
                                      <p:tavLst>
                                        <p:tav tm="0">
                                          <p:val>
                                            <p:strVal val="ppt_h"/>
                                          </p:val>
                                        </p:tav>
                                        <p:tav tm="100000">
                                          <p:val>
                                            <p:fltVal val="0"/>
                                          </p:val>
                                        </p:tav>
                                      </p:tavLst>
                                    </p:anim>
                                    <p:anim calcmode="lin" valueType="num">
                                      <p:cBhvr>
                                        <p:cTn id="214" dur="500"/>
                                        <p:tgtEl>
                                          <p:spTgt spid="39"/>
                                        </p:tgtEl>
                                        <p:attrNameLst>
                                          <p:attrName>style.rotation</p:attrName>
                                        </p:attrNameLst>
                                      </p:cBhvr>
                                      <p:tavLst>
                                        <p:tav tm="0">
                                          <p:val>
                                            <p:fltVal val="0"/>
                                          </p:val>
                                        </p:tav>
                                        <p:tav tm="100000">
                                          <p:val>
                                            <p:fltVal val="90"/>
                                          </p:val>
                                        </p:tav>
                                      </p:tavLst>
                                    </p:anim>
                                    <p:animEffect transition="out" filter="fade">
                                      <p:cBhvr>
                                        <p:cTn id="215" dur="500"/>
                                        <p:tgtEl>
                                          <p:spTgt spid="39"/>
                                        </p:tgtEl>
                                      </p:cBhvr>
                                    </p:animEffect>
                                    <p:set>
                                      <p:cBhvr>
                                        <p:cTn id="216" dur="1" fill="hold">
                                          <p:stCondLst>
                                            <p:cond delay="499"/>
                                          </p:stCondLst>
                                        </p:cTn>
                                        <p:tgtEl>
                                          <p:spTgt spid="39"/>
                                        </p:tgtEl>
                                        <p:attrNameLst>
                                          <p:attrName>style.visibility</p:attrName>
                                        </p:attrNameLst>
                                      </p:cBhvr>
                                      <p:to>
                                        <p:strVal val="hidden"/>
                                      </p:to>
                                    </p:set>
                                  </p:childTnLst>
                                </p:cTn>
                              </p:par>
                              <p:par>
                                <p:cTn id="217" presetID="31" presetClass="exit" presetSubtype="0" fill="hold" nodeType="withEffect">
                                  <p:stCondLst>
                                    <p:cond delay="1000"/>
                                  </p:stCondLst>
                                  <p:childTnLst>
                                    <p:anim calcmode="lin" valueType="num">
                                      <p:cBhvr>
                                        <p:cTn id="218" dur="500"/>
                                        <p:tgtEl>
                                          <p:spTgt spid="33"/>
                                        </p:tgtEl>
                                        <p:attrNameLst>
                                          <p:attrName>ppt_w</p:attrName>
                                        </p:attrNameLst>
                                      </p:cBhvr>
                                      <p:tavLst>
                                        <p:tav tm="0">
                                          <p:val>
                                            <p:strVal val="ppt_w"/>
                                          </p:val>
                                        </p:tav>
                                        <p:tav tm="100000">
                                          <p:val>
                                            <p:fltVal val="0"/>
                                          </p:val>
                                        </p:tav>
                                      </p:tavLst>
                                    </p:anim>
                                    <p:anim calcmode="lin" valueType="num">
                                      <p:cBhvr>
                                        <p:cTn id="219" dur="500"/>
                                        <p:tgtEl>
                                          <p:spTgt spid="33"/>
                                        </p:tgtEl>
                                        <p:attrNameLst>
                                          <p:attrName>ppt_h</p:attrName>
                                        </p:attrNameLst>
                                      </p:cBhvr>
                                      <p:tavLst>
                                        <p:tav tm="0">
                                          <p:val>
                                            <p:strVal val="ppt_h"/>
                                          </p:val>
                                        </p:tav>
                                        <p:tav tm="100000">
                                          <p:val>
                                            <p:fltVal val="0"/>
                                          </p:val>
                                        </p:tav>
                                      </p:tavLst>
                                    </p:anim>
                                    <p:anim calcmode="lin" valueType="num">
                                      <p:cBhvr>
                                        <p:cTn id="220" dur="500"/>
                                        <p:tgtEl>
                                          <p:spTgt spid="33"/>
                                        </p:tgtEl>
                                        <p:attrNameLst>
                                          <p:attrName>style.rotation</p:attrName>
                                        </p:attrNameLst>
                                      </p:cBhvr>
                                      <p:tavLst>
                                        <p:tav tm="0">
                                          <p:val>
                                            <p:fltVal val="0"/>
                                          </p:val>
                                        </p:tav>
                                        <p:tav tm="100000">
                                          <p:val>
                                            <p:fltVal val="90"/>
                                          </p:val>
                                        </p:tav>
                                      </p:tavLst>
                                    </p:anim>
                                    <p:animEffect transition="out" filter="fade">
                                      <p:cBhvr>
                                        <p:cTn id="221" dur="500"/>
                                        <p:tgtEl>
                                          <p:spTgt spid="33"/>
                                        </p:tgtEl>
                                      </p:cBhvr>
                                    </p:animEffect>
                                    <p:set>
                                      <p:cBhvr>
                                        <p:cTn id="222" dur="1" fill="hold">
                                          <p:stCondLst>
                                            <p:cond delay="499"/>
                                          </p:stCondLst>
                                        </p:cTn>
                                        <p:tgtEl>
                                          <p:spTgt spid="33"/>
                                        </p:tgtEl>
                                        <p:attrNameLst>
                                          <p:attrName>style.visibility</p:attrName>
                                        </p:attrNameLst>
                                      </p:cBhvr>
                                      <p:to>
                                        <p:strVal val="hidden"/>
                                      </p:to>
                                    </p:set>
                                  </p:childTnLst>
                                </p:cTn>
                              </p:par>
                            </p:childTnLst>
                          </p:cTn>
                        </p:par>
                      </p:childTnLst>
                    </p:cTn>
                  </p:par>
                </p:childTnLst>
              </p:cTn>
              <p:nextCondLst>
                <p:cond evt="onClick" delay="0">
                  <p:tgtEl>
                    <p:spTgt spid="30"/>
                  </p:tgtEl>
                </p:cond>
              </p:nextCondLst>
            </p:seq>
            <p:seq concurrent="1" nextAc="seek">
              <p:cTn id="223" restart="whenNotActive" fill="hold" evtFilter="cancelBubble" nodeType="interactiveSeq">
                <p:stCondLst>
                  <p:cond evt="onClick" delay="0">
                    <p:tgtEl>
                      <p:spTgt spid="41"/>
                    </p:tgtEl>
                  </p:cond>
                </p:stCondLst>
                <p:endSync evt="end" delay="0">
                  <p:rtn val="all"/>
                </p:endSync>
                <p:childTnLst>
                  <p:par>
                    <p:cTn id="224" fill="hold">
                      <p:stCondLst>
                        <p:cond delay="0"/>
                      </p:stCondLst>
                      <p:childTnLst>
                        <p:par>
                          <p:cTn id="225" fill="hold">
                            <p:stCondLst>
                              <p:cond delay="0"/>
                            </p:stCondLst>
                            <p:childTnLst>
                              <p:par>
                                <p:cTn id="226" presetID="10" presetClass="exit" presetSubtype="0" fill="hold" nodeType="clickEffect">
                                  <p:stCondLst>
                                    <p:cond delay="0"/>
                                  </p:stCondLst>
                                  <p:childTnLst>
                                    <p:animEffect transition="out" filter="fade">
                                      <p:cBhvr>
                                        <p:cTn id="227" dur="10"/>
                                        <p:tgtEl>
                                          <p:spTgt spid="41"/>
                                        </p:tgtEl>
                                      </p:cBhvr>
                                    </p:animEffect>
                                    <p:set>
                                      <p:cBhvr>
                                        <p:cTn id="228" dur="1" fill="hold">
                                          <p:stCondLst>
                                            <p:cond delay="9"/>
                                          </p:stCondLst>
                                        </p:cTn>
                                        <p:tgtEl>
                                          <p:spTgt spid="41"/>
                                        </p:tgtEl>
                                        <p:attrNameLst>
                                          <p:attrName>style.visibility</p:attrName>
                                        </p:attrNameLst>
                                      </p:cBhvr>
                                      <p:to>
                                        <p:strVal val="hidden"/>
                                      </p:to>
                                    </p:set>
                                  </p:childTnLst>
                                </p:cTn>
                              </p:par>
                              <p:par>
                                <p:cTn id="229" presetID="1" presetClass="mediacall" presetSubtype="0" fill="hold" nodeType="withEffect">
                                  <p:stCondLst>
                                    <p:cond delay="0"/>
                                  </p:stCondLst>
                                  <p:childTnLst>
                                    <p:cmd type="call" cmd="playFrom(0.0)">
                                      <p:cBhvr>
                                        <p:cTn id="230" dur="576" fill="hold"/>
                                        <p:tgtEl>
                                          <p:spTgt spid="26"/>
                                        </p:tgtEl>
                                      </p:cBhvr>
                                    </p:cmd>
                                  </p:childTnLst>
                                </p:cTn>
                              </p:par>
                              <p:par>
                                <p:cTn id="231" presetID="10" presetClass="entr" presetSubtype="0" fill="hold" nodeType="withEffect">
                                  <p:stCondLst>
                                    <p:cond delay="0"/>
                                  </p:stCondLst>
                                  <p:childTnLst>
                                    <p:set>
                                      <p:cBhvr>
                                        <p:cTn id="232" dur="1" fill="hold">
                                          <p:stCondLst>
                                            <p:cond delay="0"/>
                                          </p:stCondLst>
                                        </p:cTn>
                                        <p:tgtEl>
                                          <p:spTgt spid="43"/>
                                        </p:tgtEl>
                                        <p:attrNameLst>
                                          <p:attrName>style.visibility</p:attrName>
                                        </p:attrNameLst>
                                      </p:cBhvr>
                                      <p:to>
                                        <p:strVal val="visible"/>
                                      </p:to>
                                    </p:set>
                                    <p:animEffect transition="in" filter="fade">
                                      <p:cBhvr>
                                        <p:cTn id="233" dur="10"/>
                                        <p:tgtEl>
                                          <p:spTgt spid="43"/>
                                        </p:tgtEl>
                                      </p:cBhvr>
                                    </p:animEffect>
                                  </p:childTnLst>
                                </p:cTn>
                              </p:par>
                              <p:par>
                                <p:cTn id="234" presetID="10" presetClass="exit" presetSubtype="0" fill="hold" nodeType="withEffect">
                                  <p:stCondLst>
                                    <p:cond delay="0"/>
                                  </p:stCondLst>
                                  <p:childTnLst>
                                    <p:animEffect transition="out" filter="fade">
                                      <p:cBhvr>
                                        <p:cTn id="235" dur="500"/>
                                        <p:tgtEl>
                                          <p:spTgt spid="42"/>
                                        </p:tgtEl>
                                      </p:cBhvr>
                                    </p:animEffect>
                                    <p:set>
                                      <p:cBhvr>
                                        <p:cTn id="236" dur="1" fill="hold">
                                          <p:stCondLst>
                                            <p:cond delay="499"/>
                                          </p:stCondLst>
                                        </p:cTn>
                                        <p:tgtEl>
                                          <p:spTgt spid="42"/>
                                        </p:tgtEl>
                                        <p:attrNameLst>
                                          <p:attrName>style.visibility</p:attrName>
                                        </p:attrNameLst>
                                      </p:cBhvr>
                                      <p:to>
                                        <p:strVal val="hidden"/>
                                      </p:to>
                                    </p:set>
                                  </p:childTnLst>
                                </p:cTn>
                              </p:par>
                            </p:childTnLst>
                          </p:cTn>
                        </p:par>
                        <p:par>
                          <p:cTn id="237" fill="hold">
                            <p:stCondLst>
                              <p:cond delay="576"/>
                            </p:stCondLst>
                            <p:childTnLst>
                              <p:par>
                                <p:cTn id="238" presetID="1" presetClass="mediacall" presetSubtype="0" fill="hold" nodeType="afterEffect">
                                  <p:stCondLst>
                                    <p:cond delay="0"/>
                                  </p:stCondLst>
                                  <p:childTnLst>
                                    <p:cmd type="call" cmd="playFrom(0.0)">
                                      <p:cBhvr>
                                        <p:cTn id="239" dur="1306" fill="hold"/>
                                        <p:tgtEl>
                                          <p:spTgt spid="51"/>
                                        </p:tgtEl>
                                      </p:cBhvr>
                                    </p:cmd>
                                  </p:childTnLst>
                                </p:cTn>
                              </p:par>
                              <p:par>
                                <p:cTn id="240" presetID="31" presetClass="entr" presetSubtype="0" fill="hold" nodeType="withEffect">
                                  <p:stCondLst>
                                    <p:cond delay="0"/>
                                  </p:stCondLst>
                                  <p:childTnLst>
                                    <p:set>
                                      <p:cBhvr>
                                        <p:cTn id="241" dur="1" fill="hold">
                                          <p:stCondLst>
                                            <p:cond delay="0"/>
                                          </p:stCondLst>
                                        </p:cTn>
                                        <p:tgtEl>
                                          <p:spTgt spid="46"/>
                                        </p:tgtEl>
                                        <p:attrNameLst>
                                          <p:attrName>style.visibility</p:attrName>
                                        </p:attrNameLst>
                                      </p:cBhvr>
                                      <p:to>
                                        <p:strVal val="visible"/>
                                      </p:to>
                                    </p:set>
                                    <p:anim calcmode="lin" valueType="num">
                                      <p:cBhvr>
                                        <p:cTn id="242" dur="500" fill="hold"/>
                                        <p:tgtEl>
                                          <p:spTgt spid="46"/>
                                        </p:tgtEl>
                                        <p:attrNameLst>
                                          <p:attrName>ppt_w</p:attrName>
                                        </p:attrNameLst>
                                      </p:cBhvr>
                                      <p:tavLst>
                                        <p:tav tm="0">
                                          <p:val>
                                            <p:fltVal val="0"/>
                                          </p:val>
                                        </p:tav>
                                        <p:tav tm="100000">
                                          <p:val>
                                            <p:strVal val="#ppt_w"/>
                                          </p:val>
                                        </p:tav>
                                      </p:tavLst>
                                    </p:anim>
                                    <p:anim calcmode="lin" valueType="num">
                                      <p:cBhvr>
                                        <p:cTn id="243" dur="500" fill="hold"/>
                                        <p:tgtEl>
                                          <p:spTgt spid="46"/>
                                        </p:tgtEl>
                                        <p:attrNameLst>
                                          <p:attrName>ppt_h</p:attrName>
                                        </p:attrNameLst>
                                      </p:cBhvr>
                                      <p:tavLst>
                                        <p:tav tm="0">
                                          <p:val>
                                            <p:fltVal val="0"/>
                                          </p:val>
                                        </p:tav>
                                        <p:tav tm="100000">
                                          <p:val>
                                            <p:strVal val="#ppt_h"/>
                                          </p:val>
                                        </p:tav>
                                      </p:tavLst>
                                    </p:anim>
                                    <p:anim calcmode="lin" valueType="num">
                                      <p:cBhvr>
                                        <p:cTn id="244" dur="500" fill="hold"/>
                                        <p:tgtEl>
                                          <p:spTgt spid="46"/>
                                        </p:tgtEl>
                                        <p:attrNameLst>
                                          <p:attrName>style.rotation</p:attrName>
                                        </p:attrNameLst>
                                      </p:cBhvr>
                                      <p:tavLst>
                                        <p:tav tm="0">
                                          <p:val>
                                            <p:fltVal val="90"/>
                                          </p:val>
                                        </p:tav>
                                        <p:tav tm="100000">
                                          <p:val>
                                            <p:fltVal val="0"/>
                                          </p:val>
                                        </p:tav>
                                      </p:tavLst>
                                    </p:anim>
                                    <p:animEffect transition="in" filter="fade">
                                      <p:cBhvr>
                                        <p:cTn id="245" dur="500"/>
                                        <p:tgtEl>
                                          <p:spTgt spid="46"/>
                                        </p:tgtEl>
                                      </p:cBhvr>
                                    </p:animEffect>
                                  </p:childTnLst>
                                </p:cTn>
                              </p:par>
                              <p:par>
                                <p:cTn id="246" presetID="37" presetClass="path" presetSubtype="0" accel="50000" decel="50000" fill="hold" nodeType="withEffect">
                                  <p:stCondLst>
                                    <p:cond delay="0"/>
                                  </p:stCondLst>
                                  <p:childTnLst>
                                    <p:animMotion origin="layout" path="M 0.09874 0.02507 L 0.07574 -0.02142 C 0.07086 -0.03164 0.06294 -0.03858 0.05415 -0.0409 C 0.04427 -0.04321 0.03603 -0.04032 0.02973 -0.0328 L -1.18056E-6 4.50617E-6 " pathEditMode="relative" rAng="11292292" ptsTypes="FffFF">
                                      <p:cBhvr>
                                        <p:cTn id="247" dur="500" fill="hold"/>
                                        <p:tgtEl>
                                          <p:spTgt spid="46"/>
                                        </p:tgtEl>
                                        <p:attrNameLst>
                                          <p:attrName>ppt_x</p:attrName>
                                          <p:attrName>ppt_y</p:attrName>
                                        </p:attrNameLst>
                                      </p:cBhvr>
                                      <p:rCtr x="-4720" y="-3916"/>
                                    </p:animMotion>
                                  </p:childTnLst>
                                </p:cTn>
                              </p:par>
                              <p:par>
                                <p:cTn id="248" presetID="31" presetClass="entr" presetSubtype="0" fill="hold" nodeType="withEffect">
                                  <p:stCondLst>
                                    <p:cond delay="500"/>
                                  </p:stCondLst>
                                  <p:childTnLst>
                                    <p:set>
                                      <p:cBhvr>
                                        <p:cTn id="249" dur="1" fill="hold">
                                          <p:stCondLst>
                                            <p:cond delay="0"/>
                                          </p:stCondLst>
                                        </p:cTn>
                                        <p:tgtEl>
                                          <p:spTgt spid="45"/>
                                        </p:tgtEl>
                                        <p:attrNameLst>
                                          <p:attrName>style.visibility</p:attrName>
                                        </p:attrNameLst>
                                      </p:cBhvr>
                                      <p:to>
                                        <p:strVal val="visible"/>
                                      </p:to>
                                    </p:set>
                                    <p:anim calcmode="lin" valueType="num">
                                      <p:cBhvr>
                                        <p:cTn id="250" dur="500" fill="hold"/>
                                        <p:tgtEl>
                                          <p:spTgt spid="45"/>
                                        </p:tgtEl>
                                        <p:attrNameLst>
                                          <p:attrName>ppt_w</p:attrName>
                                        </p:attrNameLst>
                                      </p:cBhvr>
                                      <p:tavLst>
                                        <p:tav tm="0">
                                          <p:val>
                                            <p:fltVal val="0"/>
                                          </p:val>
                                        </p:tav>
                                        <p:tav tm="100000">
                                          <p:val>
                                            <p:strVal val="#ppt_w"/>
                                          </p:val>
                                        </p:tav>
                                      </p:tavLst>
                                    </p:anim>
                                    <p:anim calcmode="lin" valueType="num">
                                      <p:cBhvr>
                                        <p:cTn id="251" dur="500" fill="hold"/>
                                        <p:tgtEl>
                                          <p:spTgt spid="45"/>
                                        </p:tgtEl>
                                        <p:attrNameLst>
                                          <p:attrName>ppt_h</p:attrName>
                                        </p:attrNameLst>
                                      </p:cBhvr>
                                      <p:tavLst>
                                        <p:tav tm="0">
                                          <p:val>
                                            <p:fltVal val="0"/>
                                          </p:val>
                                        </p:tav>
                                        <p:tav tm="100000">
                                          <p:val>
                                            <p:strVal val="#ppt_h"/>
                                          </p:val>
                                        </p:tav>
                                      </p:tavLst>
                                    </p:anim>
                                    <p:anim calcmode="lin" valueType="num">
                                      <p:cBhvr>
                                        <p:cTn id="252" dur="500" fill="hold"/>
                                        <p:tgtEl>
                                          <p:spTgt spid="45"/>
                                        </p:tgtEl>
                                        <p:attrNameLst>
                                          <p:attrName>style.rotation</p:attrName>
                                        </p:attrNameLst>
                                      </p:cBhvr>
                                      <p:tavLst>
                                        <p:tav tm="0">
                                          <p:val>
                                            <p:fltVal val="90"/>
                                          </p:val>
                                        </p:tav>
                                        <p:tav tm="100000">
                                          <p:val>
                                            <p:fltVal val="0"/>
                                          </p:val>
                                        </p:tav>
                                      </p:tavLst>
                                    </p:anim>
                                    <p:animEffect transition="in" filter="fade">
                                      <p:cBhvr>
                                        <p:cTn id="253" dur="500"/>
                                        <p:tgtEl>
                                          <p:spTgt spid="45"/>
                                        </p:tgtEl>
                                      </p:cBhvr>
                                    </p:animEffect>
                                  </p:childTnLst>
                                </p:cTn>
                              </p:par>
                              <p:par>
                                <p:cTn id="254" presetID="42" presetClass="path" presetSubtype="0" accel="50000" decel="50000" fill="hold" nodeType="withEffect">
                                  <p:stCondLst>
                                    <p:cond delay="500"/>
                                  </p:stCondLst>
                                  <p:childTnLst>
                                    <p:animMotion origin="layout" path="M -2.39583E-6 3.08642E-7 L -2.39583E-6 0.1738 " pathEditMode="relative" rAng="0" ptsTypes="AA">
                                      <p:cBhvr>
                                        <p:cTn id="255" dur="500" spd="-100000" fill="hold"/>
                                        <p:tgtEl>
                                          <p:spTgt spid="45"/>
                                        </p:tgtEl>
                                        <p:attrNameLst>
                                          <p:attrName>ppt_x</p:attrName>
                                          <p:attrName>ppt_y</p:attrName>
                                        </p:attrNameLst>
                                      </p:cBhvr>
                                      <p:rCtr x="0" y="8681"/>
                                    </p:animMotion>
                                  </p:childTnLst>
                                </p:cTn>
                              </p:par>
                              <p:par>
                                <p:cTn id="256" presetID="31" presetClass="entr" presetSubtype="0" fill="hold" nodeType="withEffect">
                                  <p:stCondLst>
                                    <p:cond delay="1000"/>
                                  </p:stCondLst>
                                  <p:childTnLst>
                                    <p:set>
                                      <p:cBhvr>
                                        <p:cTn id="257" dur="1" fill="hold">
                                          <p:stCondLst>
                                            <p:cond delay="0"/>
                                          </p:stCondLst>
                                        </p:cTn>
                                        <p:tgtEl>
                                          <p:spTgt spid="44"/>
                                        </p:tgtEl>
                                        <p:attrNameLst>
                                          <p:attrName>style.visibility</p:attrName>
                                        </p:attrNameLst>
                                      </p:cBhvr>
                                      <p:to>
                                        <p:strVal val="visible"/>
                                      </p:to>
                                    </p:set>
                                    <p:anim calcmode="lin" valueType="num">
                                      <p:cBhvr>
                                        <p:cTn id="258" dur="500" fill="hold"/>
                                        <p:tgtEl>
                                          <p:spTgt spid="44"/>
                                        </p:tgtEl>
                                        <p:attrNameLst>
                                          <p:attrName>ppt_w</p:attrName>
                                        </p:attrNameLst>
                                      </p:cBhvr>
                                      <p:tavLst>
                                        <p:tav tm="0">
                                          <p:val>
                                            <p:fltVal val="0"/>
                                          </p:val>
                                        </p:tav>
                                        <p:tav tm="100000">
                                          <p:val>
                                            <p:strVal val="#ppt_w"/>
                                          </p:val>
                                        </p:tav>
                                      </p:tavLst>
                                    </p:anim>
                                    <p:anim calcmode="lin" valueType="num">
                                      <p:cBhvr>
                                        <p:cTn id="259" dur="500" fill="hold"/>
                                        <p:tgtEl>
                                          <p:spTgt spid="44"/>
                                        </p:tgtEl>
                                        <p:attrNameLst>
                                          <p:attrName>ppt_h</p:attrName>
                                        </p:attrNameLst>
                                      </p:cBhvr>
                                      <p:tavLst>
                                        <p:tav tm="0">
                                          <p:val>
                                            <p:fltVal val="0"/>
                                          </p:val>
                                        </p:tav>
                                        <p:tav tm="100000">
                                          <p:val>
                                            <p:strVal val="#ppt_h"/>
                                          </p:val>
                                        </p:tav>
                                      </p:tavLst>
                                    </p:anim>
                                    <p:anim calcmode="lin" valueType="num">
                                      <p:cBhvr>
                                        <p:cTn id="260" dur="500" fill="hold"/>
                                        <p:tgtEl>
                                          <p:spTgt spid="44"/>
                                        </p:tgtEl>
                                        <p:attrNameLst>
                                          <p:attrName>style.rotation</p:attrName>
                                        </p:attrNameLst>
                                      </p:cBhvr>
                                      <p:tavLst>
                                        <p:tav tm="0">
                                          <p:val>
                                            <p:fltVal val="90"/>
                                          </p:val>
                                        </p:tav>
                                        <p:tav tm="100000">
                                          <p:val>
                                            <p:fltVal val="0"/>
                                          </p:val>
                                        </p:tav>
                                      </p:tavLst>
                                    </p:anim>
                                    <p:animEffect transition="in" filter="fade">
                                      <p:cBhvr>
                                        <p:cTn id="261" dur="500"/>
                                        <p:tgtEl>
                                          <p:spTgt spid="44"/>
                                        </p:tgtEl>
                                      </p:cBhvr>
                                    </p:animEffect>
                                  </p:childTnLst>
                                </p:cTn>
                              </p:par>
                              <p:par>
                                <p:cTn id="262" presetID="37" presetClass="path" presetSubtype="0" accel="50000" decel="50000" fill="hold" nodeType="withEffect">
                                  <p:stCondLst>
                                    <p:cond delay="1000"/>
                                  </p:stCondLst>
                                  <p:childTnLst>
                                    <p:animMotion origin="layout" path="M -3.4375E-6 5.55556E-7 L -0.0256 -0.02527 C -0.03103 -0.03067 -0.03808 -0.03241 -0.04546 -0.02932 C -0.05349 -0.02488 -0.05935 -0.0189 -0.06315 -0.00887 L -0.08007 0.03395 " pathEditMode="relative" rAng="10004191" ptsTypes="FffFF">
                                      <p:cBhvr>
                                        <p:cTn id="263" dur="500" spd="-100000" fill="hold"/>
                                        <p:tgtEl>
                                          <p:spTgt spid="44"/>
                                        </p:tgtEl>
                                        <p:attrNameLst>
                                          <p:attrName>ppt_x</p:attrName>
                                          <p:attrName>ppt_y</p:attrName>
                                        </p:attrNameLst>
                                      </p:cBhvr>
                                      <p:rCtr x="-4308" y="-598"/>
                                    </p:animMotion>
                                  </p:childTnLst>
                                </p:cTn>
                              </p:par>
                            </p:childTnLst>
                          </p:cTn>
                        </p:par>
                        <p:par>
                          <p:cTn id="264" fill="hold">
                            <p:stCondLst>
                              <p:cond delay="2076"/>
                            </p:stCondLst>
                            <p:childTnLst>
                              <p:par>
                                <p:cTn id="265" presetID="2" presetClass="exit" presetSubtype="4" fill="hold" nodeType="afterEffect">
                                  <p:stCondLst>
                                    <p:cond delay="0"/>
                                  </p:stCondLst>
                                  <p:childTnLst>
                                    <p:anim calcmode="lin" valueType="num">
                                      <p:cBhvr additive="base">
                                        <p:cTn id="266" dur="500"/>
                                        <p:tgtEl>
                                          <p:spTgt spid="40"/>
                                        </p:tgtEl>
                                        <p:attrNameLst>
                                          <p:attrName>ppt_x</p:attrName>
                                        </p:attrNameLst>
                                      </p:cBhvr>
                                      <p:tavLst>
                                        <p:tav tm="0">
                                          <p:val>
                                            <p:strVal val="ppt_x"/>
                                          </p:val>
                                        </p:tav>
                                        <p:tav tm="100000">
                                          <p:val>
                                            <p:strVal val="ppt_x"/>
                                          </p:val>
                                        </p:tav>
                                      </p:tavLst>
                                    </p:anim>
                                    <p:anim calcmode="lin" valueType="num">
                                      <p:cBhvr additive="base">
                                        <p:cTn id="267" dur="500"/>
                                        <p:tgtEl>
                                          <p:spTgt spid="40"/>
                                        </p:tgtEl>
                                        <p:attrNameLst>
                                          <p:attrName>ppt_y</p:attrName>
                                        </p:attrNameLst>
                                      </p:cBhvr>
                                      <p:tavLst>
                                        <p:tav tm="0">
                                          <p:val>
                                            <p:strVal val="ppt_y"/>
                                          </p:val>
                                        </p:tav>
                                        <p:tav tm="100000">
                                          <p:val>
                                            <p:strVal val="1+ppt_h/2"/>
                                          </p:val>
                                        </p:tav>
                                      </p:tavLst>
                                    </p:anim>
                                    <p:set>
                                      <p:cBhvr>
                                        <p:cTn id="268" dur="1" fill="hold">
                                          <p:stCondLst>
                                            <p:cond delay="499"/>
                                          </p:stCondLst>
                                        </p:cTn>
                                        <p:tgtEl>
                                          <p:spTgt spid="40"/>
                                        </p:tgtEl>
                                        <p:attrNameLst>
                                          <p:attrName>style.visibility</p:attrName>
                                        </p:attrNameLst>
                                      </p:cBhvr>
                                      <p:to>
                                        <p:strVal val="hidden"/>
                                      </p:to>
                                    </p:set>
                                  </p:childTnLst>
                                </p:cTn>
                              </p:par>
                              <p:par>
                                <p:cTn id="269" presetID="2" presetClass="exit" presetSubtype="4" fill="hold" nodeType="withEffect">
                                  <p:stCondLst>
                                    <p:cond delay="0"/>
                                  </p:stCondLst>
                                  <p:childTnLst>
                                    <p:anim calcmode="lin" valueType="num">
                                      <p:cBhvr additive="base">
                                        <p:cTn id="270" dur="750"/>
                                        <p:tgtEl>
                                          <p:spTgt spid="43"/>
                                        </p:tgtEl>
                                        <p:attrNameLst>
                                          <p:attrName>ppt_x</p:attrName>
                                        </p:attrNameLst>
                                      </p:cBhvr>
                                      <p:tavLst>
                                        <p:tav tm="0">
                                          <p:val>
                                            <p:strVal val="ppt_x"/>
                                          </p:val>
                                        </p:tav>
                                        <p:tav tm="100000">
                                          <p:val>
                                            <p:strVal val="ppt_x"/>
                                          </p:val>
                                        </p:tav>
                                      </p:tavLst>
                                    </p:anim>
                                    <p:anim calcmode="lin" valueType="num">
                                      <p:cBhvr additive="base">
                                        <p:cTn id="271" dur="750"/>
                                        <p:tgtEl>
                                          <p:spTgt spid="43"/>
                                        </p:tgtEl>
                                        <p:attrNameLst>
                                          <p:attrName>ppt_y</p:attrName>
                                        </p:attrNameLst>
                                      </p:cBhvr>
                                      <p:tavLst>
                                        <p:tav tm="0">
                                          <p:val>
                                            <p:strVal val="ppt_y"/>
                                          </p:val>
                                        </p:tav>
                                        <p:tav tm="100000">
                                          <p:val>
                                            <p:strVal val="1+ppt_h/2"/>
                                          </p:val>
                                        </p:tav>
                                      </p:tavLst>
                                    </p:anim>
                                    <p:set>
                                      <p:cBhvr>
                                        <p:cTn id="272" dur="1" fill="hold">
                                          <p:stCondLst>
                                            <p:cond delay="749"/>
                                          </p:stCondLst>
                                        </p:cTn>
                                        <p:tgtEl>
                                          <p:spTgt spid="43"/>
                                        </p:tgtEl>
                                        <p:attrNameLst>
                                          <p:attrName>style.visibility</p:attrName>
                                        </p:attrNameLst>
                                      </p:cBhvr>
                                      <p:to>
                                        <p:strVal val="hidden"/>
                                      </p:to>
                                    </p:set>
                                  </p:childTnLst>
                                </p:cTn>
                              </p:par>
                            </p:childTnLst>
                          </p:cTn>
                        </p:par>
                        <p:par>
                          <p:cTn id="273" fill="hold">
                            <p:stCondLst>
                              <p:cond delay="2826"/>
                            </p:stCondLst>
                            <p:childTnLst>
                              <p:par>
                                <p:cTn id="274" presetID="10" presetClass="entr" presetSubtype="0" fill="hold" nodeType="afterEffect">
                                  <p:stCondLst>
                                    <p:cond delay="0"/>
                                  </p:stCondLst>
                                  <p:childTnLst>
                                    <p:set>
                                      <p:cBhvr>
                                        <p:cTn id="275" dur="1" fill="hold">
                                          <p:stCondLst>
                                            <p:cond delay="0"/>
                                          </p:stCondLst>
                                        </p:cTn>
                                        <p:tgtEl>
                                          <p:spTgt spid="47"/>
                                        </p:tgtEl>
                                        <p:attrNameLst>
                                          <p:attrName>style.visibility</p:attrName>
                                        </p:attrNameLst>
                                      </p:cBhvr>
                                      <p:to>
                                        <p:strVal val="visible"/>
                                      </p:to>
                                    </p:set>
                                    <p:animEffect transition="in" filter="fade">
                                      <p:cBhvr>
                                        <p:cTn id="276" dur="1000"/>
                                        <p:tgtEl>
                                          <p:spTgt spid="47"/>
                                        </p:tgtEl>
                                      </p:cBhvr>
                                    </p:animEffect>
                                  </p:childTnLst>
                                </p:cTn>
                              </p:par>
                              <p:par>
                                <p:cTn id="277" presetID="1" presetClass="mediacall" presetSubtype="0" fill="hold" nodeType="withEffect">
                                  <p:stCondLst>
                                    <p:cond delay="0"/>
                                  </p:stCondLst>
                                  <p:childTnLst>
                                    <p:cmd type="call" cmd="playFrom(0.0)">
                                      <p:cBhvr>
                                        <p:cTn id="278" dur="3600" fill="hold"/>
                                        <p:tgtEl>
                                          <p:spTgt spid="27"/>
                                        </p:tgtEl>
                                      </p:cBhvr>
                                    </p:cmd>
                                  </p:childTnLst>
                                </p:cTn>
                              </p:par>
                            </p:childTnLst>
                          </p:cTn>
                        </p:par>
                        <p:par>
                          <p:cTn id="279" fill="hold">
                            <p:stCondLst>
                              <p:cond delay="6426"/>
                            </p:stCondLst>
                            <p:childTnLst>
                              <p:par>
                                <p:cTn id="280" presetID="31" presetClass="exit" presetSubtype="0" fill="hold" nodeType="afterEffect">
                                  <p:stCondLst>
                                    <p:cond delay="1000"/>
                                  </p:stCondLst>
                                  <p:childTnLst>
                                    <p:anim calcmode="lin" valueType="num">
                                      <p:cBhvr>
                                        <p:cTn id="281" dur="500"/>
                                        <p:tgtEl>
                                          <p:spTgt spid="46"/>
                                        </p:tgtEl>
                                        <p:attrNameLst>
                                          <p:attrName>ppt_w</p:attrName>
                                        </p:attrNameLst>
                                      </p:cBhvr>
                                      <p:tavLst>
                                        <p:tav tm="0">
                                          <p:val>
                                            <p:strVal val="ppt_w"/>
                                          </p:val>
                                        </p:tav>
                                        <p:tav tm="100000">
                                          <p:val>
                                            <p:fltVal val="0"/>
                                          </p:val>
                                        </p:tav>
                                      </p:tavLst>
                                    </p:anim>
                                    <p:anim calcmode="lin" valueType="num">
                                      <p:cBhvr>
                                        <p:cTn id="282" dur="500"/>
                                        <p:tgtEl>
                                          <p:spTgt spid="46"/>
                                        </p:tgtEl>
                                        <p:attrNameLst>
                                          <p:attrName>ppt_h</p:attrName>
                                        </p:attrNameLst>
                                      </p:cBhvr>
                                      <p:tavLst>
                                        <p:tav tm="0">
                                          <p:val>
                                            <p:strVal val="ppt_h"/>
                                          </p:val>
                                        </p:tav>
                                        <p:tav tm="100000">
                                          <p:val>
                                            <p:fltVal val="0"/>
                                          </p:val>
                                        </p:tav>
                                      </p:tavLst>
                                    </p:anim>
                                    <p:anim calcmode="lin" valueType="num">
                                      <p:cBhvr>
                                        <p:cTn id="283" dur="500"/>
                                        <p:tgtEl>
                                          <p:spTgt spid="46"/>
                                        </p:tgtEl>
                                        <p:attrNameLst>
                                          <p:attrName>style.rotation</p:attrName>
                                        </p:attrNameLst>
                                      </p:cBhvr>
                                      <p:tavLst>
                                        <p:tav tm="0">
                                          <p:val>
                                            <p:fltVal val="0"/>
                                          </p:val>
                                        </p:tav>
                                        <p:tav tm="100000">
                                          <p:val>
                                            <p:fltVal val="90"/>
                                          </p:val>
                                        </p:tav>
                                      </p:tavLst>
                                    </p:anim>
                                    <p:animEffect transition="out" filter="fade">
                                      <p:cBhvr>
                                        <p:cTn id="284" dur="500"/>
                                        <p:tgtEl>
                                          <p:spTgt spid="46"/>
                                        </p:tgtEl>
                                      </p:cBhvr>
                                    </p:animEffect>
                                    <p:set>
                                      <p:cBhvr>
                                        <p:cTn id="285" dur="1" fill="hold">
                                          <p:stCondLst>
                                            <p:cond delay="499"/>
                                          </p:stCondLst>
                                        </p:cTn>
                                        <p:tgtEl>
                                          <p:spTgt spid="46"/>
                                        </p:tgtEl>
                                        <p:attrNameLst>
                                          <p:attrName>style.visibility</p:attrName>
                                        </p:attrNameLst>
                                      </p:cBhvr>
                                      <p:to>
                                        <p:strVal val="hidden"/>
                                      </p:to>
                                    </p:set>
                                  </p:childTnLst>
                                </p:cTn>
                              </p:par>
                              <p:par>
                                <p:cTn id="286" presetID="31" presetClass="exit" presetSubtype="0" fill="hold" nodeType="withEffect">
                                  <p:stCondLst>
                                    <p:cond delay="1000"/>
                                  </p:stCondLst>
                                  <p:childTnLst>
                                    <p:anim calcmode="lin" valueType="num">
                                      <p:cBhvr>
                                        <p:cTn id="287" dur="500"/>
                                        <p:tgtEl>
                                          <p:spTgt spid="45"/>
                                        </p:tgtEl>
                                        <p:attrNameLst>
                                          <p:attrName>ppt_w</p:attrName>
                                        </p:attrNameLst>
                                      </p:cBhvr>
                                      <p:tavLst>
                                        <p:tav tm="0">
                                          <p:val>
                                            <p:strVal val="ppt_w"/>
                                          </p:val>
                                        </p:tav>
                                        <p:tav tm="100000">
                                          <p:val>
                                            <p:fltVal val="0"/>
                                          </p:val>
                                        </p:tav>
                                      </p:tavLst>
                                    </p:anim>
                                    <p:anim calcmode="lin" valueType="num">
                                      <p:cBhvr>
                                        <p:cTn id="288" dur="500"/>
                                        <p:tgtEl>
                                          <p:spTgt spid="45"/>
                                        </p:tgtEl>
                                        <p:attrNameLst>
                                          <p:attrName>ppt_h</p:attrName>
                                        </p:attrNameLst>
                                      </p:cBhvr>
                                      <p:tavLst>
                                        <p:tav tm="0">
                                          <p:val>
                                            <p:strVal val="ppt_h"/>
                                          </p:val>
                                        </p:tav>
                                        <p:tav tm="100000">
                                          <p:val>
                                            <p:fltVal val="0"/>
                                          </p:val>
                                        </p:tav>
                                      </p:tavLst>
                                    </p:anim>
                                    <p:anim calcmode="lin" valueType="num">
                                      <p:cBhvr>
                                        <p:cTn id="289" dur="500"/>
                                        <p:tgtEl>
                                          <p:spTgt spid="45"/>
                                        </p:tgtEl>
                                        <p:attrNameLst>
                                          <p:attrName>style.rotation</p:attrName>
                                        </p:attrNameLst>
                                      </p:cBhvr>
                                      <p:tavLst>
                                        <p:tav tm="0">
                                          <p:val>
                                            <p:fltVal val="0"/>
                                          </p:val>
                                        </p:tav>
                                        <p:tav tm="100000">
                                          <p:val>
                                            <p:fltVal val="90"/>
                                          </p:val>
                                        </p:tav>
                                      </p:tavLst>
                                    </p:anim>
                                    <p:animEffect transition="out" filter="fade">
                                      <p:cBhvr>
                                        <p:cTn id="290" dur="500"/>
                                        <p:tgtEl>
                                          <p:spTgt spid="45"/>
                                        </p:tgtEl>
                                      </p:cBhvr>
                                    </p:animEffect>
                                    <p:set>
                                      <p:cBhvr>
                                        <p:cTn id="291" dur="1" fill="hold">
                                          <p:stCondLst>
                                            <p:cond delay="499"/>
                                          </p:stCondLst>
                                        </p:cTn>
                                        <p:tgtEl>
                                          <p:spTgt spid="45"/>
                                        </p:tgtEl>
                                        <p:attrNameLst>
                                          <p:attrName>style.visibility</p:attrName>
                                        </p:attrNameLst>
                                      </p:cBhvr>
                                      <p:to>
                                        <p:strVal val="hidden"/>
                                      </p:to>
                                    </p:set>
                                  </p:childTnLst>
                                </p:cTn>
                              </p:par>
                              <p:par>
                                <p:cTn id="292" presetID="31" presetClass="exit" presetSubtype="0" fill="hold" nodeType="withEffect">
                                  <p:stCondLst>
                                    <p:cond delay="1000"/>
                                  </p:stCondLst>
                                  <p:childTnLst>
                                    <p:anim calcmode="lin" valueType="num">
                                      <p:cBhvr>
                                        <p:cTn id="293" dur="500"/>
                                        <p:tgtEl>
                                          <p:spTgt spid="44"/>
                                        </p:tgtEl>
                                        <p:attrNameLst>
                                          <p:attrName>ppt_w</p:attrName>
                                        </p:attrNameLst>
                                      </p:cBhvr>
                                      <p:tavLst>
                                        <p:tav tm="0">
                                          <p:val>
                                            <p:strVal val="ppt_w"/>
                                          </p:val>
                                        </p:tav>
                                        <p:tav tm="100000">
                                          <p:val>
                                            <p:fltVal val="0"/>
                                          </p:val>
                                        </p:tav>
                                      </p:tavLst>
                                    </p:anim>
                                    <p:anim calcmode="lin" valueType="num">
                                      <p:cBhvr>
                                        <p:cTn id="294" dur="500"/>
                                        <p:tgtEl>
                                          <p:spTgt spid="44"/>
                                        </p:tgtEl>
                                        <p:attrNameLst>
                                          <p:attrName>ppt_h</p:attrName>
                                        </p:attrNameLst>
                                      </p:cBhvr>
                                      <p:tavLst>
                                        <p:tav tm="0">
                                          <p:val>
                                            <p:strVal val="ppt_h"/>
                                          </p:val>
                                        </p:tav>
                                        <p:tav tm="100000">
                                          <p:val>
                                            <p:fltVal val="0"/>
                                          </p:val>
                                        </p:tav>
                                      </p:tavLst>
                                    </p:anim>
                                    <p:anim calcmode="lin" valueType="num">
                                      <p:cBhvr>
                                        <p:cTn id="295" dur="500"/>
                                        <p:tgtEl>
                                          <p:spTgt spid="44"/>
                                        </p:tgtEl>
                                        <p:attrNameLst>
                                          <p:attrName>style.rotation</p:attrName>
                                        </p:attrNameLst>
                                      </p:cBhvr>
                                      <p:tavLst>
                                        <p:tav tm="0">
                                          <p:val>
                                            <p:fltVal val="0"/>
                                          </p:val>
                                        </p:tav>
                                        <p:tav tm="100000">
                                          <p:val>
                                            <p:fltVal val="90"/>
                                          </p:val>
                                        </p:tav>
                                      </p:tavLst>
                                    </p:anim>
                                    <p:animEffect transition="out" filter="fade">
                                      <p:cBhvr>
                                        <p:cTn id="296" dur="500"/>
                                        <p:tgtEl>
                                          <p:spTgt spid="44"/>
                                        </p:tgtEl>
                                      </p:cBhvr>
                                    </p:animEffect>
                                    <p:set>
                                      <p:cBhvr>
                                        <p:cTn id="297" dur="1" fill="hold">
                                          <p:stCondLst>
                                            <p:cond delay="499"/>
                                          </p:stCondLst>
                                        </p:cTn>
                                        <p:tgtEl>
                                          <p:spTgt spid="44"/>
                                        </p:tgtEl>
                                        <p:attrNameLst>
                                          <p:attrName>style.visibility</p:attrName>
                                        </p:attrNameLst>
                                      </p:cBhvr>
                                      <p:to>
                                        <p:strVal val="hidden"/>
                                      </p:to>
                                    </p:set>
                                  </p:childTnLst>
                                </p:cTn>
                              </p:par>
                            </p:childTnLst>
                          </p:cTn>
                        </p:par>
                      </p:childTnLst>
                    </p:cTn>
                  </p:par>
                </p:childTnLst>
              </p:cTn>
              <p:nextCondLst>
                <p:cond evt="onClick" delay="0">
                  <p:tgtEl>
                    <p:spTgt spid="41"/>
                  </p:tgtEl>
                </p:cond>
              </p:nextCondLst>
            </p:seq>
            <p:seq concurrent="1" nextAc="seek">
              <p:cTn id="298" restart="whenNotActive" fill="hold" evtFilter="cancelBubble" nodeType="interactiveSeq">
                <p:stCondLst>
                  <p:cond evt="onClick" delay="0">
                    <p:tgtEl>
                      <p:spTgt spid="53"/>
                    </p:tgtEl>
                  </p:cond>
                </p:stCondLst>
                <p:endSync evt="end" delay="0">
                  <p:rtn val="all"/>
                </p:endSync>
                <p:childTnLst>
                  <p:par>
                    <p:cTn id="299" fill="hold">
                      <p:stCondLst>
                        <p:cond delay="0"/>
                      </p:stCondLst>
                      <p:childTnLst>
                        <p:par>
                          <p:cTn id="300" fill="hold">
                            <p:stCondLst>
                              <p:cond delay="0"/>
                            </p:stCondLst>
                            <p:childTnLst>
                              <p:par>
                                <p:cTn id="301" presetID="10" presetClass="exit" presetSubtype="0" fill="hold" nodeType="clickEffect">
                                  <p:stCondLst>
                                    <p:cond delay="0"/>
                                  </p:stCondLst>
                                  <p:childTnLst>
                                    <p:animEffect transition="out" filter="fade">
                                      <p:cBhvr>
                                        <p:cTn id="302" dur="10"/>
                                        <p:tgtEl>
                                          <p:spTgt spid="53"/>
                                        </p:tgtEl>
                                      </p:cBhvr>
                                    </p:animEffect>
                                    <p:set>
                                      <p:cBhvr>
                                        <p:cTn id="303" dur="1" fill="hold">
                                          <p:stCondLst>
                                            <p:cond delay="9"/>
                                          </p:stCondLst>
                                        </p:cTn>
                                        <p:tgtEl>
                                          <p:spTgt spid="53"/>
                                        </p:tgtEl>
                                        <p:attrNameLst>
                                          <p:attrName>style.visibility</p:attrName>
                                        </p:attrNameLst>
                                      </p:cBhvr>
                                      <p:to>
                                        <p:strVal val="hidden"/>
                                      </p:to>
                                    </p:set>
                                  </p:childTnLst>
                                </p:cTn>
                              </p:par>
                              <p:par>
                                <p:cTn id="304" presetID="1" presetClass="mediacall" presetSubtype="0" fill="hold" nodeType="withEffect">
                                  <p:stCondLst>
                                    <p:cond delay="0"/>
                                  </p:stCondLst>
                                  <p:childTnLst>
                                    <p:cmd type="call" cmd="playFrom(0.0)">
                                      <p:cBhvr>
                                        <p:cTn id="305" dur="576" fill="hold"/>
                                        <p:tgtEl>
                                          <p:spTgt spid="26"/>
                                        </p:tgtEl>
                                      </p:cBhvr>
                                    </p:cmd>
                                  </p:childTnLst>
                                </p:cTn>
                              </p:par>
                              <p:par>
                                <p:cTn id="306" presetID="10" presetClass="entr" presetSubtype="0" fill="hold" nodeType="withEffect">
                                  <p:stCondLst>
                                    <p:cond delay="0"/>
                                  </p:stCondLst>
                                  <p:childTnLst>
                                    <p:set>
                                      <p:cBhvr>
                                        <p:cTn id="307" dur="1" fill="hold">
                                          <p:stCondLst>
                                            <p:cond delay="0"/>
                                          </p:stCondLst>
                                        </p:cTn>
                                        <p:tgtEl>
                                          <p:spTgt spid="55"/>
                                        </p:tgtEl>
                                        <p:attrNameLst>
                                          <p:attrName>style.visibility</p:attrName>
                                        </p:attrNameLst>
                                      </p:cBhvr>
                                      <p:to>
                                        <p:strVal val="visible"/>
                                      </p:to>
                                    </p:set>
                                    <p:animEffect transition="in" filter="fade">
                                      <p:cBhvr>
                                        <p:cTn id="308" dur="10"/>
                                        <p:tgtEl>
                                          <p:spTgt spid="55"/>
                                        </p:tgtEl>
                                      </p:cBhvr>
                                    </p:animEffect>
                                  </p:childTnLst>
                                </p:cTn>
                              </p:par>
                              <p:par>
                                <p:cTn id="309" presetID="10" presetClass="exit" presetSubtype="0" fill="hold" nodeType="withEffect">
                                  <p:stCondLst>
                                    <p:cond delay="0"/>
                                  </p:stCondLst>
                                  <p:childTnLst>
                                    <p:animEffect transition="out" filter="fade">
                                      <p:cBhvr>
                                        <p:cTn id="310" dur="500"/>
                                        <p:tgtEl>
                                          <p:spTgt spid="54"/>
                                        </p:tgtEl>
                                      </p:cBhvr>
                                    </p:animEffect>
                                    <p:set>
                                      <p:cBhvr>
                                        <p:cTn id="311" dur="1" fill="hold">
                                          <p:stCondLst>
                                            <p:cond delay="499"/>
                                          </p:stCondLst>
                                        </p:cTn>
                                        <p:tgtEl>
                                          <p:spTgt spid="54"/>
                                        </p:tgtEl>
                                        <p:attrNameLst>
                                          <p:attrName>style.visibility</p:attrName>
                                        </p:attrNameLst>
                                      </p:cBhvr>
                                      <p:to>
                                        <p:strVal val="hidden"/>
                                      </p:to>
                                    </p:set>
                                  </p:childTnLst>
                                </p:cTn>
                              </p:par>
                            </p:childTnLst>
                          </p:cTn>
                        </p:par>
                        <p:par>
                          <p:cTn id="312" fill="hold">
                            <p:stCondLst>
                              <p:cond delay="576"/>
                            </p:stCondLst>
                            <p:childTnLst>
                              <p:par>
                                <p:cTn id="313" presetID="1" presetClass="mediacall" presetSubtype="0" fill="hold" nodeType="afterEffect">
                                  <p:stCondLst>
                                    <p:cond delay="0"/>
                                  </p:stCondLst>
                                  <p:childTnLst>
                                    <p:cmd type="call" cmd="playFrom(0.0)">
                                      <p:cBhvr>
                                        <p:cTn id="314" dur="783" fill="hold"/>
                                        <p:tgtEl>
                                          <p:spTgt spid="62"/>
                                        </p:tgtEl>
                                      </p:cBhvr>
                                    </p:cmd>
                                  </p:childTnLst>
                                </p:cTn>
                              </p:par>
                              <p:par>
                                <p:cTn id="315" presetID="31" presetClass="entr" presetSubtype="0" fill="hold" nodeType="withEffect">
                                  <p:stCondLst>
                                    <p:cond delay="0"/>
                                  </p:stCondLst>
                                  <p:childTnLst>
                                    <p:set>
                                      <p:cBhvr>
                                        <p:cTn id="316" dur="1" fill="hold">
                                          <p:stCondLst>
                                            <p:cond delay="0"/>
                                          </p:stCondLst>
                                        </p:cTn>
                                        <p:tgtEl>
                                          <p:spTgt spid="56"/>
                                        </p:tgtEl>
                                        <p:attrNameLst>
                                          <p:attrName>style.visibility</p:attrName>
                                        </p:attrNameLst>
                                      </p:cBhvr>
                                      <p:to>
                                        <p:strVal val="visible"/>
                                      </p:to>
                                    </p:set>
                                    <p:anim calcmode="lin" valueType="num">
                                      <p:cBhvr>
                                        <p:cTn id="317" dur="500" fill="hold"/>
                                        <p:tgtEl>
                                          <p:spTgt spid="56"/>
                                        </p:tgtEl>
                                        <p:attrNameLst>
                                          <p:attrName>ppt_w</p:attrName>
                                        </p:attrNameLst>
                                      </p:cBhvr>
                                      <p:tavLst>
                                        <p:tav tm="0">
                                          <p:val>
                                            <p:fltVal val="0"/>
                                          </p:val>
                                        </p:tav>
                                        <p:tav tm="100000">
                                          <p:val>
                                            <p:strVal val="#ppt_w"/>
                                          </p:val>
                                        </p:tav>
                                      </p:tavLst>
                                    </p:anim>
                                    <p:anim calcmode="lin" valueType="num">
                                      <p:cBhvr>
                                        <p:cTn id="318" dur="500" fill="hold"/>
                                        <p:tgtEl>
                                          <p:spTgt spid="56"/>
                                        </p:tgtEl>
                                        <p:attrNameLst>
                                          <p:attrName>ppt_h</p:attrName>
                                        </p:attrNameLst>
                                      </p:cBhvr>
                                      <p:tavLst>
                                        <p:tav tm="0">
                                          <p:val>
                                            <p:fltVal val="0"/>
                                          </p:val>
                                        </p:tav>
                                        <p:tav tm="100000">
                                          <p:val>
                                            <p:strVal val="#ppt_h"/>
                                          </p:val>
                                        </p:tav>
                                      </p:tavLst>
                                    </p:anim>
                                    <p:anim calcmode="lin" valueType="num">
                                      <p:cBhvr>
                                        <p:cTn id="319" dur="500" fill="hold"/>
                                        <p:tgtEl>
                                          <p:spTgt spid="56"/>
                                        </p:tgtEl>
                                        <p:attrNameLst>
                                          <p:attrName>style.rotation</p:attrName>
                                        </p:attrNameLst>
                                      </p:cBhvr>
                                      <p:tavLst>
                                        <p:tav tm="0">
                                          <p:val>
                                            <p:fltVal val="90"/>
                                          </p:val>
                                        </p:tav>
                                        <p:tav tm="100000">
                                          <p:val>
                                            <p:fltVal val="0"/>
                                          </p:val>
                                        </p:tav>
                                      </p:tavLst>
                                    </p:anim>
                                    <p:animEffect transition="in" filter="fade">
                                      <p:cBhvr>
                                        <p:cTn id="320" dur="500"/>
                                        <p:tgtEl>
                                          <p:spTgt spid="56"/>
                                        </p:tgtEl>
                                      </p:cBhvr>
                                    </p:animEffect>
                                  </p:childTnLst>
                                </p:cTn>
                              </p:par>
                              <p:par>
                                <p:cTn id="321" presetID="37" presetClass="path" presetSubtype="0" accel="50000" decel="50000" fill="hold" nodeType="withEffect">
                                  <p:stCondLst>
                                    <p:cond delay="0"/>
                                  </p:stCondLst>
                                  <p:childTnLst>
                                    <p:animMotion origin="layout" path="M 0.07812 0.22146 L 0.07617 0.14121 C 0.07552 0.12308 0.07129 0.10263 0.06402 0.08295 C 0.05588 0.06154 0.04687 0.04707 0.03765 0.03916 L -0.00358 0.00367 " pathEditMode="relative" rAng="-7411653" ptsTypes="FffFF">
                                      <p:cBhvr>
                                        <p:cTn id="322" dur="500" fill="hold"/>
                                        <p:tgtEl>
                                          <p:spTgt spid="56"/>
                                        </p:tgtEl>
                                        <p:attrNameLst>
                                          <p:attrName>ppt_x</p:attrName>
                                          <p:attrName>ppt_y</p:attrName>
                                        </p:attrNameLst>
                                      </p:cBhvr>
                                      <p:rCtr x="-2778" y="-12423"/>
                                    </p:animMotion>
                                  </p:childTnLst>
                                </p:cTn>
                              </p:par>
                              <p:par>
                                <p:cTn id="323" presetID="31" presetClass="entr" presetSubtype="0" fill="hold" nodeType="withEffect">
                                  <p:stCondLst>
                                    <p:cond delay="500"/>
                                  </p:stCondLst>
                                  <p:childTnLst>
                                    <p:set>
                                      <p:cBhvr>
                                        <p:cTn id="324" dur="1" fill="hold">
                                          <p:stCondLst>
                                            <p:cond delay="0"/>
                                          </p:stCondLst>
                                        </p:cTn>
                                        <p:tgtEl>
                                          <p:spTgt spid="57"/>
                                        </p:tgtEl>
                                        <p:attrNameLst>
                                          <p:attrName>style.visibility</p:attrName>
                                        </p:attrNameLst>
                                      </p:cBhvr>
                                      <p:to>
                                        <p:strVal val="visible"/>
                                      </p:to>
                                    </p:set>
                                    <p:anim calcmode="lin" valueType="num">
                                      <p:cBhvr>
                                        <p:cTn id="325" dur="500" fill="hold"/>
                                        <p:tgtEl>
                                          <p:spTgt spid="57"/>
                                        </p:tgtEl>
                                        <p:attrNameLst>
                                          <p:attrName>ppt_w</p:attrName>
                                        </p:attrNameLst>
                                      </p:cBhvr>
                                      <p:tavLst>
                                        <p:tav tm="0">
                                          <p:val>
                                            <p:fltVal val="0"/>
                                          </p:val>
                                        </p:tav>
                                        <p:tav tm="100000">
                                          <p:val>
                                            <p:strVal val="#ppt_w"/>
                                          </p:val>
                                        </p:tav>
                                      </p:tavLst>
                                    </p:anim>
                                    <p:anim calcmode="lin" valueType="num">
                                      <p:cBhvr>
                                        <p:cTn id="326" dur="500" fill="hold"/>
                                        <p:tgtEl>
                                          <p:spTgt spid="57"/>
                                        </p:tgtEl>
                                        <p:attrNameLst>
                                          <p:attrName>ppt_h</p:attrName>
                                        </p:attrNameLst>
                                      </p:cBhvr>
                                      <p:tavLst>
                                        <p:tav tm="0">
                                          <p:val>
                                            <p:fltVal val="0"/>
                                          </p:val>
                                        </p:tav>
                                        <p:tav tm="100000">
                                          <p:val>
                                            <p:strVal val="#ppt_h"/>
                                          </p:val>
                                        </p:tav>
                                      </p:tavLst>
                                    </p:anim>
                                    <p:anim calcmode="lin" valueType="num">
                                      <p:cBhvr>
                                        <p:cTn id="327" dur="500" fill="hold"/>
                                        <p:tgtEl>
                                          <p:spTgt spid="57"/>
                                        </p:tgtEl>
                                        <p:attrNameLst>
                                          <p:attrName>style.rotation</p:attrName>
                                        </p:attrNameLst>
                                      </p:cBhvr>
                                      <p:tavLst>
                                        <p:tav tm="0">
                                          <p:val>
                                            <p:fltVal val="90"/>
                                          </p:val>
                                        </p:tav>
                                        <p:tav tm="100000">
                                          <p:val>
                                            <p:fltVal val="0"/>
                                          </p:val>
                                        </p:tav>
                                      </p:tavLst>
                                    </p:anim>
                                    <p:animEffect transition="in" filter="fade">
                                      <p:cBhvr>
                                        <p:cTn id="328" dur="500"/>
                                        <p:tgtEl>
                                          <p:spTgt spid="57"/>
                                        </p:tgtEl>
                                      </p:cBhvr>
                                    </p:animEffect>
                                  </p:childTnLst>
                                </p:cTn>
                              </p:par>
                              <p:par>
                                <p:cTn id="329" presetID="37" presetClass="path" presetSubtype="0" accel="50000" decel="50000" fill="hold" nodeType="withEffect">
                                  <p:stCondLst>
                                    <p:cond delay="500"/>
                                  </p:stCondLst>
                                  <p:childTnLst>
                                    <p:animMotion origin="layout" path="M -0.0727 0.22203 L -0.07107 0.1468 C -0.07053 0.12943 -0.06619 0.11034 -0.06011 0.09028 C -0.05219 0.06983 -0.04459 0.05497 -0.03602 0.04649 L 0.00131 0.0081 " pathEditMode="relative" rAng="-25098745" ptsTypes="FffFF">
                                      <p:cBhvr>
                                        <p:cTn id="330" dur="500" fill="hold"/>
                                        <p:tgtEl>
                                          <p:spTgt spid="57"/>
                                        </p:tgtEl>
                                        <p:attrNameLst>
                                          <p:attrName>ppt_x</p:attrName>
                                          <p:attrName>ppt_y</p:attrName>
                                        </p:attrNameLst>
                                      </p:cBhvr>
                                      <p:rCtr x="2507" y="-11998"/>
                                    </p:animMotion>
                                  </p:childTnLst>
                                </p:cTn>
                              </p:par>
                            </p:childTnLst>
                          </p:cTn>
                        </p:par>
                        <p:par>
                          <p:cTn id="331" fill="hold">
                            <p:stCondLst>
                              <p:cond delay="1576"/>
                            </p:stCondLst>
                            <p:childTnLst>
                              <p:par>
                                <p:cTn id="332" presetID="2" presetClass="exit" presetSubtype="4" fill="hold" nodeType="afterEffect">
                                  <p:stCondLst>
                                    <p:cond delay="0"/>
                                  </p:stCondLst>
                                  <p:childTnLst>
                                    <p:anim calcmode="lin" valueType="num">
                                      <p:cBhvr additive="base">
                                        <p:cTn id="333" dur="500"/>
                                        <p:tgtEl>
                                          <p:spTgt spid="52"/>
                                        </p:tgtEl>
                                        <p:attrNameLst>
                                          <p:attrName>ppt_x</p:attrName>
                                        </p:attrNameLst>
                                      </p:cBhvr>
                                      <p:tavLst>
                                        <p:tav tm="0">
                                          <p:val>
                                            <p:strVal val="ppt_x"/>
                                          </p:val>
                                        </p:tav>
                                        <p:tav tm="100000">
                                          <p:val>
                                            <p:strVal val="ppt_x"/>
                                          </p:val>
                                        </p:tav>
                                      </p:tavLst>
                                    </p:anim>
                                    <p:anim calcmode="lin" valueType="num">
                                      <p:cBhvr additive="base">
                                        <p:cTn id="334" dur="500"/>
                                        <p:tgtEl>
                                          <p:spTgt spid="52"/>
                                        </p:tgtEl>
                                        <p:attrNameLst>
                                          <p:attrName>ppt_y</p:attrName>
                                        </p:attrNameLst>
                                      </p:cBhvr>
                                      <p:tavLst>
                                        <p:tav tm="0">
                                          <p:val>
                                            <p:strVal val="ppt_y"/>
                                          </p:val>
                                        </p:tav>
                                        <p:tav tm="100000">
                                          <p:val>
                                            <p:strVal val="1+ppt_h/2"/>
                                          </p:val>
                                        </p:tav>
                                      </p:tavLst>
                                    </p:anim>
                                    <p:set>
                                      <p:cBhvr>
                                        <p:cTn id="335" dur="1" fill="hold">
                                          <p:stCondLst>
                                            <p:cond delay="499"/>
                                          </p:stCondLst>
                                        </p:cTn>
                                        <p:tgtEl>
                                          <p:spTgt spid="52"/>
                                        </p:tgtEl>
                                        <p:attrNameLst>
                                          <p:attrName>style.visibility</p:attrName>
                                        </p:attrNameLst>
                                      </p:cBhvr>
                                      <p:to>
                                        <p:strVal val="hidden"/>
                                      </p:to>
                                    </p:set>
                                  </p:childTnLst>
                                </p:cTn>
                              </p:par>
                              <p:par>
                                <p:cTn id="336" presetID="2" presetClass="exit" presetSubtype="4" fill="hold" nodeType="withEffect">
                                  <p:stCondLst>
                                    <p:cond delay="0"/>
                                  </p:stCondLst>
                                  <p:childTnLst>
                                    <p:anim calcmode="lin" valueType="num">
                                      <p:cBhvr additive="base">
                                        <p:cTn id="337" dur="750"/>
                                        <p:tgtEl>
                                          <p:spTgt spid="55"/>
                                        </p:tgtEl>
                                        <p:attrNameLst>
                                          <p:attrName>ppt_x</p:attrName>
                                        </p:attrNameLst>
                                      </p:cBhvr>
                                      <p:tavLst>
                                        <p:tav tm="0">
                                          <p:val>
                                            <p:strVal val="ppt_x"/>
                                          </p:val>
                                        </p:tav>
                                        <p:tav tm="100000">
                                          <p:val>
                                            <p:strVal val="ppt_x"/>
                                          </p:val>
                                        </p:tav>
                                      </p:tavLst>
                                    </p:anim>
                                    <p:anim calcmode="lin" valueType="num">
                                      <p:cBhvr additive="base">
                                        <p:cTn id="338" dur="750"/>
                                        <p:tgtEl>
                                          <p:spTgt spid="55"/>
                                        </p:tgtEl>
                                        <p:attrNameLst>
                                          <p:attrName>ppt_y</p:attrName>
                                        </p:attrNameLst>
                                      </p:cBhvr>
                                      <p:tavLst>
                                        <p:tav tm="0">
                                          <p:val>
                                            <p:strVal val="ppt_y"/>
                                          </p:val>
                                        </p:tav>
                                        <p:tav tm="100000">
                                          <p:val>
                                            <p:strVal val="1+ppt_h/2"/>
                                          </p:val>
                                        </p:tav>
                                      </p:tavLst>
                                    </p:anim>
                                    <p:set>
                                      <p:cBhvr>
                                        <p:cTn id="339" dur="1" fill="hold">
                                          <p:stCondLst>
                                            <p:cond delay="749"/>
                                          </p:stCondLst>
                                        </p:cTn>
                                        <p:tgtEl>
                                          <p:spTgt spid="55"/>
                                        </p:tgtEl>
                                        <p:attrNameLst>
                                          <p:attrName>style.visibility</p:attrName>
                                        </p:attrNameLst>
                                      </p:cBhvr>
                                      <p:to>
                                        <p:strVal val="hidden"/>
                                      </p:to>
                                    </p:set>
                                  </p:childTnLst>
                                </p:cTn>
                              </p:par>
                            </p:childTnLst>
                          </p:cTn>
                        </p:par>
                        <p:par>
                          <p:cTn id="340" fill="hold">
                            <p:stCondLst>
                              <p:cond delay="2326"/>
                            </p:stCondLst>
                            <p:childTnLst>
                              <p:par>
                                <p:cTn id="341" presetID="10" presetClass="entr" presetSubtype="0" fill="hold" nodeType="afterEffect">
                                  <p:stCondLst>
                                    <p:cond delay="0"/>
                                  </p:stCondLst>
                                  <p:childTnLst>
                                    <p:set>
                                      <p:cBhvr>
                                        <p:cTn id="342" dur="1" fill="hold">
                                          <p:stCondLst>
                                            <p:cond delay="0"/>
                                          </p:stCondLst>
                                        </p:cTn>
                                        <p:tgtEl>
                                          <p:spTgt spid="58"/>
                                        </p:tgtEl>
                                        <p:attrNameLst>
                                          <p:attrName>style.visibility</p:attrName>
                                        </p:attrNameLst>
                                      </p:cBhvr>
                                      <p:to>
                                        <p:strVal val="visible"/>
                                      </p:to>
                                    </p:set>
                                    <p:animEffect transition="in" filter="fade">
                                      <p:cBhvr>
                                        <p:cTn id="343" dur="1000"/>
                                        <p:tgtEl>
                                          <p:spTgt spid="58"/>
                                        </p:tgtEl>
                                      </p:cBhvr>
                                    </p:animEffect>
                                  </p:childTnLst>
                                </p:cTn>
                              </p:par>
                              <p:par>
                                <p:cTn id="344" presetID="1" presetClass="mediacall" presetSubtype="0" fill="hold" nodeType="withEffect">
                                  <p:stCondLst>
                                    <p:cond delay="0"/>
                                  </p:stCondLst>
                                  <p:childTnLst>
                                    <p:cmd type="call" cmd="playFrom(0.0)">
                                      <p:cBhvr>
                                        <p:cTn id="345" dur="3600" fill="hold"/>
                                        <p:tgtEl>
                                          <p:spTgt spid="27"/>
                                        </p:tgtEl>
                                      </p:cBhvr>
                                    </p:cmd>
                                  </p:childTnLst>
                                </p:cTn>
                              </p:par>
                            </p:childTnLst>
                          </p:cTn>
                        </p:par>
                        <p:par>
                          <p:cTn id="346" fill="hold">
                            <p:stCondLst>
                              <p:cond delay="5926"/>
                            </p:stCondLst>
                            <p:childTnLst>
                              <p:par>
                                <p:cTn id="347" presetID="31" presetClass="exit" presetSubtype="0" fill="hold" nodeType="afterEffect">
                                  <p:stCondLst>
                                    <p:cond delay="1000"/>
                                  </p:stCondLst>
                                  <p:childTnLst>
                                    <p:anim calcmode="lin" valueType="num">
                                      <p:cBhvr>
                                        <p:cTn id="348" dur="500"/>
                                        <p:tgtEl>
                                          <p:spTgt spid="56"/>
                                        </p:tgtEl>
                                        <p:attrNameLst>
                                          <p:attrName>ppt_w</p:attrName>
                                        </p:attrNameLst>
                                      </p:cBhvr>
                                      <p:tavLst>
                                        <p:tav tm="0">
                                          <p:val>
                                            <p:strVal val="ppt_w"/>
                                          </p:val>
                                        </p:tav>
                                        <p:tav tm="100000">
                                          <p:val>
                                            <p:fltVal val="0"/>
                                          </p:val>
                                        </p:tav>
                                      </p:tavLst>
                                    </p:anim>
                                    <p:anim calcmode="lin" valueType="num">
                                      <p:cBhvr>
                                        <p:cTn id="349" dur="500"/>
                                        <p:tgtEl>
                                          <p:spTgt spid="56"/>
                                        </p:tgtEl>
                                        <p:attrNameLst>
                                          <p:attrName>ppt_h</p:attrName>
                                        </p:attrNameLst>
                                      </p:cBhvr>
                                      <p:tavLst>
                                        <p:tav tm="0">
                                          <p:val>
                                            <p:strVal val="ppt_h"/>
                                          </p:val>
                                        </p:tav>
                                        <p:tav tm="100000">
                                          <p:val>
                                            <p:fltVal val="0"/>
                                          </p:val>
                                        </p:tav>
                                      </p:tavLst>
                                    </p:anim>
                                    <p:anim calcmode="lin" valueType="num">
                                      <p:cBhvr>
                                        <p:cTn id="350" dur="500"/>
                                        <p:tgtEl>
                                          <p:spTgt spid="56"/>
                                        </p:tgtEl>
                                        <p:attrNameLst>
                                          <p:attrName>style.rotation</p:attrName>
                                        </p:attrNameLst>
                                      </p:cBhvr>
                                      <p:tavLst>
                                        <p:tav tm="0">
                                          <p:val>
                                            <p:fltVal val="0"/>
                                          </p:val>
                                        </p:tav>
                                        <p:tav tm="100000">
                                          <p:val>
                                            <p:fltVal val="90"/>
                                          </p:val>
                                        </p:tav>
                                      </p:tavLst>
                                    </p:anim>
                                    <p:animEffect transition="out" filter="fade">
                                      <p:cBhvr>
                                        <p:cTn id="351" dur="500"/>
                                        <p:tgtEl>
                                          <p:spTgt spid="56"/>
                                        </p:tgtEl>
                                      </p:cBhvr>
                                    </p:animEffect>
                                    <p:set>
                                      <p:cBhvr>
                                        <p:cTn id="352" dur="1" fill="hold">
                                          <p:stCondLst>
                                            <p:cond delay="499"/>
                                          </p:stCondLst>
                                        </p:cTn>
                                        <p:tgtEl>
                                          <p:spTgt spid="56"/>
                                        </p:tgtEl>
                                        <p:attrNameLst>
                                          <p:attrName>style.visibility</p:attrName>
                                        </p:attrNameLst>
                                      </p:cBhvr>
                                      <p:to>
                                        <p:strVal val="hidden"/>
                                      </p:to>
                                    </p:set>
                                  </p:childTnLst>
                                </p:cTn>
                              </p:par>
                              <p:par>
                                <p:cTn id="353" presetID="31" presetClass="exit" presetSubtype="0" fill="hold" nodeType="withEffect">
                                  <p:stCondLst>
                                    <p:cond delay="1000"/>
                                  </p:stCondLst>
                                  <p:childTnLst>
                                    <p:anim calcmode="lin" valueType="num">
                                      <p:cBhvr>
                                        <p:cTn id="354" dur="500"/>
                                        <p:tgtEl>
                                          <p:spTgt spid="57"/>
                                        </p:tgtEl>
                                        <p:attrNameLst>
                                          <p:attrName>ppt_w</p:attrName>
                                        </p:attrNameLst>
                                      </p:cBhvr>
                                      <p:tavLst>
                                        <p:tav tm="0">
                                          <p:val>
                                            <p:strVal val="ppt_w"/>
                                          </p:val>
                                        </p:tav>
                                        <p:tav tm="100000">
                                          <p:val>
                                            <p:fltVal val="0"/>
                                          </p:val>
                                        </p:tav>
                                      </p:tavLst>
                                    </p:anim>
                                    <p:anim calcmode="lin" valueType="num">
                                      <p:cBhvr>
                                        <p:cTn id="355" dur="500"/>
                                        <p:tgtEl>
                                          <p:spTgt spid="57"/>
                                        </p:tgtEl>
                                        <p:attrNameLst>
                                          <p:attrName>ppt_h</p:attrName>
                                        </p:attrNameLst>
                                      </p:cBhvr>
                                      <p:tavLst>
                                        <p:tav tm="0">
                                          <p:val>
                                            <p:strVal val="ppt_h"/>
                                          </p:val>
                                        </p:tav>
                                        <p:tav tm="100000">
                                          <p:val>
                                            <p:fltVal val="0"/>
                                          </p:val>
                                        </p:tav>
                                      </p:tavLst>
                                    </p:anim>
                                    <p:anim calcmode="lin" valueType="num">
                                      <p:cBhvr>
                                        <p:cTn id="356" dur="500"/>
                                        <p:tgtEl>
                                          <p:spTgt spid="57"/>
                                        </p:tgtEl>
                                        <p:attrNameLst>
                                          <p:attrName>style.rotation</p:attrName>
                                        </p:attrNameLst>
                                      </p:cBhvr>
                                      <p:tavLst>
                                        <p:tav tm="0">
                                          <p:val>
                                            <p:fltVal val="0"/>
                                          </p:val>
                                        </p:tav>
                                        <p:tav tm="100000">
                                          <p:val>
                                            <p:fltVal val="90"/>
                                          </p:val>
                                        </p:tav>
                                      </p:tavLst>
                                    </p:anim>
                                    <p:animEffect transition="out" filter="fade">
                                      <p:cBhvr>
                                        <p:cTn id="357" dur="500"/>
                                        <p:tgtEl>
                                          <p:spTgt spid="57"/>
                                        </p:tgtEl>
                                      </p:cBhvr>
                                    </p:animEffect>
                                    <p:set>
                                      <p:cBhvr>
                                        <p:cTn id="358" dur="1" fill="hold">
                                          <p:stCondLst>
                                            <p:cond delay="499"/>
                                          </p:stCondLst>
                                        </p:cTn>
                                        <p:tgtEl>
                                          <p:spTgt spid="57"/>
                                        </p:tgtEl>
                                        <p:attrNameLst>
                                          <p:attrName>style.visibility</p:attrName>
                                        </p:attrNameLst>
                                      </p:cBhvr>
                                      <p:to>
                                        <p:strVal val="hidden"/>
                                      </p:to>
                                    </p:set>
                                  </p:childTnLst>
                                </p:cTn>
                              </p:par>
                            </p:childTnLst>
                          </p:cTn>
                        </p:par>
                      </p:childTnLst>
                    </p:cTn>
                  </p:par>
                </p:childTnLst>
              </p:cTn>
              <p:nextCondLst>
                <p:cond evt="onClick" delay="0">
                  <p:tgtEl>
                    <p:spTgt spid="53"/>
                  </p:tgtEl>
                </p:cond>
              </p:nextCondLst>
            </p:seq>
            <p:audio>
              <p:cMediaNode vol="80000">
                <p:cTn id="359" fill="hold" display="0">
                  <p:stCondLst>
                    <p:cond delay="indefinite"/>
                  </p:stCondLst>
                  <p:endCondLst>
                    <p:cond evt="onStopAudio" delay="0">
                      <p:tgtEl>
                        <p:sldTgt/>
                      </p:tgtEl>
                    </p:cond>
                  </p:endCondLst>
                </p:cTn>
                <p:tgtEl>
                  <p:spTgt spid="26"/>
                </p:tgtEl>
              </p:cMediaNode>
            </p:audio>
            <p:audio>
              <p:cMediaNode vol="54545">
                <p:cTn id="360" fill="hold" display="0">
                  <p:stCondLst>
                    <p:cond delay="indefinite"/>
                  </p:stCondLst>
                  <p:endCondLst>
                    <p:cond evt="onStopAudio" delay="0">
                      <p:tgtEl>
                        <p:sldTgt/>
                      </p:tgtEl>
                    </p:cond>
                  </p:endCondLst>
                </p:cTn>
                <p:tgtEl>
                  <p:spTgt spid="27"/>
                </p:tgtEl>
              </p:cMediaNode>
            </p:audio>
            <p:audio>
              <p:cMediaNode vol="80000">
                <p:cTn id="361" fill="hold" display="0">
                  <p:stCondLst>
                    <p:cond delay="indefinite"/>
                  </p:stCondLst>
                  <p:endCondLst>
                    <p:cond evt="onStopAudio" delay="0">
                      <p:tgtEl>
                        <p:sldTgt/>
                      </p:tgtEl>
                    </p:cond>
                  </p:endCondLst>
                </p:cTn>
                <p:tgtEl>
                  <p:spTgt spid="28"/>
                </p:tgtEl>
              </p:cMediaNode>
            </p:audio>
            <p:audio>
              <p:cMediaNode vol="80000">
                <p:cTn id="362" fill="hold" display="0">
                  <p:stCondLst>
                    <p:cond delay="indefinite"/>
                  </p:stCondLst>
                  <p:endCondLst>
                    <p:cond evt="onStopAudio" delay="0">
                      <p:tgtEl>
                        <p:sldTgt/>
                      </p:tgtEl>
                    </p:cond>
                  </p:endCondLst>
                </p:cTn>
                <p:tgtEl>
                  <p:spTgt spid="38"/>
                </p:tgtEl>
              </p:cMediaNode>
            </p:audio>
            <p:audio>
              <p:cMediaNode vol="80000">
                <p:cTn id="363" fill="hold" display="0">
                  <p:stCondLst>
                    <p:cond delay="indefinite"/>
                  </p:stCondLst>
                  <p:endCondLst>
                    <p:cond evt="onStopAudio" delay="0">
                      <p:tgtEl>
                        <p:sldTgt/>
                      </p:tgtEl>
                    </p:cond>
                  </p:endCondLst>
                </p:cTn>
                <p:tgtEl>
                  <p:spTgt spid="51"/>
                </p:tgtEl>
              </p:cMediaNode>
            </p:audio>
            <p:audio>
              <p:cMediaNode vol="80000">
                <p:cTn id="364" fill="hold" display="0">
                  <p:stCondLst>
                    <p:cond delay="indefinite"/>
                  </p:stCondLst>
                  <p:endCondLst>
                    <p:cond evt="onStopAudio" delay="0">
                      <p:tgtEl>
                        <p:sldTgt/>
                      </p:tgtEl>
                    </p:cond>
                  </p:endCondLst>
                </p:cTn>
                <p:tgtEl>
                  <p:spTgt spid="62"/>
                </p:tgtEl>
              </p:cMediaNode>
            </p:audio>
          </p:childTnLst>
        </p:cTn>
      </p:par>
    </p:tnLst>
    <p:bldLst>
      <p:bldP spid="20" grpId="0" animBg="1"/>
      <p:bldP spid="20"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Floor 4"/>
          <p:cNvPicPr>
            <a:picLocks/>
          </p:cNvPicPr>
          <p:nvPr/>
        </p:nvPicPr>
        <p:blipFill>
          <a:blip r:embed="rId9">
            <a:extLst>
              <a:ext uri="{28A0092B-C50C-407E-A947-70E740481C1C}">
                <a14:useLocalDpi xmlns:a14="http://schemas.microsoft.com/office/drawing/2010/main" val="0"/>
              </a:ext>
            </a:extLst>
          </a:blip>
          <a:stretch>
            <a:fillRect/>
          </a:stretch>
        </p:blipFill>
        <p:spPr>
          <a:xfrm>
            <a:off x="6738531" y="3414072"/>
            <a:ext cx="7379208" cy="5352764"/>
          </a:xfrm>
          <a:prstGeom prst="rect">
            <a:avLst/>
          </a:prstGeom>
        </p:spPr>
      </p:pic>
      <p:pic>
        <p:nvPicPr>
          <p:cNvPr id="12" name="Floor 3"/>
          <p:cNvPicPr>
            <a:picLocks/>
          </p:cNvPicPr>
          <p:nvPr/>
        </p:nvPicPr>
        <p:blipFill>
          <a:blip r:embed="rId9">
            <a:extLst>
              <a:ext uri="{28A0092B-C50C-407E-A947-70E740481C1C}">
                <a14:useLocalDpi xmlns:a14="http://schemas.microsoft.com/office/drawing/2010/main" val="0"/>
              </a:ext>
            </a:extLst>
          </a:blip>
          <a:stretch>
            <a:fillRect/>
          </a:stretch>
        </p:blipFill>
        <p:spPr>
          <a:xfrm>
            <a:off x="494570" y="3414072"/>
            <a:ext cx="7379208" cy="5352764"/>
          </a:xfrm>
          <a:prstGeom prst="rect">
            <a:avLst/>
          </a:prstGeom>
        </p:spPr>
      </p:pic>
      <p:pic>
        <p:nvPicPr>
          <p:cNvPr id="22" name="Floor 2"/>
          <p:cNvPicPr>
            <a:picLocks/>
          </p:cNvPicPr>
          <p:nvPr/>
        </p:nvPicPr>
        <p:blipFill>
          <a:blip r:embed="rId9">
            <a:extLst>
              <a:ext uri="{28A0092B-C50C-407E-A947-70E740481C1C}">
                <a14:useLocalDpi xmlns:a14="http://schemas.microsoft.com/office/drawing/2010/main" val="0"/>
              </a:ext>
            </a:extLst>
          </a:blip>
          <a:stretch>
            <a:fillRect/>
          </a:stretch>
        </p:blipFill>
        <p:spPr>
          <a:xfrm>
            <a:off x="6738531" y="-628889"/>
            <a:ext cx="7379208" cy="5352764"/>
          </a:xfrm>
          <a:prstGeom prst="rect">
            <a:avLst/>
          </a:prstGeom>
        </p:spPr>
      </p:pic>
      <p:pic>
        <p:nvPicPr>
          <p:cNvPr id="15" name="Flash Aqua"/>
          <p:cNvPicPr>
            <a:picLocks noChangeAspect="1"/>
          </p:cNvPicPr>
          <p:nvPr/>
        </p:nvPicPr>
        <p:blipFill>
          <a:blip r:embed="rId10" cstate="print">
            <a:duotone>
              <a:schemeClr val="accent5">
                <a:shade val="45000"/>
                <a:satMod val="135000"/>
              </a:schemeClr>
              <a:prstClr val="white"/>
            </a:duotone>
            <a:extLst>
              <a:ext uri="{BEBA8EAE-BF5A-486C-A8C5-ECC9F3942E4B}">
                <a14:imgProps xmlns:a14="http://schemas.microsoft.com/office/drawing/2010/main">
                  <a14:imgLayer r:embed="rId11">
                    <a14:imgEffect>
                      <a14:colorTemperature colorTemp="112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5816502" y="3323474"/>
            <a:ext cx="9223265" cy="5533960"/>
          </a:xfrm>
          <a:prstGeom prst="rect">
            <a:avLst/>
          </a:prstGeom>
        </p:spPr>
      </p:pic>
      <p:pic>
        <p:nvPicPr>
          <p:cNvPr id="13" name="Flash Purple"/>
          <p:cNvPicPr>
            <a:picLocks noChangeAspect="1"/>
          </p:cNvPicPr>
          <p:nvPr/>
        </p:nvPicPr>
        <p:blipFill>
          <a:blip r:embed="rId10" cstate="print">
            <a:duotone>
              <a:schemeClr val="accent4">
                <a:shade val="45000"/>
                <a:satMod val="135000"/>
              </a:schemeClr>
              <a:prstClr val="white"/>
            </a:duotone>
            <a:extLst>
              <a:ext uri="{BEBA8EAE-BF5A-486C-A8C5-ECC9F3942E4B}">
                <a14:imgProps xmlns:a14="http://schemas.microsoft.com/office/drawing/2010/main">
                  <a14:imgLayer r:embed="rId11">
                    <a14:imgEffect>
                      <a14:colorTemperature colorTemp="112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427459" y="3323474"/>
            <a:ext cx="9223265" cy="5533960"/>
          </a:xfrm>
          <a:prstGeom prst="rect">
            <a:avLst/>
          </a:prstGeom>
        </p:spPr>
      </p:pic>
      <p:pic>
        <p:nvPicPr>
          <p:cNvPr id="21" name="Flash Red"/>
          <p:cNvPicPr>
            <a:picLocks noChangeAspect="1"/>
          </p:cNvPicPr>
          <p:nvPr/>
        </p:nvPicPr>
        <p:blipFill>
          <a:blip r:embed="rId12" cstate="print">
            <a:duotone>
              <a:schemeClr val="accent2">
                <a:shade val="45000"/>
                <a:satMod val="135000"/>
              </a:schemeClr>
              <a:prstClr val="white"/>
            </a:duotone>
            <a:extLst>
              <a:ext uri="{BEBA8EAE-BF5A-486C-A8C5-ECC9F3942E4B}">
                <a14:imgProps xmlns:a14="http://schemas.microsoft.com/office/drawing/2010/main">
                  <a14:imgLayer r:embed="rId11">
                    <a14:imgEffect>
                      <a14:colorTemperature colorTemp="47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5816503" y="-860389"/>
            <a:ext cx="9223265" cy="5533960"/>
          </a:xfrm>
          <a:prstGeom prst="rect">
            <a:avLst/>
          </a:prstGeom>
        </p:spPr>
      </p:pic>
      <p:pic>
        <p:nvPicPr>
          <p:cNvPr id="3" name="Floor 1"/>
          <p:cNvPicPr>
            <a:picLocks/>
          </p:cNvPicPr>
          <p:nvPr/>
        </p:nvPicPr>
        <p:blipFill>
          <a:blip r:embed="rId9">
            <a:extLst>
              <a:ext uri="{28A0092B-C50C-407E-A947-70E740481C1C}">
                <a14:useLocalDpi xmlns:a14="http://schemas.microsoft.com/office/drawing/2010/main" val="0"/>
              </a:ext>
            </a:extLst>
          </a:blip>
          <a:stretch>
            <a:fillRect/>
          </a:stretch>
        </p:blipFill>
        <p:spPr>
          <a:xfrm>
            <a:off x="559081" y="-637806"/>
            <a:ext cx="7379208" cy="5352764"/>
          </a:xfrm>
          <a:prstGeom prst="rect">
            <a:avLst/>
          </a:prstGeom>
        </p:spPr>
      </p:pic>
      <p:pic>
        <p:nvPicPr>
          <p:cNvPr id="10" name="Flash Orange"/>
          <p:cNvPicPr>
            <a:picLocks noChangeAspect="1"/>
          </p:cNvPicPr>
          <p:nvPr/>
        </p:nvPicPr>
        <p:blipFill>
          <a:blip r:embed="rId12" cstate="print">
            <a:duotone>
              <a:schemeClr val="accent6">
                <a:shade val="45000"/>
                <a:satMod val="135000"/>
              </a:schemeClr>
              <a:prstClr val="white"/>
            </a:duotone>
            <a:extLst>
              <a:ext uri="{BEBA8EAE-BF5A-486C-A8C5-ECC9F3942E4B}">
                <a14:imgProps xmlns:a14="http://schemas.microsoft.com/office/drawing/2010/main">
                  <a14:imgLayer r:embed="rId11">
                    <a14:imgEffect>
                      <a14:colorTemperature colorTemp="47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362948" y="-860389"/>
            <a:ext cx="9223265" cy="5533960"/>
          </a:xfrm>
          <a:prstGeom prst="rect">
            <a:avLst/>
          </a:prstGeom>
        </p:spPr>
      </p:pic>
      <p:pic>
        <p:nvPicPr>
          <p:cNvPr id="2" name="Wand"/>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rot="1284961">
            <a:off x="-575077" y="387294"/>
            <a:ext cx="1105550" cy="4326067"/>
          </a:xfrm>
          <a:prstGeom prst="rect">
            <a:avLst/>
          </a:prstGeom>
          <a:effectLst>
            <a:innerShdw blurRad="482600" dist="800100" dir="5400000">
              <a:prstClr val="black">
                <a:alpha val="50000"/>
              </a:prstClr>
            </a:innerShdw>
          </a:effectLst>
        </p:spPr>
      </p:pic>
      <p:pic>
        <p:nvPicPr>
          <p:cNvPr id="4" name="Glow"/>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86416" y="-403648"/>
            <a:ext cx="2573977" cy="2425738"/>
          </a:xfrm>
          <a:prstGeom prst="rect">
            <a:avLst/>
          </a:prstGeom>
        </p:spPr>
      </p:pic>
      <p:sp>
        <p:nvSpPr>
          <p:cNvPr id="7" name="Fragment 2"/>
          <p:cNvSpPr>
            <a:spLocks noChangeAspect="1"/>
          </p:cNvSpPr>
          <p:nvPr/>
        </p:nvSpPr>
        <p:spPr>
          <a:xfrm>
            <a:off x="7697429" y="221861"/>
            <a:ext cx="5461415" cy="3694486"/>
          </a:xfrm>
          <a:prstGeom prst="rect">
            <a:avLst/>
          </a:prstGeom>
          <a:blipFill dpi="0" rotWithShape="1">
            <a:blip r:embed="rId1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normAutofit/>
          </a:bodyPr>
          <a:lstStyle/>
          <a:p>
            <a:pPr algn="ctr" fontAlgn="ctr">
              <a:lnSpc>
                <a:spcPts val="10000"/>
              </a:lnSpc>
            </a:pPr>
            <a:r>
              <a:rPr lang="en-US" sz="10000" dirty="0" smtClean="0">
                <a:solidFill>
                  <a:schemeClr val="tx1"/>
                </a:solidFill>
                <a:latin typeface="Kalam Light" panose="02000000000000000000" pitchFamily="2" charset="0"/>
                <a:cs typeface="Kalam Light" panose="02000000000000000000" pitchFamily="2" charset="0"/>
              </a:rPr>
              <a:t>word</a:t>
            </a:r>
            <a:endParaRPr lang="en-US" sz="10000" dirty="0">
              <a:solidFill>
                <a:schemeClr val="tx1"/>
              </a:solidFill>
              <a:latin typeface="Kalam Light" panose="02000000000000000000" pitchFamily="2" charset="0"/>
              <a:cs typeface="Kalam Light" panose="02000000000000000000" pitchFamily="2" charset="0"/>
            </a:endParaRPr>
          </a:p>
        </p:txBody>
      </p:sp>
      <p:sp>
        <p:nvSpPr>
          <p:cNvPr id="8" name="Fragment 1"/>
          <p:cNvSpPr>
            <a:spLocks noChangeAspect="1"/>
          </p:cNvSpPr>
          <p:nvPr/>
        </p:nvSpPr>
        <p:spPr>
          <a:xfrm>
            <a:off x="1441892" y="221861"/>
            <a:ext cx="5461415" cy="3694486"/>
          </a:xfrm>
          <a:prstGeom prst="rect">
            <a:avLst/>
          </a:prstGeom>
          <a:blipFill dpi="0" rotWithShape="1">
            <a:blip r:embed="rId16">
              <a:extLst>
                <a:ext uri="{28A0092B-C50C-407E-A947-70E740481C1C}">
                  <a14:useLocalDpi xmlns:a14="http://schemas.microsoft.com/office/drawing/2010/main" val="0"/>
                </a:ext>
              </a:extLst>
            </a:blip>
            <a:srcRect/>
            <a:stretch>
              <a:fillRect/>
            </a:stretch>
          </a:blip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normAutofit/>
          </a:bodyPr>
          <a:lstStyle/>
          <a:p>
            <a:pPr algn="ctr" fontAlgn="ctr">
              <a:lnSpc>
                <a:spcPts val="10000"/>
              </a:lnSpc>
            </a:pPr>
            <a:r>
              <a:rPr lang="en-US" sz="10000" dirty="0" smtClean="0">
                <a:solidFill>
                  <a:schemeClr val="tx1"/>
                </a:solidFill>
                <a:latin typeface="Kalam Light" panose="02000000000000000000" pitchFamily="2" charset="0"/>
                <a:cs typeface="Kalam Light" panose="02000000000000000000" pitchFamily="2" charset="0"/>
              </a:rPr>
              <a:t>word</a:t>
            </a:r>
            <a:endParaRPr lang="en-US" sz="10000" dirty="0">
              <a:solidFill>
                <a:schemeClr val="tx1"/>
              </a:solidFill>
              <a:latin typeface="Kalam Light" panose="02000000000000000000" pitchFamily="2" charset="0"/>
              <a:cs typeface="Kalam Light" panose="02000000000000000000" pitchFamily="2" charset="0"/>
            </a:endParaRPr>
          </a:p>
        </p:txBody>
      </p:sp>
      <p:sp>
        <p:nvSpPr>
          <p:cNvPr id="6" name="Fragment 3"/>
          <p:cNvSpPr>
            <a:spLocks noChangeAspect="1"/>
          </p:cNvSpPr>
          <p:nvPr/>
        </p:nvSpPr>
        <p:spPr>
          <a:xfrm>
            <a:off x="1441892" y="4289511"/>
            <a:ext cx="5461415" cy="3694486"/>
          </a:xfrm>
          <a:prstGeom prst="rect">
            <a:avLst/>
          </a:prstGeom>
          <a:blipFill dpi="0" rotWithShape="1">
            <a:blip r:embed="rId17">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normAutofit/>
          </a:bodyPr>
          <a:lstStyle/>
          <a:p>
            <a:pPr algn="ctr" fontAlgn="ctr">
              <a:lnSpc>
                <a:spcPts val="10000"/>
              </a:lnSpc>
            </a:pPr>
            <a:r>
              <a:rPr lang="en-US" sz="10000" dirty="0" smtClean="0">
                <a:solidFill>
                  <a:schemeClr val="tx1"/>
                </a:solidFill>
                <a:latin typeface="Kalam Light" panose="02000000000000000000" pitchFamily="2" charset="0"/>
                <a:cs typeface="Kalam Light" panose="02000000000000000000" pitchFamily="2" charset="0"/>
              </a:rPr>
              <a:t>word</a:t>
            </a:r>
            <a:endParaRPr lang="en-US" sz="10000" dirty="0">
              <a:solidFill>
                <a:schemeClr val="tx1"/>
              </a:solidFill>
              <a:latin typeface="Kalam Light" panose="02000000000000000000" pitchFamily="2" charset="0"/>
              <a:cs typeface="Kalam Light" panose="02000000000000000000" pitchFamily="2" charset="0"/>
            </a:endParaRPr>
          </a:p>
        </p:txBody>
      </p:sp>
      <p:sp>
        <p:nvSpPr>
          <p:cNvPr id="9" name="Fragment 4"/>
          <p:cNvSpPr>
            <a:spLocks noChangeAspect="1"/>
          </p:cNvSpPr>
          <p:nvPr/>
        </p:nvSpPr>
        <p:spPr>
          <a:xfrm>
            <a:off x="7697429" y="4289511"/>
            <a:ext cx="5461415" cy="3694486"/>
          </a:xfrm>
          <a:prstGeom prst="rect">
            <a:avLst/>
          </a:prstGeom>
          <a:blipFill dpi="0" rotWithShape="1">
            <a:blip r:embed="rId18">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normAutofit/>
          </a:bodyPr>
          <a:lstStyle/>
          <a:p>
            <a:pPr algn="ctr" fontAlgn="ctr">
              <a:lnSpc>
                <a:spcPts val="10000"/>
              </a:lnSpc>
            </a:pPr>
            <a:r>
              <a:rPr lang="en-US" sz="10000" dirty="0" smtClean="0">
                <a:solidFill>
                  <a:schemeClr val="tx1"/>
                </a:solidFill>
                <a:latin typeface="Kalam Light" panose="02000000000000000000" pitchFamily="2" charset="0"/>
                <a:cs typeface="Kalam Light" panose="02000000000000000000" pitchFamily="2" charset="0"/>
              </a:rPr>
              <a:t>word</a:t>
            </a:r>
            <a:endParaRPr lang="en-US" sz="10000" dirty="0">
              <a:solidFill>
                <a:schemeClr val="tx1"/>
              </a:solidFill>
              <a:latin typeface="Kalam Light" panose="02000000000000000000" pitchFamily="2" charset="0"/>
              <a:cs typeface="Kalam Light" panose="02000000000000000000" pitchFamily="2" charset="0"/>
            </a:endParaRPr>
          </a:p>
        </p:txBody>
      </p:sp>
      <p:pic>
        <p:nvPicPr>
          <p:cNvPr id="5" name="wand glow (compile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9"/>
          <a:stretch>
            <a:fillRect/>
          </a:stretch>
        </p:blipFill>
        <p:spPr>
          <a:xfrm>
            <a:off x="700572" y="8386027"/>
            <a:ext cx="487363" cy="487363"/>
          </a:xfrm>
          <a:prstGeom prst="rect">
            <a:avLst/>
          </a:prstGeom>
        </p:spPr>
      </p:pic>
      <p:pic>
        <p:nvPicPr>
          <p:cNvPr id="11" name="pages (herkules92).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9"/>
          <a:stretch>
            <a:fillRect/>
          </a:stretch>
        </p:blipFill>
        <p:spPr>
          <a:xfrm>
            <a:off x="2498725" y="8391020"/>
            <a:ext cx="487363" cy="487363"/>
          </a:xfrm>
          <a:prstGeom prst="rect">
            <a:avLst/>
          </a:prstGeom>
        </p:spPr>
      </p:pic>
      <p:pic>
        <p:nvPicPr>
          <p:cNvPr id="16" name="pages reverse (herkules92).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9"/>
          <a:stretch>
            <a:fillRect/>
          </a:stretch>
        </p:blipFill>
        <p:spPr>
          <a:xfrm>
            <a:off x="4184174" y="8391020"/>
            <a:ext cx="487363" cy="487363"/>
          </a:xfrm>
          <a:prstGeom prst="rect">
            <a:avLst/>
          </a:prstGeom>
        </p:spPr>
      </p:pic>
    </p:spTree>
    <p:extLst>
      <p:ext uri="{BB962C8B-B14F-4D97-AF65-F5344CB8AC3E}">
        <p14:creationId xmlns:p14="http://schemas.microsoft.com/office/powerpoint/2010/main" val="1553128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 presetClass="mediacall" presetSubtype="0" fill="hold" nodeType="withEffect">
                                  <p:stCondLst>
                                    <p:cond delay="0"/>
                                  </p:stCondLst>
                                  <p:childTnLst>
                                    <p:cmd type="call" cmd="playFrom(0.0)">
                                      <p:cBhvr>
                                        <p:cTn id="15" dur="1128" fill="hold"/>
                                        <p:tgtEl>
                                          <p:spTgt spid="5"/>
                                        </p:tgtEl>
                                      </p:cBhvr>
                                    </p:cmd>
                                  </p:childTnLst>
                                </p:cTn>
                              </p:par>
                              <p:par>
                                <p:cTn id="16" presetID="6" presetClass="emph" presetSubtype="0" repeatCount="indefinite" autoRev="1" fill="hold" nodeType="withEffect">
                                  <p:stCondLst>
                                    <p:cond delay="0"/>
                                  </p:stCondLst>
                                  <p:endCondLst>
                                    <p:cond evt="onNext" delay="0">
                                      <p:tgtEl>
                                        <p:sldTgt/>
                                      </p:tgtEl>
                                    </p:cond>
                                  </p:endCondLst>
                                  <p:childTnLst>
                                    <p:animScale>
                                      <p:cBhvr>
                                        <p:cTn id="17" dur="1000" fill="hold"/>
                                        <p:tgtEl>
                                          <p:spTgt spid="4"/>
                                        </p:tgtEl>
                                      </p:cBhvr>
                                      <p:by x="115000" y="115000"/>
                                    </p:animScale>
                                  </p:childTnLst>
                                </p:cTn>
                              </p:par>
                              <p:par>
                                <p:cTn id="18" presetID="10" presetClass="entr" presetSubtype="0"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1000"/>
                                        <p:tgtEl>
                                          <p:spTgt spid="3"/>
                                        </p:tgtEl>
                                      </p:cBhvr>
                                    </p:animEffect>
                                  </p:childTnLst>
                                </p:cTn>
                              </p:par>
                              <p:par>
                                <p:cTn id="21" presetID="10" presetClass="entr" presetSubtype="0" fill="hold" nodeType="withEffect">
                                  <p:stCondLst>
                                    <p:cond delay="50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250"/>
                                        <p:tgtEl>
                                          <p:spTgt spid="10"/>
                                        </p:tgtEl>
                                      </p:cBhvr>
                                    </p:animEffect>
                                  </p:childTnLst>
                                </p:cTn>
                              </p:par>
                              <p:par>
                                <p:cTn id="24" presetID="6" presetClass="emph" presetSubtype="0" fill="hold" nodeType="withEffect">
                                  <p:stCondLst>
                                    <p:cond delay="500"/>
                                  </p:stCondLst>
                                  <p:childTnLst>
                                    <p:animScale>
                                      <p:cBhvr>
                                        <p:cTn id="25" dur="500" fill="hold"/>
                                        <p:tgtEl>
                                          <p:spTgt spid="10"/>
                                        </p:tgtEl>
                                      </p:cBhvr>
                                      <p:by x="200000" y="200000"/>
                                    </p:animScale>
                                  </p:childTnLst>
                                </p:cTn>
                              </p:par>
                              <p:par>
                                <p:cTn id="26" presetID="10" presetClass="exit" presetSubtype="0" fill="hold" nodeType="withEffect">
                                  <p:stCondLst>
                                    <p:cond delay="1000"/>
                                  </p:stCondLst>
                                  <p:childTnLst>
                                    <p:animEffect transition="out" filter="fade">
                                      <p:cBhvr>
                                        <p:cTn id="27" dur="500"/>
                                        <p:tgtEl>
                                          <p:spTgt spid="10"/>
                                        </p:tgtEl>
                                      </p:cBhvr>
                                    </p:animEffect>
                                    <p:set>
                                      <p:cBhvr>
                                        <p:cTn id="28" dur="1" fill="hold">
                                          <p:stCondLst>
                                            <p:cond delay="499"/>
                                          </p:stCondLst>
                                        </p:cTn>
                                        <p:tgtEl>
                                          <p:spTgt spid="10"/>
                                        </p:tgtEl>
                                        <p:attrNameLst>
                                          <p:attrName>style.visibility</p:attrName>
                                        </p:attrNameLst>
                                      </p:cBhvr>
                                      <p:to>
                                        <p:strVal val="hidden"/>
                                      </p:to>
                                    </p:set>
                                  </p:childTnLst>
                                </p:cTn>
                              </p:par>
                              <p:par>
                                <p:cTn id="29" presetID="6" presetClass="entr" presetSubtype="32" fill="hold" grpId="0" nodeType="withEffect">
                                  <p:stCondLst>
                                    <p:cond delay="1000"/>
                                  </p:stCondLst>
                                  <p:childTnLst>
                                    <p:set>
                                      <p:cBhvr>
                                        <p:cTn id="30" dur="1" fill="hold">
                                          <p:stCondLst>
                                            <p:cond delay="0"/>
                                          </p:stCondLst>
                                        </p:cTn>
                                        <p:tgtEl>
                                          <p:spTgt spid="8"/>
                                        </p:tgtEl>
                                        <p:attrNameLst>
                                          <p:attrName>style.visibility</p:attrName>
                                        </p:attrNameLst>
                                      </p:cBhvr>
                                      <p:to>
                                        <p:strVal val="visible"/>
                                      </p:to>
                                    </p:set>
                                    <p:animEffect transition="in" filter="circle(out)">
                                      <p:cBhvr>
                                        <p:cTn id="31" dur="200"/>
                                        <p:tgtEl>
                                          <p:spTgt spid="8"/>
                                        </p:tgtEl>
                                      </p:cBhvr>
                                    </p:animEffect>
                                  </p:childTnLst>
                                </p:cTn>
                              </p:par>
                              <p:par>
                                <p:cTn id="32" presetID="1" presetClass="mediacall" presetSubtype="0" fill="hold" nodeType="withEffect">
                                  <p:stCondLst>
                                    <p:cond delay="1000"/>
                                  </p:stCondLst>
                                  <p:childTnLst>
                                    <p:cmd type="call" cmd="playFrom(0.0)">
                                      <p:cBhvr>
                                        <p:cTn id="33" dur="548" fill="hold"/>
                                        <p:tgtEl>
                                          <p:spTgt spid="11"/>
                                        </p:tgtEl>
                                      </p:cBhvr>
                                    </p:cmd>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nodeType="clickEffect">
                                  <p:stCondLst>
                                    <p:cond delay="0"/>
                                  </p:stCondLst>
                                  <p:childTnLst>
                                    <p:animEffect transition="out" filter="fade">
                                      <p:cBhvr>
                                        <p:cTn id="37" dur="500"/>
                                        <p:tgtEl>
                                          <p:spTgt spid="4"/>
                                        </p:tgtEl>
                                      </p:cBhvr>
                                    </p:animEffect>
                                    <p:set>
                                      <p:cBhvr>
                                        <p:cTn id="38" dur="1" fill="hold">
                                          <p:stCondLst>
                                            <p:cond delay="499"/>
                                          </p:stCondLst>
                                        </p:cTn>
                                        <p:tgtEl>
                                          <p:spTgt spid="4"/>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3"/>
                                        </p:tgtEl>
                                      </p:cBhvr>
                                    </p:animEffect>
                                    <p:set>
                                      <p:cBhvr>
                                        <p:cTn id="41" dur="1" fill="hold">
                                          <p:stCondLst>
                                            <p:cond delay="499"/>
                                          </p:stCondLst>
                                        </p:cTn>
                                        <p:tgtEl>
                                          <p:spTgt spid="3"/>
                                        </p:tgtEl>
                                        <p:attrNameLst>
                                          <p:attrName>style.visibility</p:attrName>
                                        </p:attrNameLst>
                                      </p:cBhvr>
                                      <p:to>
                                        <p:strVal val="hidden"/>
                                      </p:to>
                                    </p:set>
                                  </p:childTnLst>
                                </p:cTn>
                              </p:par>
                              <p:par>
                                <p:cTn id="42" presetID="6" presetClass="exit" presetSubtype="16" fill="hold" grpId="1" nodeType="withEffect">
                                  <p:stCondLst>
                                    <p:cond delay="200"/>
                                  </p:stCondLst>
                                  <p:childTnLst>
                                    <p:animEffect transition="out" filter="circle(in)">
                                      <p:cBhvr>
                                        <p:cTn id="43" dur="200"/>
                                        <p:tgtEl>
                                          <p:spTgt spid="8"/>
                                        </p:tgtEl>
                                      </p:cBhvr>
                                    </p:animEffect>
                                    <p:set>
                                      <p:cBhvr>
                                        <p:cTn id="44" dur="1" fill="hold">
                                          <p:stCondLst>
                                            <p:cond delay="199"/>
                                          </p:stCondLst>
                                        </p:cTn>
                                        <p:tgtEl>
                                          <p:spTgt spid="8"/>
                                        </p:tgtEl>
                                        <p:attrNameLst>
                                          <p:attrName>style.visibility</p:attrName>
                                        </p:attrNameLst>
                                      </p:cBhvr>
                                      <p:to>
                                        <p:strVal val="hidden"/>
                                      </p:to>
                                    </p:set>
                                  </p:childTnLst>
                                </p:cTn>
                              </p:par>
                              <p:par>
                                <p:cTn id="45" presetID="1" presetClass="mediacall" presetSubtype="0" fill="hold" nodeType="withEffect">
                                  <p:stCondLst>
                                    <p:cond delay="200"/>
                                  </p:stCondLst>
                                  <p:childTnLst>
                                    <p:cmd type="call" cmd="playFrom(0.0)">
                                      <p:cBhvr>
                                        <p:cTn id="46" dur="600" fill="hold"/>
                                        <p:tgtEl>
                                          <p:spTgt spid="16"/>
                                        </p:tgtEl>
                                      </p:cBhvr>
                                    </p:cmd>
                                  </p:childTnLst>
                                </p:cTn>
                              </p:par>
                            </p:childTnLst>
                          </p:cTn>
                        </p:par>
                        <p:par>
                          <p:cTn id="47" fill="hold">
                            <p:stCondLst>
                              <p:cond delay="800"/>
                            </p:stCondLst>
                            <p:childTnLst>
                              <p:par>
                                <p:cTn id="48" presetID="42" presetClass="path" presetSubtype="0" fill="hold" nodeType="afterEffect">
                                  <p:stCondLst>
                                    <p:cond delay="0"/>
                                  </p:stCondLst>
                                  <p:childTnLst>
                                    <p:animMotion origin="layout" path="M -9.02778E-7 6.17284E-7 L 0.42741 -0.00019 " pathEditMode="relative" rAng="0" ptsTypes="AA">
                                      <p:cBhvr>
                                        <p:cTn id="49" dur="500" fill="hold"/>
                                        <p:tgtEl>
                                          <p:spTgt spid="2"/>
                                        </p:tgtEl>
                                        <p:attrNameLst>
                                          <p:attrName>ppt_x</p:attrName>
                                          <p:attrName>ppt_y</p:attrName>
                                        </p:attrNameLst>
                                      </p:cBhvr>
                                      <p:rCtr x="21365" y="-19"/>
                                    </p:animMotion>
                                  </p:childTnLst>
                                </p:cTn>
                              </p:par>
                              <p:par>
                                <p:cTn id="50" presetID="42" presetClass="path" presetSubtype="0" accel="50000" decel="50000" fill="hold" nodeType="withEffect">
                                  <p:stCondLst>
                                    <p:cond delay="0"/>
                                  </p:stCondLst>
                                  <p:childTnLst>
                                    <p:animMotion origin="layout" path="M -1.5625E-6 3.7037E-7 L 0.43143 -0.00058 " pathEditMode="relative" rAng="0" ptsTypes="AA">
                                      <p:cBhvr>
                                        <p:cTn id="51" dur="500" fill="hold"/>
                                        <p:tgtEl>
                                          <p:spTgt spid="4"/>
                                        </p:tgtEl>
                                        <p:attrNameLst>
                                          <p:attrName>ppt_x</p:attrName>
                                          <p:attrName>ppt_y</p:attrName>
                                        </p:attrNameLst>
                                      </p:cBhvr>
                                      <p:rCtr x="21571" y="-39"/>
                                    </p:animMotion>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4"/>
                                        </p:tgtEl>
                                        <p:attrNameLst>
                                          <p:attrName>style.visibility</p:attrName>
                                        </p:attrNameLst>
                                      </p:cBhvr>
                                      <p:to>
                                        <p:strVal val="visible"/>
                                      </p:to>
                                    </p:set>
                                    <p:animEffect transition="in" filter="fade">
                                      <p:cBhvr>
                                        <p:cTn id="56" dur="500"/>
                                        <p:tgtEl>
                                          <p:spTgt spid="4"/>
                                        </p:tgtEl>
                                      </p:cBhvr>
                                    </p:animEffect>
                                  </p:childTnLst>
                                </p:cTn>
                              </p:par>
                              <p:par>
                                <p:cTn id="57" presetID="1" presetClass="mediacall" presetSubtype="0" fill="hold" nodeType="withEffect">
                                  <p:stCondLst>
                                    <p:cond delay="0"/>
                                  </p:stCondLst>
                                  <p:childTnLst>
                                    <p:cmd type="call" cmd="playFrom(0.0)">
                                      <p:cBhvr>
                                        <p:cTn id="58" dur="1128" fill="hold"/>
                                        <p:tgtEl>
                                          <p:spTgt spid="5"/>
                                        </p:tgtEl>
                                      </p:cBhvr>
                                    </p:cmd>
                                  </p:childTnLst>
                                </p:cTn>
                              </p:par>
                              <p:par>
                                <p:cTn id="59" presetID="6" presetClass="emph" presetSubtype="0" repeatCount="indefinite" autoRev="1" fill="hold" nodeType="withEffect">
                                  <p:stCondLst>
                                    <p:cond delay="0"/>
                                  </p:stCondLst>
                                  <p:endCondLst>
                                    <p:cond evt="onNext" delay="0">
                                      <p:tgtEl>
                                        <p:sldTgt/>
                                      </p:tgtEl>
                                    </p:cond>
                                  </p:endCondLst>
                                  <p:childTnLst>
                                    <p:animScale>
                                      <p:cBhvr>
                                        <p:cTn id="60" dur="1000" fill="hold"/>
                                        <p:tgtEl>
                                          <p:spTgt spid="4"/>
                                        </p:tgtEl>
                                      </p:cBhvr>
                                      <p:by x="115000" y="115000"/>
                                    </p:animScale>
                                  </p:childTnLst>
                                </p:cTn>
                              </p:par>
                              <p:par>
                                <p:cTn id="61" presetID="10" presetClass="entr" presetSubtype="0" fill="hold" nodeType="with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fade">
                                      <p:cBhvr>
                                        <p:cTn id="63" dur="1000"/>
                                        <p:tgtEl>
                                          <p:spTgt spid="22"/>
                                        </p:tgtEl>
                                      </p:cBhvr>
                                    </p:animEffect>
                                  </p:childTnLst>
                                </p:cTn>
                              </p:par>
                              <p:par>
                                <p:cTn id="64" presetID="10" presetClass="entr" presetSubtype="0" fill="hold" nodeType="withEffect">
                                  <p:stCondLst>
                                    <p:cond delay="500"/>
                                  </p:stCondLst>
                                  <p:childTnLst>
                                    <p:set>
                                      <p:cBhvr>
                                        <p:cTn id="65" dur="1" fill="hold">
                                          <p:stCondLst>
                                            <p:cond delay="0"/>
                                          </p:stCondLst>
                                        </p:cTn>
                                        <p:tgtEl>
                                          <p:spTgt spid="21"/>
                                        </p:tgtEl>
                                        <p:attrNameLst>
                                          <p:attrName>style.visibility</p:attrName>
                                        </p:attrNameLst>
                                      </p:cBhvr>
                                      <p:to>
                                        <p:strVal val="visible"/>
                                      </p:to>
                                    </p:set>
                                    <p:animEffect transition="in" filter="fade">
                                      <p:cBhvr>
                                        <p:cTn id="66" dur="250"/>
                                        <p:tgtEl>
                                          <p:spTgt spid="21"/>
                                        </p:tgtEl>
                                      </p:cBhvr>
                                    </p:animEffect>
                                  </p:childTnLst>
                                </p:cTn>
                              </p:par>
                              <p:par>
                                <p:cTn id="67" presetID="6" presetClass="emph" presetSubtype="0" fill="hold" nodeType="withEffect">
                                  <p:stCondLst>
                                    <p:cond delay="500"/>
                                  </p:stCondLst>
                                  <p:childTnLst>
                                    <p:animScale>
                                      <p:cBhvr>
                                        <p:cTn id="68" dur="500" fill="hold"/>
                                        <p:tgtEl>
                                          <p:spTgt spid="21"/>
                                        </p:tgtEl>
                                      </p:cBhvr>
                                      <p:by x="200000" y="200000"/>
                                    </p:animScale>
                                  </p:childTnLst>
                                </p:cTn>
                              </p:par>
                              <p:par>
                                <p:cTn id="69" presetID="10" presetClass="exit" presetSubtype="0" fill="hold" nodeType="withEffect">
                                  <p:stCondLst>
                                    <p:cond delay="1000"/>
                                  </p:stCondLst>
                                  <p:childTnLst>
                                    <p:animEffect transition="out" filter="fade">
                                      <p:cBhvr>
                                        <p:cTn id="70" dur="500"/>
                                        <p:tgtEl>
                                          <p:spTgt spid="21"/>
                                        </p:tgtEl>
                                      </p:cBhvr>
                                    </p:animEffect>
                                    <p:set>
                                      <p:cBhvr>
                                        <p:cTn id="71" dur="1" fill="hold">
                                          <p:stCondLst>
                                            <p:cond delay="499"/>
                                          </p:stCondLst>
                                        </p:cTn>
                                        <p:tgtEl>
                                          <p:spTgt spid="21"/>
                                        </p:tgtEl>
                                        <p:attrNameLst>
                                          <p:attrName>style.visibility</p:attrName>
                                        </p:attrNameLst>
                                      </p:cBhvr>
                                      <p:to>
                                        <p:strVal val="hidden"/>
                                      </p:to>
                                    </p:set>
                                  </p:childTnLst>
                                </p:cTn>
                              </p:par>
                              <p:par>
                                <p:cTn id="72" presetID="6" presetClass="entr" presetSubtype="32" fill="hold" grpId="0" nodeType="withEffect">
                                  <p:stCondLst>
                                    <p:cond delay="1000"/>
                                  </p:stCondLst>
                                  <p:childTnLst>
                                    <p:set>
                                      <p:cBhvr>
                                        <p:cTn id="73" dur="1" fill="hold">
                                          <p:stCondLst>
                                            <p:cond delay="0"/>
                                          </p:stCondLst>
                                        </p:cTn>
                                        <p:tgtEl>
                                          <p:spTgt spid="7"/>
                                        </p:tgtEl>
                                        <p:attrNameLst>
                                          <p:attrName>style.visibility</p:attrName>
                                        </p:attrNameLst>
                                      </p:cBhvr>
                                      <p:to>
                                        <p:strVal val="visible"/>
                                      </p:to>
                                    </p:set>
                                    <p:animEffect transition="in" filter="circle(out)">
                                      <p:cBhvr>
                                        <p:cTn id="74" dur="200"/>
                                        <p:tgtEl>
                                          <p:spTgt spid="7"/>
                                        </p:tgtEl>
                                      </p:cBhvr>
                                    </p:animEffect>
                                  </p:childTnLst>
                                </p:cTn>
                              </p:par>
                              <p:par>
                                <p:cTn id="75" presetID="1" presetClass="mediacall" presetSubtype="0" fill="hold" nodeType="withEffect">
                                  <p:stCondLst>
                                    <p:cond delay="1000"/>
                                  </p:stCondLst>
                                  <p:childTnLst>
                                    <p:cmd type="call" cmd="playFrom(0.0)">
                                      <p:cBhvr>
                                        <p:cTn id="76" dur="548" fill="hold"/>
                                        <p:tgtEl>
                                          <p:spTgt spid="11"/>
                                        </p:tgtEl>
                                      </p:cBhvr>
                                    </p:cmd>
                                  </p:childTnLst>
                                </p:cTn>
                              </p:par>
                            </p:childTnLst>
                          </p:cTn>
                        </p:par>
                      </p:childTnLst>
                    </p:cTn>
                  </p:par>
                  <p:par>
                    <p:cTn id="77" fill="hold">
                      <p:stCondLst>
                        <p:cond delay="indefinite"/>
                      </p:stCondLst>
                      <p:childTnLst>
                        <p:par>
                          <p:cTn id="78" fill="hold">
                            <p:stCondLst>
                              <p:cond delay="0"/>
                            </p:stCondLst>
                            <p:childTnLst>
                              <p:par>
                                <p:cTn id="79" presetID="10" presetClass="exit" presetSubtype="0" fill="hold" nodeType="clickEffect">
                                  <p:stCondLst>
                                    <p:cond delay="0"/>
                                  </p:stCondLst>
                                  <p:childTnLst>
                                    <p:animEffect transition="out" filter="fade">
                                      <p:cBhvr>
                                        <p:cTn id="80" dur="500"/>
                                        <p:tgtEl>
                                          <p:spTgt spid="4"/>
                                        </p:tgtEl>
                                      </p:cBhvr>
                                    </p:animEffect>
                                    <p:set>
                                      <p:cBhvr>
                                        <p:cTn id="81" dur="1" fill="hold">
                                          <p:stCondLst>
                                            <p:cond delay="499"/>
                                          </p:stCondLst>
                                        </p:cTn>
                                        <p:tgtEl>
                                          <p:spTgt spid="4"/>
                                        </p:tgtEl>
                                        <p:attrNameLst>
                                          <p:attrName>style.visibility</p:attrName>
                                        </p:attrNameLst>
                                      </p:cBhvr>
                                      <p:to>
                                        <p:strVal val="hidden"/>
                                      </p:to>
                                    </p:set>
                                  </p:childTnLst>
                                </p:cTn>
                              </p:par>
                              <p:par>
                                <p:cTn id="82" presetID="10" presetClass="exit" presetSubtype="0" fill="hold" nodeType="withEffect">
                                  <p:stCondLst>
                                    <p:cond delay="0"/>
                                  </p:stCondLst>
                                  <p:childTnLst>
                                    <p:animEffect transition="out" filter="fade">
                                      <p:cBhvr>
                                        <p:cTn id="83" dur="500"/>
                                        <p:tgtEl>
                                          <p:spTgt spid="22"/>
                                        </p:tgtEl>
                                      </p:cBhvr>
                                    </p:animEffect>
                                    <p:set>
                                      <p:cBhvr>
                                        <p:cTn id="84" dur="1" fill="hold">
                                          <p:stCondLst>
                                            <p:cond delay="499"/>
                                          </p:stCondLst>
                                        </p:cTn>
                                        <p:tgtEl>
                                          <p:spTgt spid="22"/>
                                        </p:tgtEl>
                                        <p:attrNameLst>
                                          <p:attrName>style.visibility</p:attrName>
                                        </p:attrNameLst>
                                      </p:cBhvr>
                                      <p:to>
                                        <p:strVal val="hidden"/>
                                      </p:to>
                                    </p:set>
                                  </p:childTnLst>
                                </p:cTn>
                              </p:par>
                              <p:par>
                                <p:cTn id="85" presetID="6" presetClass="exit" presetSubtype="16" fill="hold" grpId="1" nodeType="withEffect">
                                  <p:stCondLst>
                                    <p:cond delay="200"/>
                                  </p:stCondLst>
                                  <p:childTnLst>
                                    <p:animEffect transition="out" filter="circle(in)">
                                      <p:cBhvr>
                                        <p:cTn id="86" dur="200"/>
                                        <p:tgtEl>
                                          <p:spTgt spid="7"/>
                                        </p:tgtEl>
                                      </p:cBhvr>
                                    </p:animEffect>
                                    <p:set>
                                      <p:cBhvr>
                                        <p:cTn id="87" dur="1" fill="hold">
                                          <p:stCondLst>
                                            <p:cond delay="199"/>
                                          </p:stCondLst>
                                        </p:cTn>
                                        <p:tgtEl>
                                          <p:spTgt spid="7"/>
                                        </p:tgtEl>
                                        <p:attrNameLst>
                                          <p:attrName>style.visibility</p:attrName>
                                        </p:attrNameLst>
                                      </p:cBhvr>
                                      <p:to>
                                        <p:strVal val="hidden"/>
                                      </p:to>
                                    </p:set>
                                  </p:childTnLst>
                                </p:cTn>
                              </p:par>
                              <p:par>
                                <p:cTn id="88" presetID="1" presetClass="mediacall" presetSubtype="0" fill="hold" nodeType="withEffect">
                                  <p:stCondLst>
                                    <p:cond delay="200"/>
                                  </p:stCondLst>
                                  <p:childTnLst>
                                    <p:cmd type="call" cmd="playFrom(0.0)">
                                      <p:cBhvr>
                                        <p:cTn id="89" dur="600" fill="hold"/>
                                        <p:tgtEl>
                                          <p:spTgt spid="16"/>
                                        </p:tgtEl>
                                      </p:cBhvr>
                                    </p:cmd>
                                  </p:childTnLst>
                                </p:cTn>
                              </p:par>
                            </p:childTnLst>
                          </p:cTn>
                        </p:par>
                        <p:par>
                          <p:cTn id="90" fill="hold">
                            <p:stCondLst>
                              <p:cond delay="800"/>
                            </p:stCondLst>
                            <p:childTnLst>
                              <p:par>
                                <p:cTn id="91" presetID="42" presetClass="path" presetSubtype="0" fill="hold" nodeType="afterEffect">
                                  <p:stCondLst>
                                    <p:cond delay="0"/>
                                  </p:stCondLst>
                                  <p:childTnLst>
                                    <p:animMotion origin="layout" path="M 0.42741 -0.00019 L -0.00043 0.49305 " pathEditMode="relative" rAng="0" ptsTypes="AA">
                                      <p:cBhvr>
                                        <p:cTn id="92" dur="500" fill="hold"/>
                                        <p:tgtEl>
                                          <p:spTgt spid="2"/>
                                        </p:tgtEl>
                                        <p:attrNameLst>
                                          <p:attrName>ppt_x</p:attrName>
                                          <p:attrName>ppt_y</p:attrName>
                                        </p:attrNameLst>
                                      </p:cBhvr>
                                      <p:rCtr x="-21398" y="24653"/>
                                    </p:animMotion>
                                  </p:childTnLst>
                                </p:cTn>
                              </p:par>
                              <p:par>
                                <p:cTn id="93" presetID="42" presetClass="path" presetSubtype="0" accel="50000" decel="50000" fill="hold" nodeType="withEffect">
                                  <p:stCondLst>
                                    <p:cond delay="0"/>
                                  </p:stCondLst>
                                  <p:childTnLst>
                                    <p:animMotion origin="layout" path="M 0.43143 -0.00058 L -0.00195 0.49518 " pathEditMode="relative" rAng="0" ptsTypes="AA">
                                      <p:cBhvr>
                                        <p:cTn id="94" dur="500" fill="hold"/>
                                        <p:tgtEl>
                                          <p:spTgt spid="4"/>
                                        </p:tgtEl>
                                        <p:attrNameLst>
                                          <p:attrName>ppt_x</p:attrName>
                                          <p:attrName>ppt_y</p:attrName>
                                        </p:attrNameLst>
                                      </p:cBhvr>
                                      <p:rCtr x="-21669" y="24788"/>
                                    </p:animMotion>
                                  </p:childTnLst>
                                </p:cTn>
                              </p:par>
                            </p:childTnLst>
                          </p:cTn>
                        </p:par>
                      </p:childTnLst>
                    </p:cTn>
                  </p:par>
                  <p:par>
                    <p:cTn id="95" fill="hold">
                      <p:stCondLst>
                        <p:cond delay="indefinite"/>
                      </p:stCondLst>
                      <p:childTnLst>
                        <p:par>
                          <p:cTn id="96" fill="hold">
                            <p:stCondLst>
                              <p:cond delay="0"/>
                            </p:stCondLst>
                            <p:childTnLst>
                              <p:par>
                                <p:cTn id="97" presetID="10" presetClass="entr" presetSubtype="0" fill="hold" nodeType="clickEffect">
                                  <p:stCondLst>
                                    <p:cond delay="0"/>
                                  </p:stCondLst>
                                  <p:childTnLst>
                                    <p:set>
                                      <p:cBhvr>
                                        <p:cTn id="98" dur="1" fill="hold">
                                          <p:stCondLst>
                                            <p:cond delay="0"/>
                                          </p:stCondLst>
                                        </p:cTn>
                                        <p:tgtEl>
                                          <p:spTgt spid="4"/>
                                        </p:tgtEl>
                                        <p:attrNameLst>
                                          <p:attrName>style.visibility</p:attrName>
                                        </p:attrNameLst>
                                      </p:cBhvr>
                                      <p:to>
                                        <p:strVal val="visible"/>
                                      </p:to>
                                    </p:set>
                                    <p:animEffect transition="in" filter="fade">
                                      <p:cBhvr>
                                        <p:cTn id="99" dur="500"/>
                                        <p:tgtEl>
                                          <p:spTgt spid="4"/>
                                        </p:tgtEl>
                                      </p:cBhvr>
                                    </p:animEffect>
                                  </p:childTnLst>
                                </p:cTn>
                              </p:par>
                              <p:par>
                                <p:cTn id="100" presetID="1" presetClass="mediacall" presetSubtype="0" fill="hold" nodeType="withEffect">
                                  <p:stCondLst>
                                    <p:cond delay="0"/>
                                  </p:stCondLst>
                                  <p:childTnLst>
                                    <p:cmd type="call" cmd="playFrom(0.0)">
                                      <p:cBhvr>
                                        <p:cTn id="101" dur="1128" fill="hold"/>
                                        <p:tgtEl>
                                          <p:spTgt spid="5"/>
                                        </p:tgtEl>
                                      </p:cBhvr>
                                    </p:cmd>
                                  </p:childTnLst>
                                </p:cTn>
                              </p:par>
                              <p:par>
                                <p:cTn id="102" presetID="6" presetClass="emph" presetSubtype="0" repeatCount="indefinite" autoRev="1" fill="hold" nodeType="withEffect">
                                  <p:stCondLst>
                                    <p:cond delay="0"/>
                                  </p:stCondLst>
                                  <p:endCondLst>
                                    <p:cond evt="onNext" delay="0">
                                      <p:tgtEl>
                                        <p:sldTgt/>
                                      </p:tgtEl>
                                    </p:cond>
                                  </p:endCondLst>
                                  <p:childTnLst>
                                    <p:animScale>
                                      <p:cBhvr>
                                        <p:cTn id="103" dur="1000" fill="hold"/>
                                        <p:tgtEl>
                                          <p:spTgt spid="4"/>
                                        </p:tgtEl>
                                      </p:cBhvr>
                                      <p:by x="115000" y="115000"/>
                                    </p:animScale>
                                  </p:childTnLst>
                                </p:cTn>
                              </p:par>
                              <p:par>
                                <p:cTn id="104" presetID="10" presetClass="entr" presetSubtype="0" fill="hold" nodeType="withEffect">
                                  <p:stCondLst>
                                    <p:cond delay="0"/>
                                  </p:stCondLst>
                                  <p:childTnLst>
                                    <p:set>
                                      <p:cBhvr>
                                        <p:cTn id="105" dur="1" fill="hold">
                                          <p:stCondLst>
                                            <p:cond delay="0"/>
                                          </p:stCondLst>
                                        </p:cTn>
                                        <p:tgtEl>
                                          <p:spTgt spid="12"/>
                                        </p:tgtEl>
                                        <p:attrNameLst>
                                          <p:attrName>style.visibility</p:attrName>
                                        </p:attrNameLst>
                                      </p:cBhvr>
                                      <p:to>
                                        <p:strVal val="visible"/>
                                      </p:to>
                                    </p:set>
                                    <p:animEffect transition="in" filter="fade">
                                      <p:cBhvr>
                                        <p:cTn id="106" dur="1000"/>
                                        <p:tgtEl>
                                          <p:spTgt spid="12"/>
                                        </p:tgtEl>
                                      </p:cBhvr>
                                    </p:animEffect>
                                  </p:childTnLst>
                                </p:cTn>
                              </p:par>
                              <p:par>
                                <p:cTn id="107" presetID="10" presetClass="entr" presetSubtype="0" fill="hold" nodeType="withEffect">
                                  <p:stCondLst>
                                    <p:cond delay="500"/>
                                  </p:stCondLst>
                                  <p:childTnLst>
                                    <p:set>
                                      <p:cBhvr>
                                        <p:cTn id="108" dur="1" fill="hold">
                                          <p:stCondLst>
                                            <p:cond delay="0"/>
                                          </p:stCondLst>
                                        </p:cTn>
                                        <p:tgtEl>
                                          <p:spTgt spid="13"/>
                                        </p:tgtEl>
                                        <p:attrNameLst>
                                          <p:attrName>style.visibility</p:attrName>
                                        </p:attrNameLst>
                                      </p:cBhvr>
                                      <p:to>
                                        <p:strVal val="visible"/>
                                      </p:to>
                                    </p:set>
                                    <p:animEffect transition="in" filter="fade">
                                      <p:cBhvr>
                                        <p:cTn id="109" dur="250"/>
                                        <p:tgtEl>
                                          <p:spTgt spid="13"/>
                                        </p:tgtEl>
                                      </p:cBhvr>
                                    </p:animEffect>
                                  </p:childTnLst>
                                </p:cTn>
                              </p:par>
                              <p:par>
                                <p:cTn id="110" presetID="6" presetClass="emph" presetSubtype="0" fill="hold" nodeType="withEffect">
                                  <p:stCondLst>
                                    <p:cond delay="500"/>
                                  </p:stCondLst>
                                  <p:childTnLst>
                                    <p:animScale>
                                      <p:cBhvr>
                                        <p:cTn id="111" dur="500" fill="hold"/>
                                        <p:tgtEl>
                                          <p:spTgt spid="13"/>
                                        </p:tgtEl>
                                      </p:cBhvr>
                                      <p:by x="200000" y="200000"/>
                                    </p:animScale>
                                  </p:childTnLst>
                                </p:cTn>
                              </p:par>
                              <p:par>
                                <p:cTn id="112" presetID="10" presetClass="exit" presetSubtype="0" fill="hold" nodeType="withEffect">
                                  <p:stCondLst>
                                    <p:cond delay="1000"/>
                                  </p:stCondLst>
                                  <p:childTnLst>
                                    <p:animEffect transition="out" filter="fade">
                                      <p:cBhvr>
                                        <p:cTn id="113" dur="500"/>
                                        <p:tgtEl>
                                          <p:spTgt spid="13"/>
                                        </p:tgtEl>
                                      </p:cBhvr>
                                    </p:animEffect>
                                    <p:set>
                                      <p:cBhvr>
                                        <p:cTn id="114" dur="1" fill="hold">
                                          <p:stCondLst>
                                            <p:cond delay="499"/>
                                          </p:stCondLst>
                                        </p:cTn>
                                        <p:tgtEl>
                                          <p:spTgt spid="13"/>
                                        </p:tgtEl>
                                        <p:attrNameLst>
                                          <p:attrName>style.visibility</p:attrName>
                                        </p:attrNameLst>
                                      </p:cBhvr>
                                      <p:to>
                                        <p:strVal val="hidden"/>
                                      </p:to>
                                    </p:set>
                                  </p:childTnLst>
                                </p:cTn>
                              </p:par>
                              <p:par>
                                <p:cTn id="115" presetID="6" presetClass="entr" presetSubtype="32" fill="hold" grpId="0" nodeType="withEffect">
                                  <p:stCondLst>
                                    <p:cond delay="1000"/>
                                  </p:stCondLst>
                                  <p:childTnLst>
                                    <p:set>
                                      <p:cBhvr>
                                        <p:cTn id="116" dur="1" fill="hold">
                                          <p:stCondLst>
                                            <p:cond delay="0"/>
                                          </p:stCondLst>
                                        </p:cTn>
                                        <p:tgtEl>
                                          <p:spTgt spid="6"/>
                                        </p:tgtEl>
                                        <p:attrNameLst>
                                          <p:attrName>style.visibility</p:attrName>
                                        </p:attrNameLst>
                                      </p:cBhvr>
                                      <p:to>
                                        <p:strVal val="visible"/>
                                      </p:to>
                                    </p:set>
                                    <p:animEffect transition="in" filter="circle(out)">
                                      <p:cBhvr>
                                        <p:cTn id="117" dur="200"/>
                                        <p:tgtEl>
                                          <p:spTgt spid="6"/>
                                        </p:tgtEl>
                                      </p:cBhvr>
                                    </p:animEffect>
                                  </p:childTnLst>
                                </p:cTn>
                              </p:par>
                              <p:par>
                                <p:cTn id="118" presetID="1" presetClass="mediacall" presetSubtype="0" fill="hold" nodeType="withEffect">
                                  <p:stCondLst>
                                    <p:cond delay="1000"/>
                                  </p:stCondLst>
                                  <p:childTnLst>
                                    <p:cmd type="call" cmd="playFrom(0.0)">
                                      <p:cBhvr>
                                        <p:cTn id="119" dur="548" fill="hold"/>
                                        <p:tgtEl>
                                          <p:spTgt spid="11"/>
                                        </p:tgtEl>
                                      </p:cBhvr>
                                    </p:cmd>
                                  </p:childTnLst>
                                </p:cTn>
                              </p:par>
                            </p:childTnLst>
                          </p:cTn>
                        </p:par>
                      </p:childTnLst>
                    </p:cTn>
                  </p:par>
                  <p:par>
                    <p:cTn id="120" fill="hold">
                      <p:stCondLst>
                        <p:cond delay="indefinite"/>
                      </p:stCondLst>
                      <p:childTnLst>
                        <p:par>
                          <p:cTn id="121" fill="hold">
                            <p:stCondLst>
                              <p:cond delay="0"/>
                            </p:stCondLst>
                            <p:childTnLst>
                              <p:par>
                                <p:cTn id="122" presetID="10" presetClass="exit" presetSubtype="0" fill="hold" nodeType="clickEffect">
                                  <p:stCondLst>
                                    <p:cond delay="0"/>
                                  </p:stCondLst>
                                  <p:childTnLst>
                                    <p:animEffect transition="out" filter="fade">
                                      <p:cBhvr>
                                        <p:cTn id="123" dur="500"/>
                                        <p:tgtEl>
                                          <p:spTgt spid="4"/>
                                        </p:tgtEl>
                                      </p:cBhvr>
                                    </p:animEffect>
                                    <p:set>
                                      <p:cBhvr>
                                        <p:cTn id="124" dur="1" fill="hold">
                                          <p:stCondLst>
                                            <p:cond delay="499"/>
                                          </p:stCondLst>
                                        </p:cTn>
                                        <p:tgtEl>
                                          <p:spTgt spid="4"/>
                                        </p:tgtEl>
                                        <p:attrNameLst>
                                          <p:attrName>style.visibility</p:attrName>
                                        </p:attrNameLst>
                                      </p:cBhvr>
                                      <p:to>
                                        <p:strVal val="hidden"/>
                                      </p:to>
                                    </p:set>
                                  </p:childTnLst>
                                </p:cTn>
                              </p:par>
                              <p:par>
                                <p:cTn id="125" presetID="10" presetClass="exit" presetSubtype="0" fill="hold" nodeType="withEffect">
                                  <p:stCondLst>
                                    <p:cond delay="0"/>
                                  </p:stCondLst>
                                  <p:childTnLst>
                                    <p:animEffect transition="out" filter="fade">
                                      <p:cBhvr>
                                        <p:cTn id="126" dur="500"/>
                                        <p:tgtEl>
                                          <p:spTgt spid="12"/>
                                        </p:tgtEl>
                                      </p:cBhvr>
                                    </p:animEffect>
                                    <p:set>
                                      <p:cBhvr>
                                        <p:cTn id="127" dur="1" fill="hold">
                                          <p:stCondLst>
                                            <p:cond delay="499"/>
                                          </p:stCondLst>
                                        </p:cTn>
                                        <p:tgtEl>
                                          <p:spTgt spid="12"/>
                                        </p:tgtEl>
                                        <p:attrNameLst>
                                          <p:attrName>style.visibility</p:attrName>
                                        </p:attrNameLst>
                                      </p:cBhvr>
                                      <p:to>
                                        <p:strVal val="hidden"/>
                                      </p:to>
                                    </p:set>
                                  </p:childTnLst>
                                </p:cTn>
                              </p:par>
                              <p:par>
                                <p:cTn id="128" presetID="6" presetClass="exit" presetSubtype="16" fill="hold" grpId="1" nodeType="withEffect">
                                  <p:stCondLst>
                                    <p:cond delay="200"/>
                                  </p:stCondLst>
                                  <p:childTnLst>
                                    <p:animEffect transition="out" filter="circle(in)">
                                      <p:cBhvr>
                                        <p:cTn id="129" dur="200"/>
                                        <p:tgtEl>
                                          <p:spTgt spid="6"/>
                                        </p:tgtEl>
                                      </p:cBhvr>
                                    </p:animEffect>
                                    <p:set>
                                      <p:cBhvr>
                                        <p:cTn id="130" dur="1" fill="hold">
                                          <p:stCondLst>
                                            <p:cond delay="199"/>
                                          </p:stCondLst>
                                        </p:cTn>
                                        <p:tgtEl>
                                          <p:spTgt spid="6"/>
                                        </p:tgtEl>
                                        <p:attrNameLst>
                                          <p:attrName>style.visibility</p:attrName>
                                        </p:attrNameLst>
                                      </p:cBhvr>
                                      <p:to>
                                        <p:strVal val="hidden"/>
                                      </p:to>
                                    </p:set>
                                  </p:childTnLst>
                                </p:cTn>
                              </p:par>
                              <p:par>
                                <p:cTn id="131" presetID="1" presetClass="mediacall" presetSubtype="0" fill="hold" nodeType="withEffect">
                                  <p:stCondLst>
                                    <p:cond delay="200"/>
                                  </p:stCondLst>
                                  <p:childTnLst>
                                    <p:cmd type="call" cmd="playFrom(0.0)">
                                      <p:cBhvr>
                                        <p:cTn id="132" dur="600" fill="hold"/>
                                        <p:tgtEl>
                                          <p:spTgt spid="16"/>
                                        </p:tgtEl>
                                      </p:cBhvr>
                                    </p:cmd>
                                  </p:childTnLst>
                                </p:cTn>
                              </p:par>
                            </p:childTnLst>
                          </p:cTn>
                        </p:par>
                        <p:par>
                          <p:cTn id="133" fill="hold">
                            <p:stCondLst>
                              <p:cond delay="800"/>
                            </p:stCondLst>
                            <p:childTnLst>
                              <p:par>
                                <p:cTn id="134" presetID="42" presetClass="path" presetSubtype="0" accel="50000" decel="50000" fill="hold" nodeType="afterEffect">
                                  <p:stCondLst>
                                    <p:cond delay="0"/>
                                  </p:stCondLst>
                                  <p:childTnLst>
                                    <p:animMotion origin="layout" path="M -0.00043 0.49305 L 0.42795 0.49383 " pathEditMode="relative" rAng="0" ptsTypes="AA">
                                      <p:cBhvr>
                                        <p:cTn id="135" dur="500" fill="hold"/>
                                        <p:tgtEl>
                                          <p:spTgt spid="2"/>
                                        </p:tgtEl>
                                        <p:attrNameLst>
                                          <p:attrName>ppt_x</p:attrName>
                                          <p:attrName>ppt_y</p:attrName>
                                        </p:attrNameLst>
                                      </p:cBhvr>
                                      <p:rCtr x="21419" y="39"/>
                                    </p:animMotion>
                                  </p:childTnLst>
                                </p:cTn>
                              </p:par>
                              <p:par>
                                <p:cTn id="136" presetID="42" presetClass="path" presetSubtype="0" accel="50000" decel="50000" fill="hold" nodeType="withEffect">
                                  <p:stCondLst>
                                    <p:cond delay="0"/>
                                  </p:stCondLst>
                                  <p:childTnLst>
                                    <p:animMotion origin="layout" path="M -0.00195 0.49518 L 0.43001 0.49711 " pathEditMode="relative" rAng="0" ptsTypes="AA">
                                      <p:cBhvr>
                                        <p:cTn id="137" dur="500" fill="hold"/>
                                        <p:tgtEl>
                                          <p:spTgt spid="4"/>
                                        </p:tgtEl>
                                        <p:attrNameLst>
                                          <p:attrName>ppt_x</p:attrName>
                                          <p:attrName>ppt_y</p:attrName>
                                        </p:attrNameLst>
                                      </p:cBhvr>
                                      <p:rCtr x="21593" y="96"/>
                                    </p:animMotion>
                                  </p:childTnLst>
                                </p:cTn>
                              </p:par>
                            </p:childTnLst>
                          </p:cTn>
                        </p:par>
                      </p:childTnLst>
                    </p:cTn>
                  </p:par>
                  <p:par>
                    <p:cTn id="138" fill="hold">
                      <p:stCondLst>
                        <p:cond delay="indefinite"/>
                      </p:stCondLst>
                      <p:childTnLst>
                        <p:par>
                          <p:cTn id="139" fill="hold">
                            <p:stCondLst>
                              <p:cond delay="0"/>
                            </p:stCondLst>
                            <p:childTnLst>
                              <p:par>
                                <p:cTn id="140" presetID="10" presetClass="entr" presetSubtype="0" fill="hold" nodeType="clickEffect">
                                  <p:stCondLst>
                                    <p:cond delay="0"/>
                                  </p:stCondLst>
                                  <p:childTnLst>
                                    <p:set>
                                      <p:cBhvr>
                                        <p:cTn id="141" dur="1" fill="hold">
                                          <p:stCondLst>
                                            <p:cond delay="0"/>
                                          </p:stCondLst>
                                        </p:cTn>
                                        <p:tgtEl>
                                          <p:spTgt spid="4"/>
                                        </p:tgtEl>
                                        <p:attrNameLst>
                                          <p:attrName>style.visibility</p:attrName>
                                        </p:attrNameLst>
                                      </p:cBhvr>
                                      <p:to>
                                        <p:strVal val="visible"/>
                                      </p:to>
                                    </p:set>
                                    <p:animEffect transition="in" filter="fade">
                                      <p:cBhvr>
                                        <p:cTn id="142" dur="500"/>
                                        <p:tgtEl>
                                          <p:spTgt spid="4"/>
                                        </p:tgtEl>
                                      </p:cBhvr>
                                    </p:animEffect>
                                  </p:childTnLst>
                                </p:cTn>
                              </p:par>
                              <p:par>
                                <p:cTn id="143" presetID="1" presetClass="mediacall" presetSubtype="0" fill="hold" nodeType="withEffect">
                                  <p:stCondLst>
                                    <p:cond delay="0"/>
                                  </p:stCondLst>
                                  <p:childTnLst>
                                    <p:cmd type="call" cmd="playFrom(0.0)">
                                      <p:cBhvr>
                                        <p:cTn id="144" dur="1128" fill="hold"/>
                                        <p:tgtEl>
                                          <p:spTgt spid="5"/>
                                        </p:tgtEl>
                                      </p:cBhvr>
                                    </p:cmd>
                                  </p:childTnLst>
                                </p:cTn>
                              </p:par>
                              <p:par>
                                <p:cTn id="145" presetID="6" presetClass="emph" presetSubtype="0" repeatCount="indefinite" autoRev="1" fill="hold" nodeType="withEffect">
                                  <p:stCondLst>
                                    <p:cond delay="0"/>
                                  </p:stCondLst>
                                  <p:endCondLst>
                                    <p:cond evt="onNext" delay="0">
                                      <p:tgtEl>
                                        <p:sldTgt/>
                                      </p:tgtEl>
                                    </p:cond>
                                  </p:endCondLst>
                                  <p:childTnLst>
                                    <p:animScale>
                                      <p:cBhvr>
                                        <p:cTn id="146" dur="1000" fill="hold"/>
                                        <p:tgtEl>
                                          <p:spTgt spid="4"/>
                                        </p:tgtEl>
                                      </p:cBhvr>
                                      <p:by x="115000" y="115000"/>
                                    </p:animScale>
                                  </p:childTnLst>
                                </p:cTn>
                              </p:par>
                              <p:par>
                                <p:cTn id="147" presetID="10" presetClass="entr" presetSubtype="0" fill="hold" nodeType="withEffect">
                                  <p:stCondLst>
                                    <p:cond delay="0"/>
                                  </p:stCondLst>
                                  <p:childTnLst>
                                    <p:set>
                                      <p:cBhvr>
                                        <p:cTn id="148" dur="1" fill="hold">
                                          <p:stCondLst>
                                            <p:cond delay="0"/>
                                          </p:stCondLst>
                                        </p:cTn>
                                        <p:tgtEl>
                                          <p:spTgt spid="14"/>
                                        </p:tgtEl>
                                        <p:attrNameLst>
                                          <p:attrName>style.visibility</p:attrName>
                                        </p:attrNameLst>
                                      </p:cBhvr>
                                      <p:to>
                                        <p:strVal val="visible"/>
                                      </p:to>
                                    </p:set>
                                    <p:animEffect transition="in" filter="fade">
                                      <p:cBhvr>
                                        <p:cTn id="149" dur="1000"/>
                                        <p:tgtEl>
                                          <p:spTgt spid="14"/>
                                        </p:tgtEl>
                                      </p:cBhvr>
                                    </p:animEffect>
                                  </p:childTnLst>
                                </p:cTn>
                              </p:par>
                              <p:par>
                                <p:cTn id="150" presetID="10" presetClass="entr" presetSubtype="0" fill="hold" nodeType="withEffect">
                                  <p:stCondLst>
                                    <p:cond delay="500"/>
                                  </p:stCondLst>
                                  <p:childTnLst>
                                    <p:set>
                                      <p:cBhvr>
                                        <p:cTn id="151" dur="1" fill="hold">
                                          <p:stCondLst>
                                            <p:cond delay="0"/>
                                          </p:stCondLst>
                                        </p:cTn>
                                        <p:tgtEl>
                                          <p:spTgt spid="15"/>
                                        </p:tgtEl>
                                        <p:attrNameLst>
                                          <p:attrName>style.visibility</p:attrName>
                                        </p:attrNameLst>
                                      </p:cBhvr>
                                      <p:to>
                                        <p:strVal val="visible"/>
                                      </p:to>
                                    </p:set>
                                    <p:animEffect transition="in" filter="fade">
                                      <p:cBhvr>
                                        <p:cTn id="152" dur="250"/>
                                        <p:tgtEl>
                                          <p:spTgt spid="15"/>
                                        </p:tgtEl>
                                      </p:cBhvr>
                                    </p:animEffect>
                                  </p:childTnLst>
                                </p:cTn>
                              </p:par>
                              <p:par>
                                <p:cTn id="153" presetID="6" presetClass="emph" presetSubtype="0" fill="hold" nodeType="withEffect">
                                  <p:stCondLst>
                                    <p:cond delay="500"/>
                                  </p:stCondLst>
                                  <p:childTnLst>
                                    <p:animScale>
                                      <p:cBhvr>
                                        <p:cTn id="154" dur="500" fill="hold"/>
                                        <p:tgtEl>
                                          <p:spTgt spid="15"/>
                                        </p:tgtEl>
                                      </p:cBhvr>
                                      <p:by x="200000" y="200000"/>
                                    </p:animScale>
                                  </p:childTnLst>
                                </p:cTn>
                              </p:par>
                              <p:par>
                                <p:cTn id="155" presetID="10" presetClass="exit" presetSubtype="0" fill="hold" nodeType="withEffect">
                                  <p:stCondLst>
                                    <p:cond delay="1000"/>
                                  </p:stCondLst>
                                  <p:childTnLst>
                                    <p:animEffect transition="out" filter="fade">
                                      <p:cBhvr>
                                        <p:cTn id="156" dur="500"/>
                                        <p:tgtEl>
                                          <p:spTgt spid="15"/>
                                        </p:tgtEl>
                                      </p:cBhvr>
                                    </p:animEffect>
                                    <p:set>
                                      <p:cBhvr>
                                        <p:cTn id="157" dur="1" fill="hold">
                                          <p:stCondLst>
                                            <p:cond delay="499"/>
                                          </p:stCondLst>
                                        </p:cTn>
                                        <p:tgtEl>
                                          <p:spTgt spid="15"/>
                                        </p:tgtEl>
                                        <p:attrNameLst>
                                          <p:attrName>style.visibility</p:attrName>
                                        </p:attrNameLst>
                                      </p:cBhvr>
                                      <p:to>
                                        <p:strVal val="hidden"/>
                                      </p:to>
                                    </p:set>
                                  </p:childTnLst>
                                </p:cTn>
                              </p:par>
                              <p:par>
                                <p:cTn id="158" presetID="6" presetClass="entr" presetSubtype="32" fill="hold" grpId="0" nodeType="withEffect">
                                  <p:stCondLst>
                                    <p:cond delay="1000"/>
                                  </p:stCondLst>
                                  <p:childTnLst>
                                    <p:set>
                                      <p:cBhvr>
                                        <p:cTn id="159" dur="1" fill="hold">
                                          <p:stCondLst>
                                            <p:cond delay="0"/>
                                          </p:stCondLst>
                                        </p:cTn>
                                        <p:tgtEl>
                                          <p:spTgt spid="9"/>
                                        </p:tgtEl>
                                        <p:attrNameLst>
                                          <p:attrName>style.visibility</p:attrName>
                                        </p:attrNameLst>
                                      </p:cBhvr>
                                      <p:to>
                                        <p:strVal val="visible"/>
                                      </p:to>
                                    </p:set>
                                    <p:animEffect transition="in" filter="circle(out)">
                                      <p:cBhvr>
                                        <p:cTn id="160" dur="200"/>
                                        <p:tgtEl>
                                          <p:spTgt spid="9"/>
                                        </p:tgtEl>
                                      </p:cBhvr>
                                    </p:animEffect>
                                  </p:childTnLst>
                                </p:cTn>
                              </p:par>
                              <p:par>
                                <p:cTn id="161" presetID="1" presetClass="mediacall" presetSubtype="0" fill="hold" nodeType="withEffect">
                                  <p:stCondLst>
                                    <p:cond delay="1000"/>
                                  </p:stCondLst>
                                  <p:childTnLst>
                                    <p:cmd type="call" cmd="playFrom(0.0)">
                                      <p:cBhvr>
                                        <p:cTn id="162" dur="548" fill="hold"/>
                                        <p:tgtEl>
                                          <p:spTgt spid="11"/>
                                        </p:tgtEl>
                                      </p:cBhvr>
                                    </p:cmd>
                                  </p:childTnLst>
                                </p:cTn>
                              </p:par>
                            </p:childTnLst>
                          </p:cTn>
                        </p:par>
                      </p:childTnLst>
                    </p:cTn>
                  </p:par>
                  <p:par>
                    <p:cTn id="163" fill="hold">
                      <p:stCondLst>
                        <p:cond delay="indefinite"/>
                      </p:stCondLst>
                      <p:childTnLst>
                        <p:par>
                          <p:cTn id="164" fill="hold">
                            <p:stCondLst>
                              <p:cond delay="0"/>
                            </p:stCondLst>
                            <p:childTnLst>
                              <p:par>
                                <p:cTn id="165" presetID="10" presetClass="exit" presetSubtype="0" fill="hold" nodeType="clickEffect">
                                  <p:stCondLst>
                                    <p:cond delay="0"/>
                                  </p:stCondLst>
                                  <p:childTnLst>
                                    <p:animEffect transition="out" filter="fade">
                                      <p:cBhvr>
                                        <p:cTn id="166" dur="500"/>
                                        <p:tgtEl>
                                          <p:spTgt spid="4"/>
                                        </p:tgtEl>
                                      </p:cBhvr>
                                    </p:animEffect>
                                    <p:set>
                                      <p:cBhvr>
                                        <p:cTn id="167" dur="1" fill="hold">
                                          <p:stCondLst>
                                            <p:cond delay="499"/>
                                          </p:stCondLst>
                                        </p:cTn>
                                        <p:tgtEl>
                                          <p:spTgt spid="4"/>
                                        </p:tgtEl>
                                        <p:attrNameLst>
                                          <p:attrName>style.visibility</p:attrName>
                                        </p:attrNameLst>
                                      </p:cBhvr>
                                      <p:to>
                                        <p:strVal val="hidden"/>
                                      </p:to>
                                    </p:set>
                                  </p:childTnLst>
                                </p:cTn>
                              </p:par>
                              <p:par>
                                <p:cTn id="168" presetID="10" presetClass="exit" presetSubtype="0" fill="hold" nodeType="withEffect">
                                  <p:stCondLst>
                                    <p:cond delay="0"/>
                                  </p:stCondLst>
                                  <p:childTnLst>
                                    <p:animEffect transition="out" filter="fade">
                                      <p:cBhvr>
                                        <p:cTn id="169" dur="500"/>
                                        <p:tgtEl>
                                          <p:spTgt spid="14"/>
                                        </p:tgtEl>
                                      </p:cBhvr>
                                    </p:animEffect>
                                    <p:set>
                                      <p:cBhvr>
                                        <p:cTn id="170" dur="1" fill="hold">
                                          <p:stCondLst>
                                            <p:cond delay="499"/>
                                          </p:stCondLst>
                                        </p:cTn>
                                        <p:tgtEl>
                                          <p:spTgt spid="14"/>
                                        </p:tgtEl>
                                        <p:attrNameLst>
                                          <p:attrName>style.visibility</p:attrName>
                                        </p:attrNameLst>
                                      </p:cBhvr>
                                      <p:to>
                                        <p:strVal val="hidden"/>
                                      </p:to>
                                    </p:set>
                                  </p:childTnLst>
                                </p:cTn>
                              </p:par>
                              <p:par>
                                <p:cTn id="171" presetID="6" presetClass="exit" presetSubtype="16" fill="hold" grpId="1" nodeType="withEffect">
                                  <p:stCondLst>
                                    <p:cond delay="200"/>
                                  </p:stCondLst>
                                  <p:childTnLst>
                                    <p:animEffect transition="out" filter="circle(in)">
                                      <p:cBhvr>
                                        <p:cTn id="172" dur="200"/>
                                        <p:tgtEl>
                                          <p:spTgt spid="9"/>
                                        </p:tgtEl>
                                      </p:cBhvr>
                                    </p:animEffect>
                                    <p:set>
                                      <p:cBhvr>
                                        <p:cTn id="173" dur="1" fill="hold">
                                          <p:stCondLst>
                                            <p:cond delay="199"/>
                                          </p:stCondLst>
                                        </p:cTn>
                                        <p:tgtEl>
                                          <p:spTgt spid="9"/>
                                        </p:tgtEl>
                                        <p:attrNameLst>
                                          <p:attrName>style.visibility</p:attrName>
                                        </p:attrNameLst>
                                      </p:cBhvr>
                                      <p:to>
                                        <p:strVal val="hidden"/>
                                      </p:to>
                                    </p:set>
                                  </p:childTnLst>
                                </p:cTn>
                              </p:par>
                              <p:par>
                                <p:cTn id="174" presetID="1" presetClass="mediacall" presetSubtype="0" fill="hold" nodeType="withEffect">
                                  <p:stCondLst>
                                    <p:cond delay="200"/>
                                  </p:stCondLst>
                                  <p:childTnLst>
                                    <p:cmd type="call" cmd="playFrom(0.0)">
                                      <p:cBhvr>
                                        <p:cTn id="175" dur="600"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30303">
                <p:cTn id="176" fill="hold" display="0">
                  <p:stCondLst>
                    <p:cond delay="indefinite"/>
                  </p:stCondLst>
                  <p:endCondLst>
                    <p:cond evt="onStopAudio" delay="0">
                      <p:tgtEl>
                        <p:sldTgt/>
                      </p:tgtEl>
                    </p:cond>
                  </p:endCondLst>
                </p:cTn>
                <p:tgtEl>
                  <p:spTgt spid="5"/>
                </p:tgtEl>
              </p:cMediaNode>
            </p:audio>
            <p:audio>
              <p:cMediaNode vol="80000">
                <p:cTn id="177" fill="hold" display="0">
                  <p:stCondLst>
                    <p:cond delay="indefinite"/>
                  </p:stCondLst>
                  <p:endCondLst>
                    <p:cond evt="onStopAudio" delay="0">
                      <p:tgtEl>
                        <p:sldTgt/>
                      </p:tgtEl>
                    </p:cond>
                  </p:endCondLst>
                </p:cTn>
                <p:tgtEl>
                  <p:spTgt spid="11"/>
                </p:tgtEl>
              </p:cMediaNode>
            </p:audio>
            <p:audio>
              <p:cMediaNode vol="80000">
                <p:cTn id="178" fill="hold" display="0">
                  <p:stCondLst>
                    <p:cond delay="indefinite"/>
                  </p:stCondLst>
                  <p:endCondLst>
                    <p:cond evt="onStopAudio" delay="0">
                      <p:tgtEl>
                        <p:sldTgt/>
                      </p:tgtEl>
                    </p:cond>
                  </p:endCondLst>
                </p:cTn>
                <p:tgtEl>
                  <p:spTgt spid="16"/>
                </p:tgtEl>
              </p:cMediaNode>
            </p:audio>
          </p:childTnLst>
        </p:cTn>
      </p:par>
    </p:tnLst>
    <p:bldLst>
      <p:bldP spid="7" grpId="0" animBg="1"/>
      <p:bldP spid="7" grpId="1" animBg="1"/>
      <p:bldP spid="8" grpId="0" animBg="1"/>
      <p:bldP spid="8" grpId="1" animBg="1"/>
      <p:bldP spid="6" grpId="0" animBg="1"/>
      <p:bldP spid="6" grpId="1" animBg="1"/>
      <p:bldP spid="9" grpId="0" animBg="1"/>
      <p:bldP spid="9"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croll"/>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286000" y="1055370"/>
            <a:ext cx="10058400" cy="6118860"/>
          </a:xfrm>
          <a:prstGeom prst="rect">
            <a:avLst/>
          </a:prstGeom>
        </p:spPr>
      </p:pic>
      <p:pic>
        <p:nvPicPr>
          <p:cNvPr id="12" name="Scroll Center"/>
          <p:cNvPicPr>
            <a:picLocks noChangeAspect="1"/>
          </p:cNvPicPr>
          <p:nvPr/>
        </p:nvPicPr>
        <p:blipFill rotWithShape="1">
          <a:blip r:embed="rId9">
            <a:extLst>
              <a:ext uri="{28A0092B-C50C-407E-A947-70E740481C1C}">
                <a14:useLocalDpi xmlns:a14="http://schemas.microsoft.com/office/drawing/2010/main" val="0"/>
              </a:ext>
            </a:extLst>
          </a:blip>
          <a:srcRect l="43705" r="43760"/>
          <a:stretch/>
        </p:blipFill>
        <p:spPr>
          <a:xfrm>
            <a:off x="6682116" y="1055370"/>
            <a:ext cx="1260797" cy="6118860"/>
          </a:xfrm>
          <a:prstGeom prst="rect">
            <a:avLst/>
          </a:prstGeom>
        </p:spPr>
      </p:pic>
      <p:pic>
        <p:nvPicPr>
          <p:cNvPr id="4" name="Scroll Roll L"/>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048565" y="1045210"/>
            <a:ext cx="1267102" cy="6117336"/>
          </a:xfrm>
          <a:prstGeom prst="rect">
            <a:avLst/>
          </a:prstGeom>
          <a:effectLst>
            <a:outerShdw blurRad="50800" dist="38100" algn="l" rotWithShape="0">
              <a:prstClr val="black">
                <a:alpha val="40000"/>
              </a:prstClr>
            </a:outerShdw>
          </a:effectLst>
        </p:spPr>
      </p:pic>
      <p:pic>
        <p:nvPicPr>
          <p:cNvPr id="5" name="Scroll Roll 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H="1">
            <a:off x="7309362" y="1045210"/>
            <a:ext cx="1267102" cy="6117336"/>
          </a:xfrm>
          <a:prstGeom prst="rect">
            <a:avLst/>
          </a:prstGeom>
          <a:effectLst>
            <a:outerShdw blurRad="50800" dist="38100" dir="10800000" algn="r" rotWithShape="0">
              <a:prstClr val="black">
                <a:alpha val="40000"/>
              </a:prstClr>
            </a:outerShdw>
          </a:effectLst>
        </p:spPr>
      </p:pic>
      <p:sp>
        <p:nvSpPr>
          <p:cNvPr id="13" name="answer!"/>
          <p:cNvSpPr txBox="1"/>
          <p:nvPr/>
        </p:nvSpPr>
        <p:spPr>
          <a:xfrm>
            <a:off x="4196080" y="3916015"/>
            <a:ext cx="6329680" cy="2576225"/>
          </a:xfrm>
          <a:prstGeom prst="rect">
            <a:avLst/>
          </a:prstGeom>
          <a:noFill/>
        </p:spPr>
        <p:txBody>
          <a:bodyPr wrap="square" lIns="0" tIns="0" rIns="0" bIns="0" rtlCol="0" anchor="ctr" anchorCtr="1">
            <a:noAutofit/>
          </a:bodyPr>
          <a:lstStyle/>
          <a:p>
            <a:pPr algn="ctr"/>
            <a:r>
              <a:rPr lang="en-US" sz="13800" dirty="0" smtClean="0">
                <a:solidFill>
                  <a:schemeClr val="tx2">
                    <a:lumMod val="50000"/>
                  </a:schemeClr>
                </a:solidFill>
                <a:latin typeface="Kalam Light" panose="02000000000000000000" pitchFamily="2" charset="0"/>
                <a:cs typeface="Kalam Light" panose="02000000000000000000" pitchFamily="2" charset="0"/>
              </a:rPr>
              <a:t>answer!</a:t>
            </a:r>
            <a:endParaRPr lang="en-US" sz="13800" dirty="0">
              <a:solidFill>
                <a:schemeClr val="tx2">
                  <a:lumMod val="50000"/>
                </a:schemeClr>
              </a:solidFill>
              <a:latin typeface="Kalam Light" panose="02000000000000000000" pitchFamily="2" charset="0"/>
              <a:cs typeface="Kalam Light" panose="02000000000000000000" pitchFamily="2" charset="0"/>
            </a:endParaRPr>
          </a:p>
        </p:txBody>
      </p:sp>
      <p:sp>
        <p:nvSpPr>
          <p:cNvPr id="7" name="Write the"/>
          <p:cNvSpPr txBox="1"/>
          <p:nvPr/>
        </p:nvSpPr>
        <p:spPr>
          <a:xfrm>
            <a:off x="3688080" y="2371695"/>
            <a:ext cx="7274560" cy="2576225"/>
          </a:xfrm>
          <a:prstGeom prst="rect">
            <a:avLst/>
          </a:prstGeom>
          <a:noFill/>
        </p:spPr>
        <p:txBody>
          <a:bodyPr wrap="square" lIns="0" tIns="0" rIns="0" bIns="0" rtlCol="0" anchor="ctr" anchorCtr="1">
            <a:noAutofit/>
          </a:bodyPr>
          <a:lstStyle/>
          <a:p>
            <a:pPr algn="ctr"/>
            <a:r>
              <a:rPr lang="en-US" sz="13800" dirty="0" smtClean="0">
                <a:solidFill>
                  <a:schemeClr val="tx2">
                    <a:lumMod val="50000"/>
                  </a:schemeClr>
                </a:solidFill>
                <a:latin typeface="Kalam Light" panose="02000000000000000000" pitchFamily="2" charset="0"/>
                <a:cs typeface="Kalam Light" panose="02000000000000000000" pitchFamily="2" charset="0"/>
              </a:rPr>
              <a:t>Write the</a:t>
            </a:r>
            <a:endParaRPr lang="en-US" sz="13800" dirty="0">
              <a:solidFill>
                <a:schemeClr val="tx2">
                  <a:lumMod val="50000"/>
                </a:schemeClr>
              </a:solidFill>
              <a:latin typeface="Kalam Light" panose="02000000000000000000" pitchFamily="2" charset="0"/>
              <a:cs typeface="Kalam Light" panose="02000000000000000000" pitchFamily="2" charset="0"/>
            </a:endParaRPr>
          </a:p>
        </p:txBody>
      </p:sp>
      <p:pic>
        <p:nvPicPr>
          <p:cNvPr id="3" name="Quill"/>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708400" y="-1088121"/>
            <a:ext cx="4717034" cy="4998182"/>
          </a:xfrm>
          <a:prstGeom prst="rect">
            <a:avLst/>
          </a:prstGeom>
          <a:effectLst>
            <a:outerShdw blurRad="203200" dist="330200" dir="5400000" sx="102000" sy="102000" algn="t" rotWithShape="0">
              <a:prstClr val="black">
                <a:alpha val="40000"/>
              </a:prstClr>
            </a:outerShdw>
          </a:effectLst>
        </p:spPr>
      </p:pic>
      <p:pic>
        <p:nvPicPr>
          <p:cNvPr id="6" name="unrolling-scroll (spookymodem).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a:stretch>
            <a:fillRect/>
          </a:stretch>
        </p:blipFill>
        <p:spPr>
          <a:xfrm>
            <a:off x="1264042" y="8313249"/>
            <a:ext cx="487363" cy="487363"/>
          </a:xfrm>
          <a:prstGeom prst="rect">
            <a:avLst/>
          </a:prstGeom>
        </p:spPr>
      </p:pic>
      <p:pic>
        <p:nvPicPr>
          <p:cNvPr id="10" name="quill-and-parchment (nickh69).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2"/>
          <a:stretch>
            <a:fillRect/>
          </a:stretch>
        </p:blipFill>
        <p:spPr>
          <a:xfrm>
            <a:off x="2168219" y="8313249"/>
            <a:ext cx="487363" cy="487363"/>
          </a:xfrm>
          <a:prstGeom prst="rect">
            <a:avLst/>
          </a:prstGeom>
        </p:spPr>
      </p:pic>
      <p:pic>
        <p:nvPicPr>
          <p:cNvPr id="8" name="celesta-chime (nicholasdaryl).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3"/>
          <a:stretch>
            <a:fillRect/>
          </a:stretch>
        </p:blipFill>
        <p:spPr>
          <a:xfrm>
            <a:off x="2966085" y="8313248"/>
            <a:ext cx="487363" cy="487363"/>
          </a:xfrm>
          <a:prstGeom prst="rect">
            <a:avLst/>
          </a:prstGeom>
        </p:spPr>
      </p:pic>
    </p:spTree>
    <p:extLst>
      <p:ext uri="{BB962C8B-B14F-4D97-AF65-F5344CB8AC3E}">
        <p14:creationId xmlns:p14="http://schemas.microsoft.com/office/powerpoint/2010/main" val="4039971359"/>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42" presetClass="path" presetSubtype="0" accel="50000" decel="50000" fill="hold" nodeType="afterEffect">
                                  <p:stCondLst>
                                    <p:cond delay="0"/>
                                  </p:stCondLst>
                                  <p:childTnLst>
                                    <p:animMotion origin="layout" path="M 4.27083E-6 3.08642E-7 L -0.2551 0.00058 " pathEditMode="relative" rAng="0" ptsTypes="AA">
                                      <p:cBhvr>
                                        <p:cTn id="19" dur="500" fill="hold"/>
                                        <p:tgtEl>
                                          <p:spTgt spid="4"/>
                                        </p:tgtEl>
                                        <p:attrNameLst>
                                          <p:attrName>ppt_x</p:attrName>
                                          <p:attrName>ppt_y</p:attrName>
                                        </p:attrNameLst>
                                      </p:cBhvr>
                                      <p:rCtr x="-12760" y="19"/>
                                    </p:animMotion>
                                  </p:childTnLst>
                                </p:cTn>
                              </p:par>
                              <p:par>
                                <p:cTn id="20" presetID="42" presetClass="path" presetSubtype="0" accel="50000" decel="50000" fill="hold" nodeType="withEffect">
                                  <p:stCondLst>
                                    <p:cond delay="0"/>
                                  </p:stCondLst>
                                  <p:childTnLst>
                                    <p:animMotion origin="layout" path="M -2.43056E-7 3.08642E-7 L 0.2564 0.00039 " pathEditMode="relative" rAng="0" ptsTypes="AA">
                                      <p:cBhvr>
                                        <p:cTn id="21" dur="500" fill="hold"/>
                                        <p:tgtEl>
                                          <p:spTgt spid="5"/>
                                        </p:tgtEl>
                                        <p:attrNameLst>
                                          <p:attrName>ppt_x</p:attrName>
                                          <p:attrName>ppt_y</p:attrName>
                                        </p:attrNameLst>
                                      </p:cBhvr>
                                      <p:rCtr x="12815" y="19"/>
                                    </p:animMotion>
                                  </p:childTnLst>
                                </p:cTn>
                              </p:par>
                              <p:par>
                                <p:cTn id="22" presetID="1" presetClass="mediacall" presetSubtype="0" fill="hold" nodeType="withEffect">
                                  <p:stCondLst>
                                    <p:cond delay="0"/>
                                  </p:stCondLst>
                                  <p:childTnLst>
                                    <p:cmd type="call" cmd="playFrom(0.0)">
                                      <p:cBhvr>
                                        <p:cTn id="23" dur="653" fill="hold"/>
                                        <p:tgtEl>
                                          <p:spTgt spid="6"/>
                                        </p:tgtEl>
                                      </p:cBhvr>
                                    </p:cmd>
                                  </p:childTnLst>
                                </p:cTn>
                              </p:par>
                              <p:par>
                                <p:cTn id="24" presetID="16" presetClass="entr" presetSubtype="37" fill="hold" nodeType="with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barn(outVertical)">
                                      <p:cBhvr>
                                        <p:cTn id="26" dur="500"/>
                                        <p:tgtEl>
                                          <p:spTgt spid="2"/>
                                        </p:tgtEl>
                                      </p:cBhvr>
                                    </p:animEffect>
                                  </p:childTnLst>
                                </p:cTn>
                              </p:par>
                            </p:childTnLst>
                          </p:cTn>
                        </p:par>
                        <p:par>
                          <p:cTn id="27" fill="hold">
                            <p:stCondLst>
                              <p:cond delay="1153"/>
                            </p:stCondLst>
                            <p:childTnLst>
                              <p:par>
                                <p:cTn id="28" presetID="10" presetClass="exit" presetSubtype="0" fill="hold" nodeType="afterEffect">
                                  <p:stCondLst>
                                    <p:cond delay="0"/>
                                  </p:stCondLst>
                                  <p:childTnLst>
                                    <p:animEffect transition="out" filter="fade">
                                      <p:cBhvr>
                                        <p:cTn id="29" dur="500"/>
                                        <p:tgtEl>
                                          <p:spTgt spid="12"/>
                                        </p:tgtEl>
                                      </p:cBhvr>
                                    </p:animEffect>
                                    <p:set>
                                      <p:cBhvr>
                                        <p:cTn id="30" dur="1" fill="hold">
                                          <p:stCondLst>
                                            <p:cond delay="499"/>
                                          </p:stCondLst>
                                        </p:cTn>
                                        <p:tgtEl>
                                          <p:spTgt spid="12"/>
                                        </p:tgtEl>
                                        <p:attrNameLst>
                                          <p:attrName>style.visibility</p:attrName>
                                        </p:attrNameLst>
                                      </p:cBhvr>
                                      <p:to>
                                        <p:strVal val="hidden"/>
                                      </p:to>
                                    </p:set>
                                  </p:childTnLst>
                                </p:cTn>
                              </p:par>
                              <p:par>
                                <p:cTn id="31" presetID="2" presetClass="entr" presetSubtype="6" fill="hold" nodeType="with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1+#ppt_w/2"/>
                                          </p:val>
                                        </p:tav>
                                        <p:tav tm="100000">
                                          <p:val>
                                            <p:strVal val="#ppt_x"/>
                                          </p:val>
                                        </p:tav>
                                      </p:tavLst>
                                    </p:anim>
                                    <p:anim calcmode="lin" valueType="num">
                                      <p:cBhvr additive="base">
                                        <p:cTn id="34" dur="500" fill="hold"/>
                                        <p:tgtEl>
                                          <p:spTgt spid="3"/>
                                        </p:tgtEl>
                                        <p:attrNameLst>
                                          <p:attrName>ppt_y</p:attrName>
                                        </p:attrNameLst>
                                      </p:cBhvr>
                                      <p:tavLst>
                                        <p:tav tm="0">
                                          <p:val>
                                            <p:strVal val="1+#ppt_h/2"/>
                                          </p:val>
                                        </p:tav>
                                        <p:tav tm="100000">
                                          <p:val>
                                            <p:strVal val="#ppt_y"/>
                                          </p:val>
                                        </p:tav>
                                      </p:tavLst>
                                    </p:anim>
                                  </p:childTnLst>
                                </p:cTn>
                              </p:par>
                            </p:childTnLst>
                          </p:cTn>
                        </p:par>
                        <p:par>
                          <p:cTn id="35" fill="hold">
                            <p:stCondLst>
                              <p:cond delay="1653"/>
                            </p:stCondLst>
                            <p:childTnLst>
                              <p:par>
                                <p:cTn id="36" presetID="32" presetClass="emph" presetSubtype="0" repeatCount="2000" fill="hold" nodeType="afterEffect">
                                  <p:stCondLst>
                                    <p:cond delay="0"/>
                                  </p:stCondLst>
                                  <p:childTnLst>
                                    <p:animRot by="120000">
                                      <p:cBhvr>
                                        <p:cTn id="37" dur="100" fill="hold">
                                          <p:stCondLst>
                                            <p:cond delay="0"/>
                                          </p:stCondLst>
                                        </p:cTn>
                                        <p:tgtEl>
                                          <p:spTgt spid="3"/>
                                        </p:tgtEl>
                                        <p:attrNameLst>
                                          <p:attrName>r</p:attrName>
                                        </p:attrNameLst>
                                      </p:cBhvr>
                                    </p:animRot>
                                    <p:animRot by="-240000">
                                      <p:cBhvr>
                                        <p:cTn id="38" dur="200" fill="hold">
                                          <p:stCondLst>
                                            <p:cond delay="200"/>
                                          </p:stCondLst>
                                        </p:cTn>
                                        <p:tgtEl>
                                          <p:spTgt spid="3"/>
                                        </p:tgtEl>
                                        <p:attrNameLst>
                                          <p:attrName>r</p:attrName>
                                        </p:attrNameLst>
                                      </p:cBhvr>
                                    </p:animRot>
                                    <p:animRot by="240000">
                                      <p:cBhvr>
                                        <p:cTn id="39" dur="200" fill="hold">
                                          <p:stCondLst>
                                            <p:cond delay="400"/>
                                          </p:stCondLst>
                                        </p:cTn>
                                        <p:tgtEl>
                                          <p:spTgt spid="3"/>
                                        </p:tgtEl>
                                        <p:attrNameLst>
                                          <p:attrName>r</p:attrName>
                                        </p:attrNameLst>
                                      </p:cBhvr>
                                    </p:animRot>
                                    <p:animRot by="-240000">
                                      <p:cBhvr>
                                        <p:cTn id="40" dur="200" fill="hold">
                                          <p:stCondLst>
                                            <p:cond delay="600"/>
                                          </p:stCondLst>
                                        </p:cTn>
                                        <p:tgtEl>
                                          <p:spTgt spid="3"/>
                                        </p:tgtEl>
                                        <p:attrNameLst>
                                          <p:attrName>r</p:attrName>
                                        </p:attrNameLst>
                                      </p:cBhvr>
                                    </p:animRot>
                                    <p:animRot by="120000">
                                      <p:cBhvr>
                                        <p:cTn id="41" dur="200" fill="hold">
                                          <p:stCondLst>
                                            <p:cond delay="800"/>
                                          </p:stCondLst>
                                        </p:cTn>
                                        <p:tgtEl>
                                          <p:spTgt spid="3"/>
                                        </p:tgtEl>
                                        <p:attrNameLst>
                                          <p:attrName>r</p:attrName>
                                        </p:attrNameLst>
                                      </p:cBhvr>
                                    </p:animRot>
                                  </p:childTnLst>
                                </p:cTn>
                              </p:par>
                              <p:par>
                                <p:cTn id="42" presetID="1" presetClass="mediacall" presetSubtype="0" fill="hold" nodeType="withEffect">
                                  <p:stCondLst>
                                    <p:cond delay="0"/>
                                  </p:stCondLst>
                                  <p:childTnLst>
                                    <p:cmd type="call" cmd="playFrom(0.0)">
                                      <p:cBhvr>
                                        <p:cTn id="43" dur="2016" fill="hold"/>
                                        <p:tgtEl>
                                          <p:spTgt spid="10"/>
                                        </p:tgtEl>
                                      </p:cBhvr>
                                    </p:cmd>
                                  </p:childTnLst>
                                </p:cTn>
                              </p:par>
                              <p:par>
                                <p:cTn id="44" presetID="0" presetClass="path" presetSubtype="0" fill="hold" nodeType="withEffect">
                                  <p:stCondLst>
                                    <p:cond delay="0"/>
                                  </p:stCondLst>
                                  <p:childTnLst>
                                    <p:animMotion origin="layout" path="M 0.00065 0.00019 L 0.43044 -0.00116 L -0.00076 0.17303 L 0.40722 0.17303 " pathEditMode="relative" rAng="0" ptsTypes="AAAA">
                                      <p:cBhvr>
                                        <p:cTn id="45" dur="2000" fill="hold"/>
                                        <p:tgtEl>
                                          <p:spTgt spid="3"/>
                                        </p:tgtEl>
                                        <p:attrNameLst>
                                          <p:attrName>ppt_x</p:attrName>
                                          <p:attrName>ppt_y</p:attrName>
                                        </p:attrNameLst>
                                      </p:cBhvr>
                                      <p:rCtr x="21419" y="8565"/>
                                    </p:animMotion>
                                  </p:childTnLst>
                                </p:cTn>
                              </p:par>
                              <p:par>
                                <p:cTn id="46" presetID="22" presetClass="entr" presetSubtype="8" fill="hold" grpId="0" nodeType="withEffect">
                                  <p:stCondLst>
                                    <p:cond delay="0"/>
                                  </p:stCondLst>
                                  <p:childTnLst>
                                    <p:set>
                                      <p:cBhvr>
                                        <p:cTn id="47" dur="1" fill="hold">
                                          <p:stCondLst>
                                            <p:cond delay="0"/>
                                          </p:stCondLst>
                                        </p:cTn>
                                        <p:tgtEl>
                                          <p:spTgt spid="7">
                                            <p:txEl>
                                              <p:pRg st="0" end="0"/>
                                            </p:txEl>
                                          </p:spTgt>
                                        </p:tgtEl>
                                        <p:attrNameLst>
                                          <p:attrName>style.visibility</p:attrName>
                                        </p:attrNameLst>
                                      </p:cBhvr>
                                      <p:to>
                                        <p:strVal val="visible"/>
                                      </p:to>
                                    </p:set>
                                    <p:animEffect transition="in" filter="wipe(left)">
                                      <p:cBhvr>
                                        <p:cTn id="48" dur="1000"/>
                                        <p:tgtEl>
                                          <p:spTgt spid="7">
                                            <p:txEl>
                                              <p:pRg st="0" end="0"/>
                                            </p:txEl>
                                          </p:spTgt>
                                        </p:tgtEl>
                                      </p:cBhvr>
                                    </p:animEffect>
                                  </p:childTnLst>
                                </p:cTn>
                              </p:par>
                              <p:par>
                                <p:cTn id="49" presetID="22" presetClass="entr" presetSubtype="8" fill="hold" grpId="0" nodeType="withEffect">
                                  <p:stCondLst>
                                    <p:cond delay="1250"/>
                                  </p:stCondLst>
                                  <p:childTnLst>
                                    <p:set>
                                      <p:cBhvr>
                                        <p:cTn id="50" dur="1" fill="hold">
                                          <p:stCondLst>
                                            <p:cond delay="0"/>
                                          </p:stCondLst>
                                        </p:cTn>
                                        <p:tgtEl>
                                          <p:spTgt spid="13">
                                            <p:txEl>
                                              <p:pRg st="0" end="0"/>
                                            </p:txEl>
                                          </p:spTgt>
                                        </p:tgtEl>
                                        <p:attrNameLst>
                                          <p:attrName>style.visibility</p:attrName>
                                        </p:attrNameLst>
                                      </p:cBhvr>
                                      <p:to>
                                        <p:strVal val="visible"/>
                                      </p:to>
                                    </p:set>
                                    <p:animEffect transition="in" filter="wipe(left)">
                                      <p:cBhvr>
                                        <p:cTn id="51" dur="1000"/>
                                        <p:tgtEl>
                                          <p:spTgt spid="13">
                                            <p:txEl>
                                              <p:pRg st="0" end="0"/>
                                            </p:txEl>
                                          </p:spTgt>
                                        </p:tgtEl>
                                      </p:cBhvr>
                                    </p:animEffect>
                                  </p:childTnLst>
                                </p:cTn>
                              </p:par>
                            </p:childTnLst>
                          </p:cTn>
                        </p:par>
                        <p:par>
                          <p:cTn id="52" fill="hold">
                            <p:stCondLst>
                              <p:cond delay="3903"/>
                            </p:stCondLst>
                            <p:childTnLst>
                              <p:par>
                                <p:cTn id="53" presetID="2" presetClass="exit" presetSubtype="6" fill="hold" nodeType="afterEffect">
                                  <p:stCondLst>
                                    <p:cond delay="0"/>
                                  </p:stCondLst>
                                  <p:childTnLst>
                                    <p:anim calcmode="lin" valueType="num">
                                      <p:cBhvr additive="base">
                                        <p:cTn id="54" dur="500"/>
                                        <p:tgtEl>
                                          <p:spTgt spid="3"/>
                                        </p:tgtEl>
                                        <p:attrNameLst>
                                          <p:attrName>ppt_x</p:attrName>
                                        </p:attrNameLst>
                                      </p:cBhvr>
                                      <p:tavLst>
                                        <p:tav tm="0">
                                          <p:val>
                                            <p:strVal val="ppt_x"/>
                                          </p:val>
                                        </p:tav>
                                        <p:tav tm="100000">
                                          <p:val>
                                            <p:strVal val="1+ppt_w/2"/>
                                          </p:val>
                                        </p:tav>
                                      </p:tavLst>
                                    </p:anim>
                                    <p:anim calcmode="lin" valueType="num">
                                      <p:cBhvr additive="base">
                                        <p:cTn id="55" dur="500"/>
                                        <p:tgtEl>
                                          <p:spTgt spid="3"/>
                                        </p:tgtEl>
                                        <p:attrNameLst>
                                          <p:attrName>ppt_y</p:attrName>
                                        </p:attrNameLst>
                                      </p:cBhvr>
                                      <p:tavLst>
                                        <p:tav tm="0">
                                          <p:val>
                                            <p:strVal val="ppt_y"/>
                                          </p:val>
                                        </p:tav>
                                        <p:tav tm="100000">
                                          <p:val>
                                            <p:strVal val="1+ppt_h/2"/>
                                          </p:val>
                                        </p:tav>
                                      </p:tavLst>
                                    </p:anim>
                                    <p:set>
                                      <p:cBhvr>
                                        <p:cTn id="56" dur="1" fill="hold">
                                          <p:stCondLst>
                                            <p:cond delay="499"/>
                                          </p:stCondLst>
                                        </p:cTn>
                                        <p:tgtEl>
                                          <p:spTgt spid="3"/>
                                        </p:tgtEl>
                                        <p:attrNameLst>
                                          <p:attrName>style.visibility</p:attrName>
                                        </p:attrNameLst>
                                      </p:cBhvr>
                                      <p:to>
                                        <p:strVal val="hidden"/>
                                      </p:to>
                                    </p:set>
                                  </p:childTnLst>
                                </p:cTn>
                              </p:par>
                            </p:childTnLst>
                          </p:cTn>
                        </p:par>
                        <p:par>
                          <p:cTn id="57" fill="hold">
                            <p:stCondLst>
                              <p:cond delay="4403"/>
                            </p:stCondLst>
                            <p:childTnLst>
                              <p:par>
                                <p:cTn id="58" presetID="16" presetClass="exit" presetSubtype="21" fill="hold" grpId="1" nodeType="afterEffect">
                                  <p:stCondLst>
                                    <p:cond delay="0"/>
                                  </p:stCondLst>
                                  <p:childTnLst>
                                    <p:animEffect transition="out" filter="barn(inVertical)">
                                      <p:cBhvr>
                                        <p:cTn id="59" dur="47000"/>
                                        <p:tgtEl>
                                          <p:spTgt spid="7">
                                            <p:txEl>
                                              <p:pRg st="0" end="0"/>
                                            </p:txEl>
                                          </p:spTgt>
                                        </p:tgtEl>
                                      </p:cBhvr>
                                    </p:animEffect>
                                    <p:set>
                                      <p:cBhvr>
                                        <p:cTn id="60" dur="1" fill="hold">
                                          <p:stCondLst>
                                            <p:cond delay="46999"/>
                                          </p:stCondLst>
                                        </p:cTn>
                                        <p:tgtEl>
                                          <p:spTgt spid="7">
                                            <p:txEl>
                                              <p:pRg st="0" end="0"/>
                                            </p:txEl>
                                          </p:spTgt>
                                        </p:tgtEl>
                                        <p:attrNameLst>
                                          <p:attrName>style.visibility</p:attrName>
                                        </p:attrNameLst>
                                      </p:cBhvr>
                                      <p:to>
                                        <p:strVal val="hidden"/>
                                      </p:to>
                                    </p:set>
                                  </p:childTnLst>
                                </p:cTn>
                              </p:par>
                              <p:par>
                                <p:cTn id="61" presetID="16" presetClass="exit" presetSubtype="21" fill="hold" grpId="1" nodeType="withEffect">
                                  <p:stCondLst>
                                    <p:cond delay="0"/>
                                  </p:stCondLst>
                                  <p:childTnLst>
                                    <p:animEffect transition="out" filter="barn(inVertical)">
                                      <p:cBhvr>
                                        <p:cTn id="62" dur="47000"/>
                                        <p:tgtEl>
                                          <p:spTgt spid="13">
                                            <p:txEl>
                                              <p:pRg st="0" end="0"/>
                                            </p:txEl>
                                          </p:spTgt>
                                        </p:tgtEl>
                                      </p:cBhvr>
                                    </p:animEffect>
                                    <p:set>
                                      <p:cBhvr>
                                        <p:cTn id="63" dur="1" fill="hold">
                                          <p:stCondLst>
                                            <p:cond delay="46999"/>
                                          </p:stCondLst>
                                        </p:cTn>
                                        <p:tgtEl>
                                          <p:spTgt spid="13">
                                            <p:txEl>
                                              <p:pRg st="0" end="0"/>
                                            </p:txEl>
                                          </p:spTgt>
                                        </p:tgtEl>
                                        <p:attrNameLst>
                                          <p:attrName>style.visibility</p:attrName>
                                        </p:attrNameLst>
                                      </p:cBhvr>
                                      <p:to>
                                        <p:strVal val="hidden"/>
                                      </p:to>
                                    </p:set>
                                  </p:childTnLst>
                                </p:cTn>
                              </p:par>
                              <p:par>
                                <p:cTn id="64" presetID="16" presetClass="exit" presetSubtype="21" fill="hold" nodeType="withEffect">
                                  <p:stCondLst>
                                    <p:cond delay="0"/>
                                  </p:stCondLst>
                                  <p:childTnLst>
                                    <p:animEffect transition="out" filter="barn(inVertical)">
                                      <p:cBhvr>
                                        <p:cTn id="65" dur="59000"/>
                                        <p:tgtEl>
                                          <p:spTgt spid="2"/>
                                        </p:tgtEl>
                                      </p:cBhvr>
                                    </p:animEffect>
                                    <p:set>
                                      <p:cBhvr>
                                        <p:cTn id="66" dur="1" fill="hold">
                                          <p:stCondLst>
                                            <p:cond delay="58999"/>
                                          </p:stCondLst>
                                        </p:cTn>
                                        <p:tgtEl>
                                          <p:spTgt spid="2"/>
                                        </p:tgtEl>
                                        <p:attrNameLst>
                                          <p:attrName>style.visibility</p:attrName>
                                        </p:attrNameLst>
                                      </p:cBhvr>
                                      <p:to>
                                        <p:strVal val="hidden"/>
                                      </p:to>
                                    </p:set>
                                  </p:childTnLst>
                                </p:cTn>
                              </p:par>
                              <p:par>
                                <p:cTn id="67" presetID="42" presetClass="path" presetSubtype="0" accel="50000" decel="50000" fill="hold" nodeType="withEffect">
                                  <p:stCondLst>
                                    <p:cond delay="0"/>
                                  </p:stCondLst>
                                  <p:childTnLst>
                                    <p:animMotion origin="layout" path="M -0.2551 0.00058 L -0.00044 -0.00039 " pathEditMode="relative" rAng="0" ptsTypes="AA">
                                      <p:cBhvr>
                                        <p:cTn id="68" dur="59000" fill="hold"/>
                                        <p:tgtEl>
                                          <p:spTgt spid="4"/>
                                        </p:tgtEl>
                                        <p:attrNameLst>
                                          <p:attrName>ppt_x</p:attrName>
                                          <p:attrName>ppt_y</p:attrName>
                                        </p:attrNameLst>
                                      </p:cBhvr>
                                      <p:rCtr x="12728" y="-58"/>
                                    </p:animMotion>
                                  </p:childTnLst>
                                </p:cTn>
                              </p:par>
                              <p:par>
                                <p:cTn id="69" presetID="42" presetClass="path" presetSubtype="0" accel="50000" decel="50000" fill="hold" nodeType="withEffect">
                                  <p:stCondLst>
                                    <p:cond delay="0"/>
                                  </p:stCondLst>
                                  <p:childTnLst>
                                    <p:animMotion origin="layout" path="M 0.2564 0.00039 L -0.00011 -0.00077 " pathEditMode="relative" rAng="0" ptsTypes="AA">
                                      <p:cBhvr>
                                        <p:cTn id="70" dur="59000" fill="hold"/>
                                        <p:tgtEl>
                                          <p:spTgt spid="5"/>
                                        </p:tgtEl>
                                        <p:attrNameLst>
                                          <p:attrName>ppt_x</p:attrName>
                                          <p:attrName>ppt_y</p:attrName>
                                        </p:attrNameLst>
                                      </p:cBhvr>
                                      <p:rCtr x="-12826" y="-58"/>
                                    </p:animMotion>
                                  </p:childTnLst>
                                </p:cTn>
                              </p:par>
                              <p:par>
                                <p:cTn id="71" presetID="10" presetClass="entr" presetSubtype="0" fill="hold" nodeType="withEffect">
                                  <p:stCondLst>
                                    <p:cond delay="50000"/>
                                  </p:stCondLst>
                                  <p:childTnLst>
                                    <p:set>
                                      <p:cBhvr>
                                        <p:cTn id="72" dur="1" fill="hold">
                                          <p:stCondLst>
                                            <p:cond delay="0"/>
                                          </p:stCondLst>
                                        </p:cTn>
                                        <p:tgtEl>
                                          <p:spTgt spid="12"/>
                                        </p:tgtEl>
                                        <p:attrNameLst>
                                          <p:attrName>style.visibility</p:attrName>
                                        </p:attrNameLst>
                                      </p:cBhvr>
                                      <p:to>
                                        <p:strVal val="visible"/>
                                      </p:to>
                                    </p:set>
                                    <p:animEffect transition="in" filter="fade">
                                      <p:cBhvr>
                                        <p:cTn id="73" dur="500"/>
                                        <p:tgtEl>
                                          <p:spTgt spid="12"/>
                                        </p:tgtEl>
                                      </p:cBhvr>
                                    </p:animEffect>
                                  </p:childTnLst>
                                </p:cTn>
                              </p:par>
                            </p:childTnLst>
                          </p:cTn>
                        </p:par>
                        <p:par>
                          <p:cTn id="74" fill="hold">
                            <p:stCondLst>
                              <p:cond delay="63403"/>
                            </p:stCondLst>
                            <p:childTnLst>
                              <p:par>
                                <p:cTn id="75" presetID="1" presetClass="mediacall" presetSubtype="0" fill="hold" nodeType="afterEffect">
                                  <p:stCondLst>
                                    <p:cond delay="0"/>
                                  </p:stCondLst>
                                  <p:childTnLst>
                                    <p:cmd type="call" cmd="playFrom(0.0)">
                                      <p:cBhvr>
                                        <p:cTn id="76" dur="3004"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7" fill="hold" display="0">
                  <p:stCondLst>
                    <p:cond delay="indefinite"/>
                  </p:stCondLst>
                  <p:endCondLst>
                    <p:cond evt="onStopAudio" delay="0">
                      <p:tgtEl>
                        <p:sldTgt/>
                      </p:tgtEl>
                    </p:cond>
                  </p:endCondLst>
                </p:cTn>
                <p:tgtEl>
                  <p:spTgt spid="6"/>
                </p:tgtEl>
              </p:cMediaNode>
            </p:audio>
            <p:audio>
              <p:cMediaNode vol="80000">
                <p:cTn id="78" fill="hold" display="0">
                  <p:stCondLst>
                    <p:cond delay="indefinite"/>
                  </p:stCondLst>
                  <p:endCondLst>
                    <p:cond evt="onStopAudio" delay="0">
                      <p:tgtEl>
                        <p:sldTgt/>
                      </p:tgtEl>
                    </p:cond>
                  </p:endCondLst>
                </p:cTn>
                <p:tgtEl>
                  <p:spTgt spid="10"/>
                </p:tgtEl>
              </p:cMediaNode>
            </p:audio>
            <p:audio>
              <p:cMediaNode vol="80000">
                <p:cTn id="79" fill="hold" display="0">
                  <p:stCondLst>
                    <p:cond delay="indefinite"/>
                  </p:stCondLst>
                  <p:endCondLst>
                    <p:cond evt="onStopAudio" delay="0">
                      <p:tgtEl>
                        <p:sldTgt/>
                      </p:tgtEl>
                    </p:cond>
                  </p:endCondLst>
                </p:cTn>
                <p:tgtEl>
                  <p:spTgt spid="8"/>
                </p:tgtEl>
              </p:cMediaNode>
            </p:audio>
          </p:childTnLst>
        </p:cTn>
      </p:par>
    </p:tnLst>
    <p:bldLst>
      <p:bldP spid="13" grpId="0" build="p" bldLvl="2" advAuto="0"/>
      <p:bldP spid="13" grpId="1" build="allAtOnce"/>
      <p:bldP spid="7" grpId="0" build="p" bldLvl="2" advAuto="0"/>
      <p:bldP spid="7" grpId="1" build="allAtOnce"/>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metal_chest_open (nox_soun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21"/>
          <a:stretch>
            <a:fillRect/>
          </a:stretch>
        </p:blipFill>
        <p:spPr>
          <a:xfrm>
            <a:off x="8710883" y="8549003"/>
            <a:ext cx="487363" cy="487363"/>
          </a:xfrm>
          <a:prstGeom prst="rect">
            <a:avLst/>
          </a:prstGeom>
        </p:spPr>
      </p:pic>
      <p:pic>
        <p:nvPicPr>
          <p:cNvPr id="27" name="jingle_achievement (littlerobotsoundfactory) (CCBY4.0).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21"/>
          <a:stretch>
            <a:fillRect/>
          </a:stretch>
        </p:blipFill>
        <p:spPr>
          <a:xfrm>
            <a:off x="9553500" y="8561844"/>
            <a:ext cx="487363" cy="487363"/>
          </a:xfrm>
          <a:prstGeom prst="rect">
            <a:avLst/>
          </a:prstGeom>
        </p:spPr>
      </p:pic>
      <p:pic>
        <p:nvPicPr>
          <p:cNvPr id="28" name="minus points (compiled).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22"/>
          <a:stretch>
            <a:fillRect/>
          </a:stretch>
        </p:blipFill>
        <p:spPr>
          <a:xfrm>
            <a:off x="10262770" y="8572004"/>
            <a:ext cx="487363" cy="487363"/>
          </a:xfrm>
          <a:prstGeom prst="rect">
            <a:avLst/>
          </a:prstGeom>
        </p:spPr>
      </p:pic>
      <p:pic>
        <p:nvPicPr>
          <p:cNvPr id="29" name="Platform 1"/>
          <p:cNvPicPr>
            <a:picLocks noChangeAspect="1"/>
          </p:cNvPicPr>
          <p:nvPr/>
        </p:nvPicPr>
        <p:blipFill>
          <a:blip r:embed="rId23" cstate="print">
            <a:extLst>
              <a:ext uri="{BEBA8EAE-BF5A-486C-A8C5-ECC9F3942E4B}">
                <a14:imgProps xmlns:a14="http://schemas.microsoft.com/office/drawing/2010/main">
                  <a14:imgLayer r:embed="rId24">
                    <a14:imgEffect>
                      <a14:colorTemperature colorTemp="59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a:off x="905365" y="4701540"/>
            <a:ext cx="3065619" cy="2357120"/>
          </a:xfrm>
          <a:prstGeom prst="rect">
            <a:avLst/>
          </a:prstGeom>
        </p:spPr>
      </p:pic>
      <p:pic>
        <p:nvPicPr>
          <p:cNvPr id="30" name="Chest 1 Closed"/>
          <p:cNvPicPr>
            <a:picLocks noChangeAspect="1"/>
          </p:cNvPicPr>
          <p:nvPr/>
        </p:nvPicPr>
        <p:blipFill>
          <a:blip r:embed="rId25" cstate="print">
            <a:extLst>
              <a:ext uri="{BEBA8EAE-BF5A-486C-A8C5-ECC9F3942E4B}">
                <a14:imgProps xmlns:a14="http://schemas.microsoft.com/office/drawing/2010/main">
                  <a14:imgLayer r:embed="rId26">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1019749" y="2760237"/>
            <a:ext cx="2836850" cy="2233006"/>
          </a:xfrm>
          <a:prstGeom prst="rect">
            <a:avLst/>
          </a:prstGeom>
          <a:effectLst>
            <a:outerShdw blurRad="76200" dir="18900000" sy="23000" kx="-1200000" algn="bl" rotWithShape="0">
              <a:prstClr val="black">
                <a:alpha val="20000"/>
              </a:prstClr>
            </a:outerShdw>
          </a:effectLst>
        </p:spPr>
      </p:pic>
      <p:pic>
        <p:nvPicPr>
          <p:cNvPr id="31" name="Number 1"/>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2246299" y="5353215"/>
            <a:ext cx="346252" cy="1463040"/>
          </a:xfrm>
          <a:prstGeom prst="rect">
            <a:avLst/>
          </a:prstGeom>
          <a:effectLst>
            <a:glow rad="165100">
              <a:schemeClr val="tx1">
                <a:alpha val="40000"/>
              </a:schemeClr>
            </a:glow>
            <a:outerShdw blurRad="50800" dist="38100" dir="5400000" algn="t" rotWithShape="0">
              <a:prstClr val="black">
                <a:alpha val="40000"/>
              </a:prstClr>
            </a:outerShdw>
          </a:effectLst>
        </p:spPr>
      </p:pic>
      <p:pic>
        <p:nvPicPr>
          <p:cNvPr id="32" name="Chest 1 Open"/>
          <p:cNvPicPr>
            <a:picLocks noChangeAspect="1"/>
          </p:cNvPicPr>
          <p:nvPr/>
        </p:nvPicPr>
        <p:blipFill>
          <a:blip r:embed="rId28" cstate="print">
            <a:extLst>
              <a:ext uri="{BEBA8EAE-BF5A-486C-A8C5-ECC9F3942E4B}">
                <a14:imgProps xmlns:a14="http://schemas.microsoft.com/office/drawing/2010/main">
                  <a14:imgLayer r:embed="rId29">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1020745" y="2012299"/>
            <a:ext cx="2834640" cy="2976372"/>
          </a:xfrm>
          <a:prstGeom prst="rect">
            <a:avLst/>
          </a:prstGeom>
          <a:effectLst>
            <a:outerShdw blurRad="76200" dir="18900000" sy="23000" kx="-1200000" algn="bl" rotWithShape="0">
              <a:prstClr val="black">
                <a:alpha val="20000"/>
              </a:prstClr>
            </a:outerShdw>
          </a:effectLst>
        </p:spPr>
      </p:pic>
      <p:pic>
        <p:nvPicPr>
          <p:cNvPr id="33" name="Ooze Cauldron"/>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1715618" y="130928"/>
            <a:ext cx="1444893" cy="1881371"/>
          </a:xfrm>
          <a:prstGeom prst="rect">
            <a:avLst/>
          </a:prstGeom>
        </p:spPr>
      </p:pic>
      <p:pic>
        <p:nvPicPr>
          <p:cNvPr id="34" name="Poison"/>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rot="2759014">
            <a:off x="3625011" y="2215924"/>
            <a:ext cx="846496" cy="1365316"/>
          </a:xfrm>
          <a:prstGeom prst="rect">
            <a:avLst/>
          </a:prstGeom>
        </p:spPr>
      </p:pic>
      <p:pic>
        <p:nvPicPr>
          <p:cNvPr id="35" name="Evil Book"/>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123724" y="2448781"/>
            <a:ext cx="1839342" cy="1250887"/>
          </a:xfrm>
          <a:prstGeom prst="rect">
            <a:avLst/>
          </a:prstGeom>
        </p:spPr>
      </p:pic>
      <p:grpSp>
        <p:nvGrpSpPr>
          <p:cNvPr id="36" name="Minus 3"/>
          <p:cNvGrpSpPr>
            <a:grpSpLocks noChangeAspect="1"/>
          </p:cNvGrpSpPr>
          <p:nvPr/>
        </p:nvGrpSpPr>
        <p:grpSpPr>
          <a:xfrm>
            <a:off x="750817" y="4374035"/>
            <a:ext cx="3422945" cy="3187697"/>
            <a:chOff x="6017226" y="3122341"/>
            <a:chExt cx="5256658" cy="4895385"/>
          </a:xfrm>
        </p:grpSpPr>
        <p:pic>
          <p:nvPicPr>
            <p:cNvPr id="37" name="Minus Circle"/>
            <p:cNvPicPr>
              <a:picLocks noChangeAspect="1"/>
            </p:cNvPicPr>
            <p:nvPr/>
          </p:nvPicPr>
          <p:blipFill rotWithShape="1">
            <a:blip r:embed="rId33" cstate="print">
              <a:duotone>
                <a:prstClr val="black"/>
                <a:schemeClr val="accent3">
                  <a:tint val="45000"/>
                  <a:satMod val="400000"/>
                </a:schemeClr>
              </a:duotone>
              <a:extLst>
                <a:ext uri="{BEBA8EAE-BF5A-486C-A8C5-ECC9F3942E4B}">
                  <a14:imgProps xmlns:a14="http://schemas.microsoft.com/office/drawing/2010/main">
                    <a14:imgLayer r:embed="rId34">
                      <a14:imgEffect>
                        <a14:brightnessContrast contrast="-40000"/>
                      </a14:imgEffect>
                    </a14:imgLayer>
                  </a14:imgProps>
                </a:ext>
                <a:ext uri="{28A0092B-C50C-407E-A947-70E740481C1C}">
                  <a14:useLocalDpi xmlns:a14="http://schemas.microsoft.com/office/drawing/2010/main" val="0"/>
                </a:ext>
              </a:extLst>
            </a:blip>
            <a:srcRect l="17234" t="5105" r="15310" b="5669"/>
            <a:stretch/>
          </p:blipFill>
          <p:spPr>
            <a:xfrm>
              <a:off x="6017226" y="3122341"/>
              <a:ext cx="5256658" cy="4895385"/>
            </a:xfrm>
            <a:prstGeom prst="rect">
              <a:avLst/>
            </a:prstGeom>
          </p:spPr>
        </p:pic>
        <p:sp>
          <p:nvSpPr>
            <p:cNvPr id="38" name="Shadow"/>
            <p:cNvSpPr txBox="1"/>
            <p:nvPr/>
          </p:nvSpPr>
          <p:spPr>
            <a:xfrm>
              <a:off x="6683211" y="3784511"/>
              <a:ext cx="3749040" cy="3749040"/>
            </a:xfrm>
            <a:prstGeom prst="ellipse">
              <a:avLst/>
            </a:prstGeom>
            <a:solidFill>
              <a:schemeClr val="tx1">
                <a:alpha val="71000"/>
              </a:schemeClr>
            </a:solidFill>
            <a:effectLst>
              <a:softEdge rad="190500"/>
            </a:effectLst>
          </p:spPr>
          <p:txBody>
            <a:bodyPr wrap="square" lIns="0" tIns="0" rIns="0" bIns="0" rtlCol="0">
              <a:spAutoFit/>
            </a:bodyPr>
            <a:lstStyle/>
            <a:p>
              <a:pPr algn="ctr"/>
              <a:endParaRPr lang="en-US" sz="19900" dirty="0">
                <a:blipFill dpi="0" rotWithShape="1">
                  <a:blip r:embed="rId35"/>
                  <a:srcRect/>
                  <a:tile tx="0" ty="0" sx="100000" sy="100000" flip="none" algn="b"/>
                </a:blipFill>
                <a:latin typeface="Mystery Quest" panose="02000000000000000000" pitchFamily="2" charset="0"/>
                <a:cs typeface="Kalam Light" panose="02000000000000000000" pitchFamily="2" charset="0"/>
              </a:endParaRPr>
            </a:p>
          </p:txBody>
        </p:sp>
        <p:pic>
          <p:nvPicPr>
            <p:cNvPr id="39" name="-3"/>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a:off x="7014327" y="4369219"/>
              <a:ext cx="2663068" cy="2401627"/>
            </a:xfrm>
            <a:prstGeom prst="rect">
              <a:avLst/>
            </a:prstGeom>
          </p:spPr>
        </p:pic>
      </p:grpSp>
      <p:pic>
        <p:nvPicPr>
          <p:cNvPr id="40" name="whoosh 3 (qubodup).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21"/>
          <a:stretch>
            <a:fillRect/>
          </a:stretch>
        </p:blipFill>
        <p:spPr>
          <a:xfrm>
            <a:off x="2194492" y="8549002"/>
            <a:ext cx="487363" cy="487363"/>
          </a:xfrm>
          <a:prstGeom prst="rect">
            <a:avLst/>
          </a:prstGeom>
        </p:spPr>
      </p:pic>
      <p:pic>
        <p:nvPicPr>
          <p:cNvPr id="41" name="Platform 2"/>
          <p:cNvPicPr>
            <a:picLocks noChangeAspect="1"/>
          </p:cNvPicPr>
          <p:nvPr/>
        </p:nvPicPr>
        <p:blipFill>
          <a:blip r:embed="rId23" cstate="print">
            <a:extLst>
              <a:ext uri="{BEBA8EAE-BF5A-486C-A8C5-ECC9F3942E4B}">
                <a14:imgProps xmlns:a14="http://schemas.microsoft.com/office/drawing/2010/main">
                  <a14:imgLayer r:embed="rId24">
                    <a14:imgEffect>
                      <a14:colorTemperature colorTemp="59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a:off x="5783605" y="4688373"/>
            <a:ext cx="3065619" cy="2357120"/>
          </a:xfrm>
          <a:prstGeom prst="rect">
            <a:avLst/>
          </a:prstGeom>
        </p:spPr>
      </p:pic>
      <p:pic>
        <p:nvPicPr>
          <p:cNvPr id="42" name="Chest 2 Closed"/>
          <p:cNvPicPr>
            <a:picLocks noChangeAspect="1"/>
          </p:cNvPicPr>
          <p:nvPr/>
        </p:nvPicPr>
        <p:blipFill>
          <a:blip r:embed="rId25" cstate="print">
            <a:extLst>
              <a:ext uri="{BEBA8EAE-BF5A-486C-A8C5-ECC9F3942E4B}">
                <a14:imgProps xmlns:a14="http://schemas.microsoft.com/office/drawing/2010/main">
                  <a14:imgLayer r:embed="rId26">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5897989" y="2747070"/>
            <a:ext cx="2836850" cy="2233006"/>
          </a:xfrm>
          <a:prstGeom prst="rect">
            <a:avLst/>
          </a:prstGeom>
          <a:effectLst>
            <a:outerShdw blurRad="76200" dir="18900000" sy="23000" kx="-1200000" algn="bl" rotWithShape="0">
              <a:prstClr val="black">
                <a:alpha val="20000"/>
              </a:prstClr>
            </a:outerShdw>
          </a:effectLst>
        </p:spPr>
      </p:pic>
      <p:pic>
        <p:nvPicPr>
          <p:cNvPr id="43" name="Number 2"/>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a:off x="6903720" y="5349240"/>
            <a:ext cx="805514" cy="1188719"/>
          </a:xfrm>
          <a:prstGeom prst="rect">
            <a:avLst/>
          </a:prstGeom>
          <a:effectLst>
            <a:glow rad="165100">
              <a:schemeClr val="tx1">
                <a:alpha val="40000"/>
              </a:schemeClr>
            </a:glow>
            <a:outerShdw blurRad="50800" dist="38100" dir="5400000" algn="t" rotWithShape="0">
              <a:prstClr val="black">
                <a:alpha val="40000"/>
              </a:prstClr>
            </a:outerShdw>
          </a:effectLst>
        </p:spPr>
      </p:pic>
      <p:pic>
        <p:nvPicPr>
          <p:cNvPr id="44" name="Chest 2 Open"/>
          <p:cNvPicPr>
            <a:picLocks noChangeAspect="1"/>
          </p:cNvPicPr>
          <p:nvPr/>
        </p:nvPicPr>
        <p:blipFill>
          <a:blip r:embed="rId28" cstate="print">
            <a:extLst>
              <a:ext uri="{BEBA8EAE-BF5A-486C-A8C5-ECC9F3942E4B}">
                <a14:imgProps xmlns:a14="http://schemas.microsoft.com/office/drawing/2010/main">
                  <a14:imgLayer r:embed="rId29">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5898985" y="1999132"/>
            <a:ext cx="2834640" cy="2976372"/>
          </a:xfrm>
          <a:prstGeom prst="rect">
            <a:avLst/>
          </a:prstGeom>
          <a:effectLst>
            <a:outerShdw blurRad="76200" dir="18900000" sy="23000" kx="-1200000" algn="bl" rotWithShape="0">
              <a:prstClr val="black">
                <a:alpha val="20000"/>
              </a:prstClr>
            </a:outerShdw>
          </a:effectLst>
        </p:spPr>
      </p:pic>
      <p:grpSp>
        <p:nvGrpSpPr>
          <p:cNvPr id="45" name="Points 4"/>
          <p:cNvGrpSpPr>
            <a:grpSpLocks noChangeAspect="1"/>
          </p:cNvGrpSpPr>
          <p:nvPr/>
        </p:nvGrpSpPr>
        <p:grpSpPr>
          <a:xfrm>
            <a:off x="5629057" y="4360868"/>
            <a:ext cx="3422945" cy="3187697"/>
            <a:chOff x="6017226" y="3122341"/>
            <a:chExt cx="5256658" cy="4895385"/>
          </a:xfrm>
        </p:grpSpPr>
        <p:pic>
          <p:nvPicPr>
            <p:cNvPr id="46" name="Points Circle"/>
            <p:cNvPicPr>
              <a:picLocks noChangeAspect="1"/>
            </p:cNvPicPr>
            <p:nvPr/>
          </p:nvPicPr>
          <p:blipFill rotWithShape="1">
            <a:blip r:embed="rId33" cstate="print">
              <a:extLst>
                <a:ext uri="{BEBA8EAE-BF5A-486C-A8C5-ECC9F3942E4B}">
                  <a14:imgProps xmlns:a14="http://schemas.microsoft.com/office/drawing/2010/main">
                    <a14:imgLayer r:embed="rId34">
                      <a14:imgEffect>
                        <a14:brightnessContrast contrast="-40000"/>
                      </a14:imgEffect>
                    </a14:imgLayer>
                  </a14:imgProps>
                </a:ext>
                <a:ext uri="{28A0092B-C50C-407E-A947-70E740481C1C}">
                  <a14:useLocalDpi xmlns:a14="http://schemas.microsoft.com/office/drawing/2010/main" val="0"/>
                </a:ext>
              </a:extLst>
            </a:blip>
            <a:srcRect l="17234" t="5105" r="15310" b="5669"/>
            <a:stretch/>
          </p:blipFill>
          <p:spPr>
            <a:xfrm>
              <a:off x="6017226" y="3122341"/>
              <a:ext cx="5256658" cy="4895385"/>
            </a:xfrm>
            <a:prstGeom prst="rect">
              <a:avLst/>
            </a:prstGeom>
          </p:spPr>
        </p:pic>
        <p:sp>
          <p:nvSpPr>
            <p:cNvPr id="47" name="Shadow"/>
            <p:cNvSpPr txBox="1"/>
            <p:nvPr/>
          </p:nvSpPr>
          <p:spPr>
            <a:xfrm>
              <a:off x="6683211" y="3784511"/>
              <a:ext cx="3749040" cy="3749040"/>
            </a:xfrm>
            <a:prstGeom prst="ellipse">
              <a:avLst/>
            </a:prstGeom>
            <a:solidFill>
              <a:schemeClr val="tx1">
                <a:alpha val="71000"/>
              </a:schemeClr>
            </a:solidFill>
            <a:effectLst>
              <a:softEdge rad="190500"/>
            </a:effectLst>
          </p:spPr>
          <p:txBody>
            <a:bodyPr wrap="square" lIns="0" tIns="0" rIns="0" bIns="0" rtlCol="0">
              <a:spAutoFit/>
            </a:bodyPr>
            <a:lstStyle/>
            <a:p>
              <a:pPr algn="ctr"/>
              <a:endParaRPr lang="en-US" sz="19900" dirty="0">
                <a:blipFill dpi="0" rotWithShape="1">
                  <a:blip r:embed="rId35"/>
                  <a:srcRect/>
                  <a:tile tx="0" ty="0" sx="100000" sy="100000" flip="none" algn="b"/>
                </a:blipFill>
                <a:latin typeface="Mystery Quest" panose="02000000000000000000" pitchFamily="2" charset="0"/>
                <a:cs typeface="Kalam Light" panose="02000000000000000000" pitchFamily="2" charset="0"/>
              </a:endParaRPr>
            </a:p>
          </p:txBody>
        </p:sp>
        <p:pic>
          <p:nvPicPr>
            <p:cNvPr id="48" name="4"/>
            <p:cNvPicPr>
              <a:picLocks noChangeAspect="1"/>
            </p:cNvPicPr>
            <p:nvPr/>
          </p:nvPicPr>
          <p:blipFill>
            <a:blip r:embed="rId38" cstate="print">
              <a:extLst>
                <a:ext uri="{BEBA8EAE-BF5A-486C-A8C5-ECC9F3942E4B}">
                  <a14:imgProps xmlns:a14="http://schemas.microsoft.com/office/drawing/2010/main">
                    <a14:imgLayer r:embed="rId39">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7016999" y="4369219"/>
              <a:ext cx="2657723" cy="2401627"/>
            </a:xfrm>
            <a:prstGeom prst="rect">
              <a:avLst/>
            </a:prstGeom>
          </p:spPr>
        </p:pic>
      </p:grpSp>
      <p:pic>
        <p:nvPicPr>
          <p:cNvPr id="49" name="whoosh 4 (qubodup).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21"/>
          <a:stretch>
            <a:fillRect/>
          </a:stretch>
        </p:blipFill>
        <p:spPr>
          <a:xfrm>
            <a:off x="7039659" y="8477733"/>
            <a:ext cx="487363" cy="487363"/>
          </a:xfrm>
          <a:prstGeom prst="rect">
            <a:avLst/>
          </a:prstGeom>
        </p:spPr>
      </p:pic>
      <p:pic>
        <p:nvPicPr>
          <p:cNvPr id="50" name="Spell Book"/>
          <p:cNvPicPr>
            <a:picLocks noChangeAspect="1"/>
          </p:cNvPicPr>
          <p:nvPr/>
        </p:nvPicPr>
        <p:blipFill>
          <a:blip r:embed="rId40" cstate="print">
            <a:extLst>
              <a:ext uri="{28A0092B-C50C-407E-A947-70E740481C1C}">
                <a14:useLocalDpi xmlns:a14="http://schemas.microsoft.com/office/drawing/2010/main" val="0"/>
              </a:ext>
            </a:extLst>
          </a:blip>
          <a:stretch>
            <a:fillRect/>
          </a:stretch>
        </p:blipFill>
        <p:spPr>
          <a:xfrm rot="19451795">
            <a:off x="5621025" y="768928"/>
            <a:ext cx="971345" cy="1358525"/>
          </a:xfrm>
          <a:prstGeom prst="rect">
            <a:avLst/>
          </a:prstGeom>
        </p:spPr>
      </p:pic>
      <p:pic>
        <p:nvPicPr>
          <p:cNvPr id="51" name="Hat"/>
          <p:cNvPicPr>
            <a:picLocks noChangeAspect="1"/>
          </p:cNvPicPr>
          <p:nvPr/>
        </p:nvPicPr>
        <p:blipFill>
          <a:blip r:embed="rId41" cstate="print">
            <a:extLst>
              <a:ext uri="{BEBA8EAE-BF5A-486C-A8C5-ECC9F3942E4B}">
                <a14:imgProps xmlns:a14="http://schemas.microsoft.com/office/drawing/2010/main">
                  <a14:imgLayer r:embed="rId42">
                    <a14:imgEffect>
                      <a14:brightnessContrast bright="40000"/>
                    </a14:imgEffect>
                  </a14:imgLayer>
                </a14:imgProps>
              </a:ext>
              <a:ext uri="{28A0092B-C50C-407E-A947-70E740481C1C}">
                <a14:useLocalDpi xmlns:a14="http://schemas.microsoft.com/office/drawing/2010/main" val="0"/>
              </a:ext>
            </a:extLst>
          </a:blip>
          <a:stretch>
            <a:fillRect/>
          </a:stretch>
        </p:blipFill>
        <p:spPr>
          <a:xfrm rot="18532009" flipH="1">
            <a:off x="4471326" y="2203030"/>
            <a:ext cx="2318937" cy="1522602"/>
          </a:xfrm>
          <a:prstGeom prst="rect">
            <a:avLst/>
          </a:prstGeom>
        </p:spPr>
      </p:pic>
      <p:pic>
        <p:nvPicPr>
          <p:cNvPr id="52" name="Staff"/>
          <p:cNvPicPr>
            <a:picLocks noChangeAspect="1"/>
          </p:cNvPicPr>
          <p:nvPr/>
        </p:nvPicPr>
        <p:blipFill>
          <a:blip r:embed="rId43" cstate="print">
            <a:extLst>
              <a:ext uri="{28A0092B-C50C-407E-A947-70E740481C1C}">
                <a14:useLocalDpi xmlns:a14="http://schemas.microsoft.com/office/drawing/2010/main" val="0"/>
              </a:ext>
            </a:extLst>
          </a:blip>
          <a:stretch>
            <a:fillRect/>
          </a:stretch>
        </p:blipFill>
        <p:spPr>
          <a:xfrm rot="1786856">
            <a:off x="7752898" y="387109"/>
            <a:ext cx="692838" cy="3197712"/>
          </a:xfrm>
          <a:prstGeom prst="rect">
            <a:avLst/>
          </a:prstGeom>
        </p:spPr>
      </p:pic>
      <p:pic>
        <p:nvPicPr>
          <p:cNvPr id="53" name="Ring"/>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rot="1323939">
            <a:off x="8589660" y="2479737"/>
            <a:ext cx="673677" cy="798826"/>
          </a:xfrm>
          <a:prstGeom prst="rect">
            <a:avLst/>
          </a:prstGeom>
        </p:spPr>
      </p:pic>
      <p:pic>
        <p:nvPicPr>
          <p:cNvPr id="54" name="Platform 3"/>
          <p:cNvPicPr>
            <a:picLocks noChangeAspect="1"/>
          </p:cNvPicPr>
          <p:nvPr/>
        </p:nvPicPr>
        <p:blipFill>
          <a:blip r:embed="rId23" cstate="print">
            <a:extLst>
              <a:ext uri="{BEBA8EAE-BF5A-486C-A8C5-ECC9F3942E4B}">
                <a14:imgProps xmlns:a14="http://schemas.microsoft.com/office/drawing/2010/main">
                  <a14:imgLayer r:embed="rId24">
                    <a14:imgEffect>
                      <a14:colorTemperature colorTemp="59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0673881" y="4685219"/>
            <a:ext cx="3065619" cy="2357120"/>
          </a:xfrm>
          <a:prstGeom prst="rect">
            <a:avLst/>
          </a:prstGeom>
        </p:spPr>
      </p:pic>
      <p:pic>
        <p:nvPicPr>
          <p:cNvPr id="55" name="Chest 3 Closed"/>
          <p:cNvPicPr>
            <a:picLocks noChangeAspect="1"/>
          </p:cNvPicPr>
          <p:nvPr/>
        </p:nvPicPr>
        <p:blipFill>
          <a:blip r:embed="rId25" cstate="print">
            <a:extLst>
              <a:ext uri="{BEBA8EAE-BF5A-486C-A8C5-ECC9F3942E4B}">
                <a14:imgProps xmlns:a14="http://schemas.microsoft.com/office/drawing/2010/main">
                  <a14:imgLayer r:embed="rId26">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10777248" y="2743916"/>
            <a:ext cx="2836850" cy="2233006"/>
          </a:xfrm>
          <a:prstGeom prst="rect">
            <a:avLst/>
          </a:prstGeom>
          <a:effectLst>
            <a:outerShdw blurRad="76200" dir="18900000" sy="23000" kx="-1200000" algn="bl" rotWithShape="0">
              <a:prstClr val="black">
                <a:alpha val="20000"/>
              </a:prstClr>
            </a:outerShdw>
          </a:effectLst>
        </p:spPr>
      </p:pic>
      <p:pic>
        <p:nvPicPr>
          <p:cNvPr id="56" name="Number 3"/>
          <p:cNvPicPr>
            <a:picLocks noChangeAspect="1"/>
          </p:cNvPicPr>
          <p:nvPr/>
        </p:nvPicPr>
        <p:blipFill>
          <a:blip r:embed="rId45" cstate="print">
            <a:extLst>
              <a:ext uri="{28A0092B-C50C-407E-A947-70E740481C1C}">
                <a14:useLocalDpi xmlns:a14="http://schemas.microsoft.com/office/drawing/2010/main" val="0"/>
              </a:ext>
            </a:extLst>
          </a:blip>
          <a:stretch>
            <a:fillRect/>
          </a:stretch>
        </p:blipFill>
        <p:spPr>
          <a:xfrm>
            <a:off x="11841480" y="5349240"/>
            <a:ext cx="755635" cy="1463040"/>
          </a:xfrm>
          <a:prstGeom prst="rect">
            <a:avLst/>
          </a:prstGeom>
          <a:effectLst>
            <a:glow rad="165100">
              <a:schemeClr val="tx1">
                <a:alpha val="40000"/>
              </a:schemeClr>
            </a:glow>
            <a:outerShdw blurRad="50800" dist="38100" dir="5400000" algn="t" rotWithShape="0">
              <a:prstClr val="black">
                <a:alpha val="40000"/>
              </a:prstClr>
            </a:outerShdw>
          </a:effectLst>
        </p:spPr>
      </p:pic>
      <p:pic>
        <p:nvPicPr>
          <p:cNvPr id="57" name="Chest 3 Open"/>
          <p:cNvPicPr>
            <a:picLocks noChangeAspect="1"/>
          </p:cNvPicPr>
          <p:nvPr/>
        </p:nvPicPr>
        <p:blipFill>
          <a:blip r:embed="rId28" cstate="print">
            <a:extLst>
              <a:ext uri="{BEBA8EAE-BF5A-486C-A8C5-ECC9F3942E4B}">
                <a14:imgProps xmlns:a14="http://schemas.microsoft.com/office/drawing/2010/main">
                  <a14:imgLayer r:embed="rId29">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10777686" y="1995978"/>
            <a:ext cx="2834640" cy="2976372"/>
          </a:xfrm>
          <a:prstGeom prst="rect">
            <a:avLst/>
          </a:prstGeom>
          <a:effectLst>
            <a:outerShdw blurRad="76200" dir="18900000" sy="23000" kx="-1200000" algn="bl" rotWithShape="0">
              <a:prstClr val="black">
                <a:alpha val="20000"/>
              </a:prstClr>
            </a:outerShdw>
          </a:effectLst>
        </p:spPr>
      </p:pic>
      <p:pic>
        <p:nvPicPr>
          <p:cNvPr id="58" name="Bag o' Gold"/>
          <p:cNvPicPr>
            <a:picLocks noChangeAspect="1"/>
          </p:cNvPicPr>
          <p:nvPr/>
        </p:nvPicPr>
        <p:blipFill>
          <a:blip r:embed="rId46" cstate="print">
            <a:extLst>
              <a:ext uri="{28A0092B-C50C-407E-A947-70E740481C1C}">
                <a14:useLocalDpi xmlns:a14="http://schemas.microsoft.com/office/drawing/2010/main" val="0"/>
              </a:ext>
            </a:extLst>
          </a:blip>
          <a:stretch>
            <a:fillRect/>
          </a:stretch>
        </p:blipFill>
        <p:spPr>
          <a:xfrm>
            <a:off x="11689657" y="232078"/>
            <a:ext cx="1034066" cy="1207170"/>
          </a:xfrm>
          <a:prstGeom prst="rect">
            <a:avLst/>
          </a:prstGeom>
        </p:spPr>
      </p:pic>
      <p:pic>
        <p:nvPicPr>
          <p:cNvPr id="59" name="Gemstone"/>
          <p:cNvPicPr>
            <a:picLocks noChangeAspect="1"/>
          </p:cNvPicPr>
          <p:nvPr/>
        </p:nvPicPr>
        <p:blipFill>
          <a:blip r:embed="rId47" cstate="print">
            <a:extLst>
              <a:ext uri="{28A0092B-C50C-407E-A947-70E740481C1C}">
                <a14:useLocalDpi xmlns:a14="http://schemas.microsoft.com/office/drawing/2010/main" val="0"/>
              </a:ext>
            </a:extLst>
          </a:blip>
          <a:stretch>
            <a:fillRect/>
          </a:stretch>
        </p:blipFill>
        <p:spPr>
          <a:xfrm rot="19851867">
            <a:off x="10440304" y="1216790"/>
            <a:ext cx="992710" cy="623422"/>
          </a:xfrm>
          <a:prstGeom prst="rect">
            <a:avLst/>
          </a:prstGeom>
        </p:spPr>
      </p:pic>
      <p:pic>
        <p:nvPicPr>
          <p:cNvPr id="60" name="Spell Book"/>
          <p:cNvPicPr>
            <a:picLocks noChangeAspect="1"/>
          </p:cNvPicPr>
          <p:nvPr/>
        </p:nvPicPr>
        <p:blipFill>
          <a:blip r:embed="rId40" cstate="print">
            <a:extLst>
              <a:ext uri="{28A0092B-C50C-407E-A947-70E740481C1C}">
                <a14:useLocalDpi xmlns:a14="http://schemas.microsoft.com/office/drawing/2010/main" val="0"/>
              </a:ext>
            </a:extLst>
          </a:blip>
          <a:stretch>
            <a:fillRect/>
          </a:stretch>
        </p:blipFill>
        <p:spPr>
          <a:xfrm rot="18741470">
            <a:off x="10188208" y="2378642"/>
            <a:ext cx="971345" cy="1358525"/>
          </a:xfrm>
          <a:prstGeom prst="rect">
            <a:avLst/>
          </a:prstGeom>
        </p:spPr>
      </p:pic>
      <p:pic>
        <p:nvPicPr>
          <p:cNvPr id="61" name="Ring"/>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rot="437279">
            <a:off x="13064791" y="1039834"/>
            <a:ext cx="673677" cy="798826"/>
          </a:xfrm>
          <a:prstGeom prst="rect">
            <a:avLst/>
          </a:prstGeom>
        </p:spPr>
      </p:pic>
      <p:pic>
        <p:nvPicPr>
          <p:cNvPr id="62" name="Broom"/>
          <p:cNvPicPr>
            <a:picLocks noChangeAspect="1"/>
          </p:cNvPicPr>
          <p:nvPr/>
        </p:nvPicPr>
        <p:blipFill>
          <a:blip r:embed="rId48" cstate="print">
            <a:extLst>
              <a:ext uri="{BEBA8EAE-BF5A-486C-A8C5-ECC9F3942E4B}">
                <a14:imgProps xmlns:a14="http://schemas.microsoft.com/office/drawing/2010/main">
                  <a14:imgLayer r:embed="rId49">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1990031" y="2010000"/>
            <a:ext cx="2743206" cy="2319533"/>
          </a:xfrm>
          <a:prstGeom prst="rect">
            <a:avLst/>
          </a:prstGeom>
        </p:spPr>
      </p:pic>
      <p:grpSp>
        <p:nvGrpSpPr>
          <p:cNvPr id="63" name="Points 5"/>
          <p:cNvGrpSpPr>
            <a:grpSpLocks noChangeAspect="1"/>
          </p:cNvGrpSpPr>
          <p:nvPr/>
        </p:nvGrpSpPr>
        <p:grpSpPr>
          <a:xfrm>
            <a:off x="10517653" y="4357714"/>
            <a:ext cx="3422945" cy="3187697"/>
            <a:chOff x="6017226" y="3122341"/>
            <a:chExt cx="5256658" cy="4895385"/>
          </a:xfrm>
        </p:grpSpPr>
        <p:pic>
          <p:nvPicPr>
            <p:cNvPr id="64" name="Points Circle"/>
            <p:cNvPicPr>
              <a:picLocks noChangeAspect="1"/>
            </p:cNvPicPr>
            <p:nvPr/>
          </p:nvPicPr>
          <p:blipFill rotWithShape="1">
            <a:blip r:embed="rId50" cstate="print">
              <a:extLst>
                <a:ext uri="{28A0092B-C50C-407E-A947-70E740481C1C}">
                  <a14:useLocalDpi xmlns:a14="http://schemas.microsoft.com/office/drawing/2010/main" val="0"/>
                </a:ext>
              </a:extLst>
            </a:blip>
            <a:srcRect l="17234" t="5105" r="15310" b="5669"/>
            <a:stretch/>
          </p:blipFill>
          <p:spPr>
            <a:xfrm>
              <a:off x="6017226" y="3122341"/>
              <a:ext cx="5256658" cy="4895385"/>
            </a:xfrm>
            <a:prstGeom prst="rect">
              <a:avLst/>
            </a:prstGeom>
          </p:spPr>
        </p:pic>
        <p:sp>
          <p:nvSpPr>
            <p:cNvPr id="65" name="Shadow"/>
            <p:cNvSpPr txBox="1"/>
            <p:nvPr/>
          </p:nvSpPr>
          <p:spPr>
            <a:xfrm>
              <a:off x="6683210" y="3784511"/>
              <a:ext cx="3749040" cy="3749040"/>
            </a:xfrm>
            <a:prstGeom prst="ellipse">
              <a:avLst/>
            </a:prstGeom>
            <a:solidFill>
              <a:schemeClr val="tx1">
                <a:alpha val="71000"/>
              </a:schemeClr>
            </a:solidFill>
            <a:effectLst>
              <a:softEdge rad="190500"/>
            </a:effectLst>
          </p:spPr>
          <p:txBody>
            <a:bodyPr wrap="square" lIns="0" tIns="0" rIns="0" bIns="0" rtlCol="0">
              <a:spAutoFit/>
            </a:bodyPr>
            <a:lstStyle/>
            <a:p>
              <a:pPr algn="ctr"/>
              <a:endParaRPr lang="en-US" sz="19900" dirty="0">
                <a:blipFill dpi="0" rotWithShape="1">
                  <a:blip r:embed="rId35"/>
                  <a:srcRect/>
                  <a:tile tx="0" ty="0" sx="100000" sy="100000" flip="none" algn="b"/>
                </a:blipFill>
                <a:latin typeface="Mystery Quest" panose="02000000000000000000" pitchFamily="2" charset="0"/>
                <a:cs typeface="Kalam Light" panose="02000000000000000000" pitchFamily="2" charset="0"/>
              </a:endParaRPr>
            </a:p>
          </p:txBody>
        </p:sp>
        <p:pic>
          <p:nvPicPr>
            <p:cNvPr id="66" name="5"/>
            <p:cNvPicPr>
              <a:picLocks noChangeAspect="1"/>
            </p:cNvPicPr>
            <p:nvPr/>
          </p:nvPicPr>
          <p:blipFill>
            <a:blip r:embed="rId51" cstate="print">
              <a:extLst>
                <a:ext uri="{BEBA8EAE-BF5A-486C-A8C5-ECC9F3942E4B}">
                  <a14:imgProps xmlns:a14="http://schemas.microsoft.com/office/drawing/2010/main">
                    <a14:imgLayer r:embed="rId52">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6962183" y="4369220"/>
              <a:ext cx="2767355" cy="2401626"/>
            </a:xfrm>
            <a:prstGeom prst="rect">
              <a:avLst/>
            </a:prstGeom>
          </p:spPr>
        </p:pic>
      </p:grpSp>
      <p:pic>
        <p:nvPicPr>
          <p:cNvPr id="67" name="whoosh 5 (qubodup).mp3">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53"/>
          <a:stretch>
            <a:fillRect/>
          </a:stretch>
        </p:blipFill>
        <p:spPr>
          <a:xfrm>
            <a:off x="11825239" y="8547286"/>
            <a:ext cx="487363" cy="487363"/>
          </a:xfrm>
          <a:prstGeom prst="rect">
            <a:avLst/>
          </a:prstGeom>
        </p:spPr>
      </p:pic>
      <p:pic>
        <p:nvPicPr>
          <p:cNvPr id="2" name="Brick Wall"/>
          <p:cNvPicPr>
            <a:picLocks noChangeAspect="1"/>
          </p:cNvPicPr>
          <p:nvPr/>
        </p:nvPicPr>
        <p:blipFill>
          <a:blip r:embed="rId54">
            <a:extLst>
              <a:ext uri="{28A0092B-C50C-407E-A947-70E740481C1C}">
                <a14:useLocalDpi xmlns:a14="http://schemas.microsoft.com/office/drawing/2010/main" val="0"/>
              </a:ext>
            </a:extLst>
          </a:blip>
          <a:stretch>
            <a:fillRect/>
          </a:stretch>
        </p:blipFill>
        <p:spPr>
          <a:xfrm>
            <a:off x="0" y="0"/>
            <a:ext cx="14630400" cy="8229600"/>
          </a:xfrm>
          <a:prstGeom prst="rect">
            <a:avLst/>
          </a:prstGeom>
        </p:spPr>
      </p:pic>
      <p:pic>
        <p:nvPicPr>
          <p:cNvPr id="3" name="Doors (Closed)"/>
          <p:cNvPicPr>
            <a:picLocks noChangeAspect="1"/>
          </p:cNvPicPr>
          <p:nvPr/>
        </p:nvPicPr>
        <p:blipFill>
          <a:blip r:embed="rId55">
            <a:extLst>
              <a:ext uri="{28A0092B-C50C-407E-A947-70E740481C1C}">
                <a14:useLocalDpi xmlns:a14="http://schemas.microsoft.com/office/drawing/2010/main" val="0"/>
              </a:ext>
            </a:extLst>
          </a:blip>
          <a:stretch>
            <a:fillRect/>
          </a:stretch>
        </p:blipFill>
        <p:spPr>
          <a:xfrm>
            <a:off x="3561794" y="191080"/>
            <a:ext cx="7514723" cy="8229600"/>
          </a:xfrm>
          <a:prstGeom prst="rect">
            <a:avLst/>
          </a:prstGeom>
          <a:effectLst>
            <a:innerShdw blurRad="114300">
              <a:prstClr val="black"/>
            </a:innerShdw>
          </a:effectLst>
        </p:spPr>
      </p:pic>
      <p:pic>
        <p:nvPicPr>
          <p:cNvPr id="4" name="Doors (Open)"/>
          <p:cNvPicPr>
            <a:picLocks noChangeAspect="1"/>
          </p:cNvPicPr>
          <p:nvPr/>
        </p:nvPicPr>
        <p:blipFill rotWithShape="1">
          <a:blip r:embed="rId56">
            <a:extLst>
              <a:ext uri="{28A0092B-C50C-407E-A947-70E740481C1C}">
                <a14:useLocalDpi xmlns:a14="http://schemas.microsoft.com/office/drawing/2010/main" val="0"/>
              </a:ext>
            </a:extLst>
          </a:blip>
          <a:srcRect l="15985" t="7812" r="16219" b="7812"/>
          <a:stretch/>
        </p:blipFill>
        <p:spPr>
          <a:xfrm>
            <a:off x="2346958" y="211579"/>
            <a:ext cx="9921240" cy="8229600"/>
          </a:xfrm>
          <a:prstGeom prst="rect">
            <a:avLst/>
          </a:prstGeom>
          <a:effectLst>
            <a:innerShdw blurRad="114300">
              <a:prstClr val="black"/>
            </a:innerShdw>
          </a:effectLst>
        </p:spPr>
      </p:pic>
      <p:pic>
        <p:nvPicPr>
          <p:cNvPr id="8" name="Glow 1"/>
          <p:cNvPicPr>
            <a:picLocks noChangeAspect="1"/>
          </p:cNvPicPr>
          <p:nvPr/>
        </p:nvPicPr>
        <p:blipFill>
          <a:blip r:embed="rId57" cstate="print">
            <a:extLst>
              <a:ext uri="{28A0092B-C50C-407E-A947-70E740481C1C}">
                <a14:useLocalDpi xmlns:a14="http://schemas.microsoft.com/office/drawing/2010/main" val="0"/>
              </a:ext>
            </a:extLst>
          </a:blip>
          <a:stretch>
            <a:fillRect/>
          </a:stretch>
        </p:blipFill>
        <p:spPr>
          <a:xfrm>
            <a:off x="-1701493" y="371301"/>
            <a:ext cx="6273484" cy="3764091"/>
          </a:xfrm>
          <a:prstGeom prst="rect">
            <a:avLst/>
          </a:prstGeom>
        </p:spPr>
      </p:pic>
      <p:pic>
        <p:nvPicPr>
          <p:cNvPr id="9" name="Glow 2"/>
          <p:cNvPicPr>
            <a:picLocks noChangeAspect="1"/>
          </p:cNvPicPr>
          <p:nvPr/>
        </p:nvPicPr>
        <p:blipFill>
          <a:blip r:embed="rId57" cstate="print">
            <a:extLst>
              <a:ext uri="{28A0092B-C50C-407E-A947-70E740481C1C}">
                <a14:useLocalDpi xmlns:a14="http://schemas.microsoft.com/office/drawing/2010/main" val="0"/>
              </a:ext>
            </a:extLst>
          </a:blip>
          <a:stretch>
            <a:fillRect/>
          </a:stretch>
        </p:blipFill>
        <p:spPr>
          <a:xfrm>
            <a:off x="9987587" y="371301"/>
            <a:ext cx="6273484" cy="3764091"/>
          </a:xfrm>
          <a:prstGeom prst="rect">
            <a:avLst/>
          </a:prstGeom>
        </p:spPr>
      </p:pic>
      <p:pic>
        <p:nvPicPr>
          <p:cNvPr id="5" name="Magic Barrier"/>
          <p:cNvPicPr>
            <a:picLocks noChangeAspect="1"/>
          </p:cNvPicPr>
          <p:nvPr/>
        </p:nvPicPr>
        <p:blipFill>
          <a:blip r:embed="rId58" cstate="print">
            <a:extLst>
              <a:ext uri="{28A0092B-C50C-407E-A947-70E740481C1C}">
                <a14:useLocalDpi xmlns:a14="http://schemas.microsoft.com/office/drawing/2010/main" val="0"/>
              </a:ext>
            </a:extLst>
          </a:blip>
          <a:stretch>
            <a:fillRect/>
          </a:stretch>
        </p:blipFill>
        <p:spPr>
          <a:xfrm>
            <a:off x="4878319" y="3809996"/>
            <a:ext cx="4873762" cy="3291847"/>
          </a:xfrm>
          <a:prstGeom prst="rect">
            <a:avLst/>
          </a:prstGeom>
        </p:spPr>
      </p:pic>
      <p:pic>
        <p:nvPicPr>
          <p:cNvPr id="6" name="Magic Circle 1"/>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4481830" y="821713"/>
            <a:ext cx="1573530" cy="1107830"/>
          </a:xfrm>
          <a:prstGeom prst="rect">
            <a:avLst/>
          </a:prstGeom>
        </p:spPr>
      </p:pic>
      <p:pic>
        <p:nvPicPr>
          <p:cNvPr id="13" name="Magic Circle 2"/>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8474711" y="821713"/>
            <a:ext cx="1573528" cy="1107830"/>
          </a:xfrm>
          <a:prstGeom prst="rect">
            <a:avLst/>
          </a:prstGeom>
        </p:spPr>
      </p:pic>
      <p:pic>
        <p:nvPicPr>
          <p:cNvPr id="14" name="Magic Circle 3"/>
          <p:cNvPicPr>
            <a:picLocks noChangeAspect="1"/>
          </p:cNvPicPr>
          <p:nvPr/>
        </p:nvPicPr>
        <p:blipFill>
          <a:blip r:embed="rId50" cstate="print">
            <a:extLst>
              <a:ext uri="{28A0092B-C50C-407E-A947-70E740481C1C}">
                <a14:useLocalDpi xmlns:a14="http://schemas.microsoft.com/office/drawing/2010/main" val="0"/>
              </a:ext>
            </a:extLst>
          </a:blip>
          <a:stretch>
            <a:fillRect/>
          </a:stretch>
        </p:blipFill>
        <p:spPr>
          <a:xfrm>
            <a:off x="3364231" y="4773953"/>
            <a:ext cx="1573528" cy="1107829"/>
          </a:xfrm>
          <a:prstGeom prst="rect">
            <a:avLst/>
          </a:prstGeom>
        </p:spPr>
      </p:pic>
      <p:pic>
        <p:nvPicPr>
          <p:cNvPr id="15" name="Magic Circle 4"/>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9672071" y="4773953"/>
            <a:ext cx="1573527" cy="1107829"/>
          </a:xfrm>
          <a:prstGeom prst="rect">
            <a:avLst/>
          </a:prstGeom>
        </p:spPr>
      </p:pic>
      <p:pic>
        <p:nvPicPr>
          <p:cNvPr id="12" name="Scroll"/>
          <p:cNvPicPr>
            <a:picLocks noChangeAspect="1"/>
          </p:cNvPicPr>
          <p:nvPr/>
        </p:nvPicPr>
        <p:blipFill>
          <a:blip r:embed="rId62">
            <a:extLst>
              <a:ext uri="{28A0092B-C50C-407E-A947-70E740481C1C}">
                <a14:useLocalDpi xmlns:a14="http://schemas.microsoft.com/office/drawing/2010/main" val="0"/>
              </a:ext>
            </a:extLst>
          </a:blip>
          <a:stretch>
            <a:fillRect/>
          </a:stretch>
        </p:blipFill>
        <p:spPr>
          <a:xfrm>
            <a:off x="2286000" y="1055370"/>
            <a:ext cx="10058400" cy="6118860"/>
          </a:xfrm>
          <a:prstGeom prst="rect">
            <a:avLst/>
          </a:prstGeom>
        </p:spPr>
      </p:pic>
      <p:pic>
        <p:nvPicPr>
          <p:cNvPr id="16" name="Scroll Center"/>
          <p:cNvPicPr>
            <a:picLocks noChangeAspect="1"/>
          </p:cNvPicPr>
          <p:nvPr/>
        </p:nvPicPr>
        <p:blipFill rotWithShape="1">
          <a:blip r:embed="rId62">
            <a:extLst>
              <a:ext uri="{28A0092B-C50C-407E-A947-70E740481C1C}">
                <a14:useLocalDpi xmlns:a14="http://schemas.microsoft.com/office/drawing/2010/main" val="0"/>
              </a:ext>
            </a:extLst>
          </a:blip>
          <a:srcRect l="43705" r="43760"/>
          <a:stretch/>
        </p:blipFill>
        <p:spPr>
          <a:xfrm>
            <a:off x="6682116" y="1055370"/>
            <a:ext cx="1260797" cy="6118860"/>
          </a:xfrm>
          <a:prstGeom prst="rect">
            <a:avLst/>
          </a:prstGeom>
        </p:spPr>
      </p:pic>
      <p:pic>
        <p:nvPicPr>
          <p:cNvPr id="17" name="Scroll Roll L"/>
          <p:cNvPicPr>
            <a:picLocks noChangeAspect="1"/>
          </p:cNvPicPr>
          <p:nvPr/>
        </p:nvPicPr>
        <p:blipFill>
          <a:blip r:embed="rId63">
            <a:extLst>
              <a:ext uri="{28A0092B-C50C-407E-A947-70E740481C1C}">
                <a14:useLocalDpi xmlns:a14="http://schemas.microsoft.com/office/drawing/2010/main" val="0"/>
              </a:ext>
            </a:extLst>
          </a:blip>
          <a:stretch>
            <a:fillRect/>
          </a:stretch>
        </p:blipFill>
        <p:spPr>
          <a:xfrm>
            <a:off x="6048565" y="1045210"/>
            <a:ext cx="1267102" cy="6117336"/>
          </a:xfrm>
          <a:prstGeom prst="rect">
            <a:avLst/>
          </a:prstGeom>
          <a:effectLst>
            <a:outerShdw blurRad="50800" dist="38100" algn="l" rotWithShape="0">
              <a:prstClr val="black">
                <a:alpha val="40000"/>
              </a:prstClr>
            </a:outerShdw>
          </a:effectLst>
        </p:spPr>
      </p:pic>
      <p:pic>
        <p:nvPicPr>
          <p:cNvPr id="18" name="Scroll Roll R"/>
          <p:cNvPicPr>
            <a:picLocks noChangeAspect="1"/>
          </p:cNvPicPr>
          <p:nvPr/>
        </p:nvPicPr>
        <p:blipFill>
          <a:blip r:embed="rId63">
            <a:extLst>
              <a:ext uri="{28A0092B-C50C-407E-A947-70E740481C1C}">
                <a14:useLocalDpi xmlns:a14="http://schemas.microsoft.com/office/drawing/2010/main" val="0"/>
              </a:ext>
            </a:extLst>
          </a:blip>
          <a:stretch>
            <a:fillRect/>
          </a:stretch>
        </p:blipFill>
        <p:spPr>
          <a:xfrm flipH="1">
            <a:off x="7309362" y="1045210"/>
            <a:ext cx="1267102" cy="6117336"/>
          </a:xfrm>
          <a:prstGeom prst="rect">
            <a:avLst/>
          </a:prstGeom>
          <a:effectLst>
            <a:outerShdw blurRad="50800" dist="38100" dir="10800000" algn="r" rotWithShape="0">
              <a:prstClr val="black">
                <a:alpha val="40000"/>
              </a:prstClr>
            </a:outerShdw>
          </a:effectLst>
        </p:spPr>
      </p:pic>
      <p:pic>
        <p:nvPicPr>
          <p:cNvPr id="24" name="Circle 4 Large"/>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5368107" y="2798222"/>
            <a:ext cx="6662773" cy="4690872"/>
          </a:xfrm>
          <a:prstGeom prst="rect">
            <a:avLst/>
          </a:prstGeom>
        </p:spPr>
      </p:pic>
      <p:pic>
        <p:nvPicPr>
          <p:cNvPr id="23" name="Circle 3 Large"/>
          <p:cNvPicPr>
            <a:picLocks noChangeAspect="1"/>
          </p:cNvPicPr>
          <p:nvPr/>
        </p:nvPicPr>
        <p:blipFill>
          <a:blip r:embed="rId50" cstate="print">
            <a:extLst>
              <a:ext uri="{28A0092B-C50C-407E-A947-70E740481C1C}">
                <a14:useLocalDpi xmlns:a14="http://schemas.microsoft.com/office/drawing/2010/main" val="0"/>
              </a:ext>
            </a:extLst>
          </a:blip>
          <a:stretch>
            <a:fillRect/>
          </a:stretch>
        </p:blipFill>
        <p:spPr>
          <a:xfrm>
            <a:off x="2601381" y="2798222"/>
            <a:ext cx="6662778" cy="4690872"/>
          </a:xfrm>
          <a:prstGeom prst="rect">
            <a:avLst/>
          </a:prstGeom>
        </p:spPr>
      </p:pic>
      <p:pic>
        <p:nvPicPr>
          <p:cNvPr id="22" name="Circle 2 Large"/>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5368109" y="964886"/>
            <a:ext cx="6662771" cy="4690872"/>
          </a:xfrm>
          <a:prstGeom prst="rect">
            <a:avLst/>
          </a:prstGeom>
        </p:spPr>
      </p:pic>
      <p:pic>
        <p:nvPicPr>
          <p:cNvPr id="21" name="Circle 1 Large"/>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2601381" y="964886"/>
            <a:ext cx="6657456" cy="4687123"/>
          </a:xfrm>
          <a:prstGeom prst="rect">
            <a:avLst/>
          </a:prstGeom>
        </p:spPr>
      </p:pic>
      <p:sp>
        <p:nvSpPr>
          <p:cNvPr id="20" name="Answer"/>
          <p:cNvSpPr txBox="1"/>
          <p:nvPr/>
        </p:nvSpPr>
        <p:spPr>
          <a:xfrm>
            <a:off x="3561795" y="1554479"/>
            <a:ext cx="7514722" cy="5547363"/>
          </a:xfrm>
          <a:prstGeom prst="rect">
            <a:avLst/>
          </a:prstGeom>
          <a:solidFill>
            <a:srgbClr val="F3D79F">
              <a:alpha val="9000"/>
            </a:srgbClr>
          </a:solidFill>
          <a:effectLst>
            <a:softEdge rad="127000"/>
          </a:effectLst>
        </p:spPr>
        <p:txBody>
          <a:bodyPr wrap="square" lIns="0" tIns="0" rIns="0" bIns="0" rtlCol="0" anchor="ctr" anchorCtr="1">
            <a:normAutofit/>
          </a:bodyPr>
          <a:lstStyle/>
          <a:p>
            <a:pPr algn="ctr" fontAlgn="ctr">
              <a:lnSpc>
                <a:spcPts val="11500"/>
              </a:lnSpc>
            </a:pPr>
            <a:r>
              <a:rPr lang="en-US" sz="11500" spc="-200" dirty="0" smtClean="0">
                <a:solidFill>
                  <a:schemeClr val="tx2">
                    <a:lumMod val="50000"/>
                  </a:schemeClr>
                </a:solidFill>
                <a:latin typeface="Kalam Light" panose="02000000000000000000" pitchFamily="2" charset="0"/>
                <a:cs typeface="Kalam Light" panose="02000000000000000000" pitchFamily="2" charset="0"/>
              </a:rPr>
              <a:t>Answer sentence here</a:t>
            </a:r>
            <a:endParaRPr lang="en-US" sz="11500" spc="-200" dirty="0">
              <a:solidFill>
                <a:schemeClr val="tx2">
                  <a:lumMod val="50000"/>
                </a:schemeClr>
              </a:solidFill>
              <a:latin typeface="Kalam Light" panose="02000000000000000000" pitchFamily="2" charset="0"/>
              <a:cs typeface="Kalam Light" panose="02000000000000000000" pitchFamily="2" charset="0"/>
            </a:endParaRPr>
          </a:p>
        </p:txBody>
      </p:sp>
      <p:pic>
        <p:nvPicPr>
          <p:cNvPr id="7" name="magic circles (compiled).mp3">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21"/>
          <a:stretch>
            <a:fillRect/>
          </a:stretch>
        </p:blipFill>
        <p:spPr>
          <a:xfrm>
            <a:off x="1435249" y="8517886"/>
            <a:ext cx="487363" cy="487363"/>
          </a:xfrm>
          <a:prstGeom prst="rect">
            <a:avLst/>
          </a:prstGeom>
        </p:spPr>
      </p:pic>
      <p:pic>
        <p:nvPicPr>
          <p:cNvPr id="25" name="unrolling-scroll (spookymodem).mp3">
            <a:hlinkClick r:id="" action="ppaction://media"/>
          </p:cNvPr>
          <p:cNvPicPr>
            <a:picLocks noChangeAspect="1"/>
          </p:cNvPicPr>
          <p:nvPr>
            <a:audioFile r:link="rId16"/>
            <p:extLst>
              <p:ext uri="{DAA4B4D4-6D71-4841-9C94-3DE7FCFB9230}">
                <p14:media xmlns:p14="http://schemas.microsoft.com/office/powerpoint/2010/main" r:embed="rId15"/>
              </p:ext>
            </p:extLst>
          </p:nvPr>
        </p:nvPicPr>
        <p:blipFill>
          <a:blip r:embed="rId21"/>
          <a:stretch>
            <a:fillRect/>
          </a:stretch>
        </p:blipFill>
        <p:spPr>
          <a:xfrm>
            <a:off x="491310" y="8447555"/>
            <a:ext cx="487363" cy="487363"/>
          </a:xfrm>
          <a:prstGeom prst="rect">
            <a:avLst/>
          </a:prstGeom>
        </p:spPr>
      </p:pic>
      <p:pic>
        <p:nvPicPr>
          <p:cNvPr id="11" name="door open (compiled).mp3">
            <a:hlinkClick r:id="" action="ppaction://media"/>
          </p:cNvPr>
          <p:cNvPicPr>
            <a:picLocks noChangeAspect="1"/>
          </p:cNvPicPr>
          <p:nvPr>
            <a:audioFile r:link="rId18"/>
            <p:extLst>
              <p:ext uri="{DAA4B4D4-6D71-4841-9C94-3DE7FCFB9230}">
                <p14:media xmlns:p14="http://schemas.microsoft.com/office/powerpoint/2010/main" r:embed="rId17"/>
              </p:ext>
            </p:extLst>
          </p:nvPr>
        </p:nvPicPr>
        <p:blipFill>
          <a:blip r:embed="rId21"/>
          <a:stretch>
            <a:fillRect/>
          </a:stretch>
        </p:blipFill>
        <p:spPr>
          <a:xfrm>
            <a:off x="2385056" y="8506457"/>
            <a:ext cx="487363" cy="487363"/>
          </a:xfrm>
          <a:prstGeom prst="rect">
            <a:avLst/>
          </a:prstGeom>
        </p:spPr>
      </p:pic>
    </p:spTree>
    <p:extLst>
      <p:ext uri="{BB962C8B-B14F-4D97-AF65-F5344CB8AC3E}">
        <p14:creationId xmlns:p14="http://schemas.microsoft.com/office/powerpoint/2010/main" val="28797925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autoRev="1" fill="hold" nodeType="withEffect">
                                  <p:stCondLst>
                                    <p:cond delay="0"/>
                                  </p:stCondLst>
                                  <p:childTnLst>
                                    <p:animScale>
                                      <p:cBhvr>
                                        <p:cTn id="6" dur="2000" fill="hold"/>
                                        <p:tgtEl>
                                          <p:spTgt spid="8"/>
                                        </p:tgtEl>
                                      </p:cBhvr>
                                      <p:by x="150000" y="150000"/>
                                    </p:animScale>
                                  </p:childTnLst>
                                </p:cTn>
                              </p:par>
                              <p:par>
                                <p:cTn id="7" presetID="6" presetClass="emph" presetSubtype="0" repeatCount="indefinite" autoRev="1" fill="hold" nodeType="withEffect">
                                  <p:stCondLst>
                                    <p:cond delay="0"/>
                                  </p:stCondLst>
                                  <p:childTnLst>
                                    <p:animScale>
                                      <p:cBhvr>
                                        <p:cTn id="8" dur="2000" fill="hold"/>
                                        <p:tgtEl>
                                          <p:spTgt spid="9"/>
                                        </p:tgtEl>
                                      </p:cBhvr>
                                      <p:by x="150000" y="150000"/>
                                    </p:animScale>
                                  </p:childTnLst>
                                </p:cTn>
                              </p:par>
                              <p:par>
                                <p:cTn id="9" presetID="8" presetClass="emph" presetSubtype="0" repeatCount="indefinite" fill="hold" nodeType="withEffect">
                                  <p:stCondLst>
                                    <p:cond delay="0"/>
                                  </p:stCondLst>
                                  <p:childTnLst>
                                    <p:animRot by="21600000">
                                      <p:cBhvr>
                                        <p:cTn id="10" dur="4000" fill="hold"/>
                                        <p:tgtEl>
                                          <p:spTgt spid="6"/>
                                        </p:tgtEl>
                                        <p:attrNameLst>
                                          <p:attrName>r</p:attrName>
                                        </p:attrNameLst>
                                      </p:cBhvr>
                                    </p:animRot>
                                  </p:childTnLst>
                                </p:cTn>
                              </p:par>
                              <p:par>
                                <p:cTn id="11" presetID="8" presetClass="emph" presetSubtype="0" repeatCount="indefinite" fill="hold" nodeType="withEffect">
                                  <p:stCondLst>
                                    <p:cond delay="0"/>
                                  </p:stCondLst>
                                  <p:childTnLst>
                                    <p:animRot by="21600000">
                                      <p:cBhvr>
                                        <p:cTn id="12" dur="4000" fill="hold"/>
                                        <p:tgtEl>
                                          <p:spTgt spid="13"/>
                                        </p:tgtEl>
                                        <p:attrNameLst>
                                          <p:attrName>r</p:attrName>
                                        </p:attrNameLst>
                                      </p:cBhvr>
                                    </p:animRot>
                                  </p:childTnLst>
                                </p:cTn>
                              </p:par>
                              <p:par>
                                <p:cTn id="13" presetID="8" presetClass="emph" presetSubtype="0" repeatCount="indefinite" fill="hold" nodeType="withEffect">
                                  <p:stCondLst>
                                    <p:cond delay="0"/>
                                  </p:stCondLst>
                                  <p:childTnLst>
                                    <p:animRot by="21600000">
                                      <p:cBhvr>
                                        <p:cTn id="14" dur="4000" fill="hold"/>
                                        <p:tgtEl>
                                          <p:spTgt spid="14"/>
                                        </p:tgtEl>
                                        <p:attrNameLst>
                                          <p:attrName>r</p:attrName>
                                        </p:attrNameLst>
                                      </p:cBhvr>
                                    </p:animRot>
                                  </p:childTnLst>
                                </p:cTn>
                              </p:par>
                              <p:par>
                                <p:cTn id="15" presetID="8" presetClass="emph" presetSubtype="0" repeatCount="indefinite" fill="hold" nodeType="withEffect">
                                  <p:stCondLst>
                                    <p:cond delay="0"/>
                                  </p:stCondLst>
                                  <p:childTnLst>
                                    <p:animRot by="21600000">
                                      <p:cBhvr>
                                        <p:cTn id="16" dur="4000" fill="hold"/>
                                        <p:tgtEl>
                                          <p:spTgt spid="15"/>
                                        </p:tgtEl>
                                        <p:attrNameLst>
                                          <p:attrName>r</p:attrName>
                                        </p:attrNameLst>
                                      </p:cBhvr>
                                    </p:animRot>
                                  </p:childTnLst>
                                </p:cTn>
                              </p:par>
                              <p:par>
                                <p:cTn id="17" presetID="6" presetClass="emph" presetSubtype="0" repeatCount="indefinite" autoRev="1" fill="hold" nodeType="withEffect">
                                  <p:stCondLst>
                                    <p:cond delay="0"/>
                                  </p:stCondLst>
                                  <p:childTnLst>
                                    <p:animScale>
                                      <p:cBhvr>
                                        <p:cTn id="18" dur="1500" fill="hold"/>
                                        <p:tgtEl>
                                          <p:spTgt spid="5"/>
                                        </p:tgtEl>
                                      </p:cBhvr>
                                      <p:by x="110000" y="110000"/>
                                    </p:animScale>
                                  </p:childTnLst>
                                </p:cTn>
                              </p:par>
                              <p:par>
                                <p:cTn id="19" presetID="42" presetClass="path" presetSubtype="0" accel="50000" decel="50000" fill="hold" nodeType="withEffect">
                                  <p:stCondLst>
                                    <p:cond delay="0"/>
                                  </p:stCondLst>
                                  <p:childTnLst>
                                    <p:animMotion origin="layout" path="M 4.27083E-6 3.08642E-7 L -0.2551 0.00058 " pathEditMode="relative" rAng="0" ptsTypes="AA">
                                      <p:cBhvr>
                                        <p:cTn id="20" dur="500" fill="hold"/>
                                        <p:tgtEl>
                                          <p:spTgt spid="17"/>
                                        </p:tgtEl>
                                        <p:attrNameLst>
                                          <p:attrName>ppt_x</p:attrName>
                                          <p:attrName>ppt_y</p:attrName>
                                        </p:attrNameLst>
                                      </p:cBhvr>
                                      <p:rCtr x="-12760" y="19"/>
                                    </p:animMotion>
                                  </p:childTnLst>
                                </p:cTn>
                              </p:par>
                              <p:par>
                                <p:cTn id="21" presetID="42" presetClass="path" presetSubtype="0" accel="50000" decel="50000" fill="hold" nodeType="withEffect">
                                  <p:stCondLst>
                                    <p:cond delay="0"/>
                                  </p:stCondLst>
                                  <p:childTnLst>
                                    <p:animMotion origin="layout" path="M -2.43056E-7 3.08642E-7 L 0.2564 0.00039 " pathEditMode="relative" rAng="0" ptsTypes="AA">
                                      <p:cBhvr>
                                        <p:cTn id="22" dur="500" fill="hold"/>
                                        <p:tgtEl>
                                          <p:spTgt spid="18"/>
                                        </p:tgtEl>
                                        <p:attrNameLst>
                                          <p:attrName>ppt_x</p:attrName>
                                          <p:attrName>ppt_y</p:attrName>
                                        </p:attrNameLst>
                                      </p:cBhvr>
                                      <p:rCtr x="12815" y="19"/>
                                    </p:animMotion>
                                  </p:childTnLst>
                                </p:cTn>
                              </p:par>
                              <p:par>
                                <p:cTn id="23" presetID="1" presetClass="mediacall" presetSubtype="0" fill="hold" nodeType="withEffect">
                                  <p:stCondLst>
                                    <p:cond delay="0"/>
                                  </p:stCondLst>
                                  <p:childTnLst>
                                    <p:cmd type="call" cmd="playFrom(0.0)">
                                      <p:cBhvr>
                                        <p:cTn id="24" dur="653" fill="hold"/>
                                        <p:tgtEl>
                                          <p:spTgt spid="25"/>
                                        </p:tgtEl>
                                      </p:cBhvr>
                                    </p:cmd>
                                  </p:childTnLst>
                                </p:cTn>
                              </p:par>
                              <p:par>
                                <p:cTn id="25" presetID="16" presetClass="entr" presetSubtype="37"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arn(outVertical)">
                                      <p:cBhvr>
                                        <p:cTn id="27" dur="500"/>
                                        <p:tgtEl>
                                          <p:spTgt spid="12"/>
                                        </p:tgtEl>
                                      </p:cBhvr>
                                    </p:animEffect>
                                  </p:childTnLst>
                                </p:cTn>
                              </p:par>
                              <p:par>
                                <p:cTn id="28" presetID="16" presetClass="entr" presetSubtype="37" fill="hold" grpId="0"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barn(outVertical)">
                                      <p:cBhvr>
                                        <p:cTn id="30" dur="750"/>
                                        <p:tgtEl>
                                          <p:spTgt spid="20"/>
                                        </p:tgtEl>
                                      </p:cBhvr>
                                    </p:animEffect>
                                  </p:childTnLst>
                                </p:cTn>
                              </p:par>
                              <p:par>
                                <p:cTn id="31" presetID="10" presetClass="exit" presetSubtype="0" fill="hold" nodeType="withEffect">
                                  <p:stCondLst>
                                    <p:cond delay="500"/>
                                  </p:stCondLst>
                                  <p:childTnLst>
                                    <p:animEffect transition="out" filter="fade">
                                      <p:cBhvr>
                                        <p:cTn id="32" dur="500"/>
                                        <p:tgtEl>
                                          <p:spTgt spid="16"/>
                                        </p:tgtEl>
                                      </p:cBhvr>
                                    </p:animEffect>
                                    <p:set>
                                      <p:cBhvr>
                                        <p:cTn id="33" dur="1" fill="hold">
                                          <p:stCondLst>
                                            <p:cond delay="499"/>
                                          </p:stCondLst>
                                        </p:cTn>
                                        <p:tgtEl>
                                          <p:spTgt spid="16"/>
                                        </p:tgtEl>
                                        <p:attrNameLst>
                                          <p:attrName>style.visibility</p:attrName>
                                        </p:attrNameLst>
                                      </p:cBhvr>
                                      <p:to>
                                        <p:strVal val="hidden"/>
                                      </p:to>
                                    </p:set>
                                  </p:childTnLst>
                                </p:cTn>
                              </p:par>
                              <p:par>
                                <p:cTn id="34" presetID="10" presetClass="exit" presetSubtype="0" fill="hold" nodeType="withEffect">
                                  <p:stCondLst>
                                    <p:cond delay="500"/>
                                  </p:stCondLst>
                                  <p:childTnLst>
                                    <p:animEffect transition="out" filter="fade">
                                      <p:cBhvr>
                                        <p:cTn id="35" dur="500"/>
                                        <p:tgtEl>
                                          <p:spTgt spid="17"/>
                                        </p:tgtEl>
                                      </p:cBhvr>
                                    </p:animEffect>
                                    <p:set>
                                      <p:cBhvr>
                                        <p:cTn id="36" dur="1" fill="hold">
                                          <p:stCondLst>
                                            <p:cond delay="499"/>
                                          </p:stCondLst>
                                        </p:cTn>
                                        <p:tgtEl>
                                          <p:spTgt spid="17"/>
                                        </p:tgtEl>
                                        <p:attrNameLst>
                                          <p:attrName>style.visibility</p:attrName>
                                        </p:attrNameLst>
                                      </p:cBhvr>
                                      <p:to>
                                        <p:strVal val="hidden"/>
                                      </p:to>
                                    </p:set>
                                  </p:childTnLst>
                                </p:cTn>
                              </p:par>
                              <p:par>
                                <p:cTn id="37" presetID="10" presetClass="exit" presetSubtype="0" fill="hold" nodeType="withEffect">
                                  <p:stCondLst>
                                    <p:cond delay="500"/>
                                  </p:stCondLst>
                                  <p:childTnLst>
                                    <p:animEffect transition="out" filter="fade">
                                      <p:cBhvr>
                                        <p:cTn id="38" dur="500"/>
                                        <p:tgtEl>
                                          <p:spTgt spid="18"/>
                                        </p:tgtEl>
                                      </p:cBhvr>
                                    </p:animEffect>
                                    <p:set>
                                      <p:cBhvr>
                                        <p:cTn id="39" dur="1" fill="hold">
                                          <p:stCondLst>
                                            <p:cond delay="499"/>
                                          </p:stCondLst>
                                        </p:cTn>
                                        <p:tgtEl>
                                          <p:spTgt spid="18"/>
                                        </p:tgtEl>
                                        <p:attrNameLst>
                                          <p:attrName>style.visibility</p:attrName>
                                        </p:attrNameLst>
                                      </p:cBhvr>
                                      <p:to>
                                        <p:strVal val="hidden"/>
                                      </p:to>
                                    </p:set>
                                  </p:childTnLst>
                                </p:cTn>
                              </p:par>
                              <p:par>
                                <p:cTn id="40" presetID="10" presetClass="entr" presetSubtype="0" fill="hold" nodeType="withEffect">
                                  <p:stCondLst>
                                    <p:cond delay="75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2500"/>
                                        <p:tgtEl>
                                          <p:spTgt spid="21"/>
                                        </p:tgtEl>
                                      </p:cBhvr>
                                    </p:animEffect>
                                  </p:childTnLst>
                                </p:cTn>
                              </p:par>
                              <p:par>
                                <p:cTn id="43" presetID="10" presetClass="entr" presetSubtype="0" fill="hold" nodeType="withEffect">
                                  <p:stCondLst>
                                    <p:cond delay="75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2500"/>
                                        <p:tgtEl>
                                          <p:spTgt spid="22"/>
                                        </p:tgtEl>
                                      </p:cBhvr>
                                    </p:animEffect>
                                  </p:childTnLst>
                                </p:cTn>
                              </p:par>
                              <p:par>
                                <p:cTn id="46" presetID="10" presetClass="entr" presetSubtype="0" fill="hold" nodeType="withEffect">
                                  <p:stCondLst>
                                    <p:cond delay="75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2500"/>
                                        <p:tgtEl>
                                          <p:spTgt spid="23"/>
                                        </p:tgtEl>
                                      </p:cBhvr>
                                    </p:animEffect>
                                  </p:childTnLst>
                                </p:cTn>
                              </p:par>
                              <p:par>
                                <p:cTn id="49" presetID="10" presetClass="entr" presetSubtype="0" fill="hold" nodeType="withEffect">
                                  <p:stCondLst>
                                    <p:cond delay="75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2500"/>
                                        <p:tgtEl>
                                          <p:spTgt spid="24"/>
                                        </p:tgtEl>
                                      </p:cBhvr>
                                    </p:animEffect>
                                  </p:childTnLst>
                                </p:cTn>
                              </p:par>
                              <p:par>
                                <p:cTn id="52" presetID="10" presetClass="exit" presetSubtype="0" fill="hold" nodeType="withEffect">
                                  <p:stCondLst>
                                    <p:cond delay="3250"/>
                                  </p:stCondLst>
                                  <p:childTnLst>
                                    <p:animEffect transition="out" filter="fade">
                                      <p:cBhvr>
                                        <p:cTn id="53" dur="1000"/>
                                        <p:tgtEl>
                                          <p:spTgt spid="21"/>
                                        </p:tgtEl>
                                      </p:cBhvr>
                                    </p:animEffect>
                                    <p:set>
                                      <p:cBhvr>
                                        <p:cTn id="54" dur="1" fill="hold">
                                          <p:stCondLst>
                                            <p:cond delay="999"/>
                                          </p:stCondLst>
                                        </p:cTn>
                                        <p:tgtEl>
                                          <p:spTgt spid="21"/>
                                        </p:tgtEl>
                                        <p:attrNameLst>
                                          <p:attrName>style.visibility</p:attrName>
                                        </p:attrNameLst>
                                      </p:cBhvr>
                                      <p:to>
                                        <p:strVal val="hidden"/>
                                      </p:to>
                                    </p:set>
                                  </p:childTnLst>
                                </p:cTn>
                              </p:par>
                              <p:par>
                                <p:cTn id="55" presetID="10" presetClass="exit" presetSubtype="0" fill="hold" nodeType="withEffect">
                                  <p:stCondLst>
                                    <p:cond delay="3250"/>
                                  </p:stCondLst>
                                  <p:childTnLst>
                                    <p:animEffect transition="out" filter="fade">
                                      <p:cBhvr>
                                        <p:cTn id="56" dur="1000"/>
                                        <p:tgtEl>
                                          <p:spTgt spid="22"/>
                                        </p:tgtEl>
                                      </p:cBhvr>
                                    </p:animEffect>
                                    <p:set>
                                      <p:cBhvr>
                                        <p:cTn id="57" dur="1" fill="hold">
                                          <p:stCondLst>
                                            <p:cond delay="999"/>
                                          </p:stCondLst>
                                        </p:cTn>
                                        <p:tgtEl>
                                          <p:spTgt spid="22"/>
                                        </p:tgtEl>
                                        <p:attrNameLst>
                                          <p:attrName>style.visibility</p:attrName>
                                        </p:attrNameLst>
                                      </p:cBhvr>
                                      <p:to>
                                        <p:strVal val="hidden"/>
                                      </p:to>
                                    </p:set>
                                  </p:childTnLst>
                                </p:cTn>
                              </p:par>
                              <p:par>
                                <p:cTn id="58" presetID="10" presetClass="exit" presetSubtype="0" fill="hold" nodeType="withEffect">
                                  <p:stCondLst>
                                    <p:cond delay="3250"/>
                                  </p:stCondLst>
                                  <p:childTnLst>
                                    <p:animEffect transition="out" filter="fade">
                                      <p:cBhvr>
                                        <p:cTn id="59" dur="1000"/>
                                        <p:tgtEl>
                                          <p:spTgt spid="23"/>
                                        </p:tgtEl>
                                      </p:cBhvr>
                                    </p:animEffect>
                                    <p:set>
                                      <p:cBhvr>
                                        <p:cTn id="60" dur="1" fill="hold">
                                          <p:stCondLst>
                                            <p:cond delay="999"/>
                                          </p:stCondLst>
                                        </p:cTn>
                                        <p:tgtEl>
                                          <p:spTgt spid="23"/>
                                        </p:tgtEl>
                                        <p:attrNameLst>
                                          <p:attrName>style.visibility</p:attrName>
                                        </p:attrNameLst>
                                      </p:cBhvr>
                                      <p:to>
                                        <p:strVal val="hidden"/>
                                      </p:to>
                                    </p:set>
                                  </p:childTnLst>
                                </p:cTn>
                              </p:par>
                              <p:par>
                                <p:cTn id="61" presetID="10" presetClass="exit" presetSubtype="0" fill="hold" nodeType="withEffect">
                                  <p:stCondLst>
                                    <p:cond delay="3250"/>
                                  </p:stCondLst>
                                  <p:childTnLst>
                                    <p:animEffect transition="out" filter="fade">
                                      <p:cBhvr>
                                        <p:cTn id="62" dur="1000"/>
                                        <p:tgtEl>
                                          <p:spTgt spid="24"/>
                                        </p:tgtEl>
                                      </p:cBhvr>
                                    </p:animEffect>
                                    <p:set>
                                      <p:cBhvr>
                                        <p:cTn id="63" dur="1" fill="hold">
                                          <p:stCondLst>
                                            <p:cond delay="999"/>
                                          </p:stCondLst>
                                        </p:cTn>
                                        <p:tgtEl>
                                          <p:spTgt spid="24"/>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2" presetClass="exit" presetSubtype="4" fill="hold" nodeType="clickEffect">
                                  <p:stCondLst>
                                    <p:cond delay="0"/>
                                  </p:stCondLst>
                                  <p:childTnLst>
                                    <p:anim calcmode="lin" valueType="num">
                                      <p:cBhvr additive="base">
                                        <p:cTn id="67" dur="500"/>
                                        <p:tgtEl>
                                          <p:spTgt spid="12"/>
                                        </p:tgtEl>
                                        <p:attrNameLst>
                                          <p:attrName>ppt_x</p:attrName>
                                        </p:attrNameLst>
                                      </p:cBhvr>
                                      <p:tavLst>
                                        <p:tav tm="0">
                                          <p:val>
                                            <p:strVal val="ppt_x"/>
                                          </p:val>
                                        </p:tav>
                                        <p:tav tm="100000">
                                          <p:val>
                                            <p:strVal val="ppt_x"/>
                                          </p:val>
                                        </p:tav>
                                      </p:tavLst>
                                    </p:anim>
                                    <p:anim calcmode="lin" valueType="num">
                                      <p:cBhvr additive="base">
                                        <p:cTn id="68" dur="500"/>
                                        <p:tgtEl>
                                          <p:spTgt spid="12"/>
                                        </p:tgtEl>
                                        <p:attrNameLst>
                                          <p:attrName>ppt_y</p:attrName>
                                        </p:attrNameLst>
                                      </p:cBhvr>
                                      <p:tavLst>
                                        <p:tav tm="0">
                                          <p:val>
                                            <p:strVal val="ppt_y"/>
                                          </p:val>
                                        </p:tav>
                                        <p:tav tm="100000">
                                          <p:val>
                                            <p:strVal val="1+ppt_h/2"/>
                                          </p:val>
                                        </p:tav>
                                      </p:tavLst>
                                    </p:anim>
                                    <p:set>
                                      <p:cBhvr>
                                        <p:cTn id="69" dur="1" fill="hold">
                                          <p:stCondLst>
                                            <p:cond delay="499"/>
                                          </p:stCondLst>
                                        </p:cTn>
                                        <p:tgtEl>
                                          <p:spTgt spid="12"/>
                                        </p:tgtEl>
                                        <p:attrNameLst>
                                          <p:attrName>style.visibility</p:attrName>
                                        </p:attrNameLst>
                                      </p:cBhvr>
                                      <p:to>
                                        <p:strVal val="hidden"/>
                                      </p:to>
                                    </p:set>
                                  </p:childTnLst>
                                </p:cTn>
                              </p:par>
                              <p:par>
                                <p:cTn id="70" presetID="2" presetClass="exit" presetSubtype="4" fill="hold" grpId="1" nodeType="withEffect">
                                  <p:stCondLst>
                                    <p:cond delay="0"/>
                                  </p:stCondLst>
                                  <p:childTnLst>
                                    <p:anim calcmode="lin" valueType="num">
                                      <p:cBhvr additive="base">
                                        <p:cTn id="71" dur="500"/>
                                        <p:tgtEl>
                                          <p:spTgt spid="20"/>
                                        </p:tgtEl>
                                        <p:attrNameLst>
                                          <p:attrName>ppt_x</p:attrName>
                                        </p:attrNameLst>
                                      </p:cBhvr>
                                      <p:tavLst>
                                        <p:tav tm="0">
                                          <p:val>
                                            <p:strVal val="ppt_x"/>
                                          </p:val>
                                        </p:tav>
                                        <p:tav tm="100000">
                                          <p:val>
                                            <p:strVal val="ppt_x"/>
                                          </p:val>
                                        </p:tav>
                                      </p:tavLst>
                                    </p:anim>
                                    <p:anim calcmode="lin" valueType="num">
                                      <p:cBhvr additive="base">
                                        <p:cTn id="72" dur="500"/>
                                        <p:tgtEl>
                                          <p:spTgt spid="20"/>
                                        </p:tgtEl>
                                        <p:attrNameLst>
                                          <p:attrName>ppt_y</p:attrName>
                                        </p:attrNameLst>
                                      </p:cBhvr>
                                      <p:tavLst>
                                        <p:tav tm="0">
                                          <p:val>
                                            <p:strVal val="ppt_y"/>
                                          </p:val>
                                        </p:tav>
                                        <p:tav tm="100000">
                                          <p:val>
                                            <p:strVal val="1+ppt_h/2"/>
                                          </p:val>
                                        </p:tav>
                                      </p:tavLst>
                                    </p:anim>
                                    <p:set>
                                      <p:cBhvr>
                                        <p:cTn id="73" dur="1" fill="hold">
                                          <p:stCondLst>
                                            <p:cond delay="499"/>
                                          </p:stCondLst>
                                        </p:cTn>
                                        <p:tgtEl>
                                          <p:spTgt spid="20"/>
                                        </p:tgtEl>
                                        <p:attrNameLst>
                                          <p:attrName>style.visibility</p:attrName>
                                        </p:attrNameLst>
                                      </p:cBhvr>
                                      <p:to>
                                        <p:strVal val="hidden"/>
                                      </p:to>
                                    </p:set>
                                  </p:childTnLst>
                                </p:cTn>
                              </p:par>
                            </p:childTnLst>
                          </p:cTn>
                        </p:par>
                        <p:par>
                          <p:cTn id="74" fill="hold">
                            <p:stCondLst>
                              <p:cond delay="500"/>
                            </p:stCondLst>
                            <p:childTnLst>
                              <p:par>
                                <p:cTn id="75" presetID="10" presetClass="exit" presetSubtype="0" fill="hold" nodeType="afterEffect">
                                  <p:stCondLst>
                                    <p:cond delay="0"/>
                                  </p:stCondLst>
                                  <p:childTnLst>
                                    <p:animEffect transition="out" filter="fade">
                                      <p:cBhvr>
                                        <p:cTn id="76" dur="500"/>
                                        <p:tgtEl>
                                          <p:spTgt spid="6"/>
                                        </p:tgtEl>
                                      </p:cBhvr>
                                    </p:animEffect>
                                    <p:set>
                                      <p:cBhvr>
                                        <p:cTn id="77" dur="1" fill="hold">
                                          <p:stCondLst>
                                            <p:cond delay="499"/>
                                          </p:stCondLst>
                                        </p:cTn>
                                        <p:tgtEl>
                                          <p:spTgt spid="6"/>
                                        </p:tgtEl>
                                        <p:attrNameLst>
                                          <p:attrName>style.visibility</p:attrName>
                                        </p:attrNameLst>
                                      </p:cBhvr>
                                      <p:to>
                                        <p:strVal val="hidden"/>
                                      </p:to>
                                    </p:set>
                                  </p:childTnLst>
                                </p:cTn>
                              </p:par>
                              <p:par>
                                <p:cTn id="78" presetID="1" presetClass="mediacall" presetSubtype="0" fill="hold" nodeType="withEffect">
                                  <p:stCondLst>
                                    <p:cond delay="0"/>
                                  </p:stCondLst>
                                  <p:childTnLst>
                                    <p:cmd type="call" cmd="playFrom(0.0)">
                                      <p:cBhvr>
                                        <p:cTn id="79" dur="4649" fill="hold"/>
                                        <p:tgtEl>
                                          <p:spTgt spid="7"/>
                                        </p:tgtEl>
                                      </p:cBhvr>
                                    </p:cmd>
                                  </p:childTnLst>
                                </p:cTn>
                              </p:par>
                              <p:par>
                                <p:cTn id="80" presetID="10" presetClass="exit" presetSubtype="0" fill="hold" nodeType="withEffect">
                                  <p:stCondLst>
                                    <p:cond delay="750"/>
                                  </p:stCondLst>
                                  <p:childTnLst>
                                    <p:animEffect transition="out" filter="fade">
                                      <p:cBhvr>
                                        <p:cTn id="81" dur="500"/>
                                        <p:tgtEl>
                                          <p:spTgt spid="13"/>
                                        </p:tgtEl>
                                      </p:cBhvr>
                                    </p:animEffect>
                                    <p:set>
                                      <p:cBhvr>
                                        <p:cTn id="82" dur="1" fill="hold">
                                          <p:stCondLst>
                                            <p:cond delay="499"/>
                                          </p:stCondLst>
                                        </p:cTn>
                                        <p:tgtEl>
                                          <p:spTgt spid="13"/>
                                        </p:tgtEl>
                                        <p:attrNameLst>
                                          <p:attrName>style.visibility</p:attrName>
                                        </p:attrNameLst>
                                      </p:cBhvr>
                                      <p:to>
                                        <p:strVal val="hidden"/>
                                      </p:to>
                                    </p:set>
                                  </p:childTnLst>
                                </p:cTn>
                              </p:par>
                              <p:par>
                                <p:cTn id="83" presetID="10" presetClass="exit" presetSubtype="0" fill="hold" nodeType="withEffect">
                                  <p:stCondLst>
                                    <p:cond delay="1500"/>
                                  </p:stCondLst>
                                  <p:childTnLst>
                                    <p:animEffect transition="out" filter="fade">
                                      <p:cBhvr>
                                        <p:cTn id="84" dur="500"/>
                                        <p:tgtEl>
                                          <p:spTgt spid="14"/>
                                        </p:tgtEl>
                                      </p:cBhvr>
                                    </p:animEffect>
                                    <p:set>
                                      <p:cBhvr>
                                        <p:cTn id="85" dur="1" fill="hold">
                                          <p:stCondLst>
                                            <p:cond delay="499"/>
                                          </p:stCondLst>
                                        </p:cTn>
                                        <p:tgtEl>
                                          <p:spTgt spid="14"/>
                                        </p:tgtEl>
                                        <p:attrNameLst>
                                          <p:attrName>style.visibility</p:attrName>
                                        </p:attrNameLst>
                                      </p:cBhvr>
                                      <p:to>
                                        <p:strVal val="hidden"/>
                                      </p:to>
                                    </p:set>
                                  </p:childTnLst>
                                </p:cTn>
                              </p:par>
                              <p:par>
                                <p:cTn id="86" presetID="10" presetClass="exit" presetSubtype="0" fill="hold" nodeType="withEffect">
                                  <p:stCondLst>
                                    <p:cond delay="2250"/>
                                  </p:stCondLst>
                                  <p:childTnLst>
                                    <p:animEffect transition="out" filter="fade">
                                      <p:cBhvr>
                                        <p:cTn id="87" dur="500"/>
                                        <p:tgtEl>
                                          <p:spTgt spid="15"/>
                                        </p:tgtEl>
                                      </p:cBhvr>
                                    </p:animEffect>
                                    <p:set>
                                      <p:cBhvr>
                                        <p:cTn id="88" dur="1" fill="hold">
                                          <p:stCondLst>
                                            <p:cond delay="499"/>
                                          </p:stCondLst>
                                        </p:cTn>
                                        <p:tgtEl>
                                          <p:spTgt spid="15"/>
                                        </p:tgtEl>
                                        <p:attrNameLst>
                                          <p:attrName>style.visibility</p:attrName>
                                        </p:attrNameLst>
                                      </p:cBhvr>
                                      <p:to>
                                        <p:strVal val="hidden"/>
                                      </p:to>
                                    </p:set>
                                  </p:childTnLst>
                                </p:cTn>
                              </p:par>
                              <p:par>
                                <p:cTn id="89" presetID="10" presetClass="exit" presetSubtype="0" fill="hold" nodeType="withEffect">
                                  <p:stCondLst>
                                    <p:cond delay="3000"/>
                                  </p:stCondLst>
                                  <p:childTnLst>
                                    <p:animEffect transition="out" filter="fade">
                                      <p:cBhvr>
                                        <p:cTn id="90" dur="1000"/>
                                        <p:tgtEl>
                                          <p:spTgt spid="5"/>
                                        </p:tgtEl>
                                      </p:cBhvr>
                                    </p:animEffect>
                                    <p:set>
                                      <p:cBhvr>
                                        <p:cTn id="91" dur="1" fill="hold">
                                          <p:stCondLst>
                                            <p:cond delay="999"/>
                                          </p:stCondLst>
                                        </p:cTn>
                                        <p:tgtEl>
                                          <p:spTgt spid="5"/>
                                        </p:tgtEl>
                                        <p:attrNameLst>
                                          <p:attrName>style.visibility</p:attrName>
                                        </p:attrNameLst>
                                      </p:cBhvr>
                                      <p:to>
                                        <p:strVal val="hidden"/>
                                      </p:to>
                                    </p:set>
                                  </p:childTnLst>
                                </p:cTn>
                              </p:par>
                            </p:childTnLst>
                          </p:cTn>
                        </p:par>
                        <p:par>
                          <p:cTn id="92" fill="hold">
                            <p:stCondLst>
                              <p:cond delay="5149"/>
                            </p:stCondLst>
                            <p:childTnLst>
                              <p:par>
                                <p:cTn id="93" presetID="10" presetClass="exit" presetSubtype="0" fill="hold" nodeType="afterEffect">
                                  <p:stCondLst>
                                    <p:cond delay="500"/>
                                  </p:stCondLst>
                                  <p:childTnLst>
                                    <p:animEffect transition="out" filter="fade">
                                      <p:cBhvr>
                                        <p:cTn id="94" dur="100"/>
                                        <p:tgtEl>
                                          <p:spTgt spid="3"/>
                                        </p:tgtEl>
                                      </p:cBhvr>
                                    </p:animEffect>
                                    <p:set>
                                      <p:cBhvr>
                                        <p:cTn id="95" dur="1" fill="hold">
                                          <p:stCondLst>
                                            <p:cond delay="99"/>
                                          </p:stCondLst>
                                        </p:cTn>
                                        <p:tgtEl>
                                          <p:spTgt spid="3"/>
                                        </p:tgtEl>
                                        <p:attrNameLst>
                                          <p:attrName>style.visibility</p:attrName>
                                        </p:attrNameLst>
                                      </p:cBhvr>
                                      <p:to>
                                        <p:strVal val="hidden"/>
                                      </p:to>
                                    </p:set>
                                  </p:childTnLst>
                                </p:cTn>
                              </p:par>
                              <p:par>
                                <p:cTn id="96" presetID="10" presetClass="entr" presetSubtype="0" fill="hold" nodeType="withEffect">
                                  <p:stCondLst>
                                    <p:cond delay="500"/>
                                  </p:stCondLst>
                                  <p:childTnLst>
                                    <p:set>
                                      <p:cBhvr>
                                        <p:cTn id="97" dur="1" fill="hold">
                                          <p:stCondLst>
                                            <p:cond delay="0"/>
                                          </p:stCondLst>
                                        </p:cTn>
                                        <p:tgtEl>
                                          <p:spTgt spid="4"/>
                                        </p:tgtEl>
                                        <p:attrNameLst>
                                          <p:attrName>style.visibility</p:attrName>
                                        </p:attrNameLst>
                                      </p:cBhvr>
                                      <p:to>
                                        <p:strVal val="visible"/>
                                      </p:to>
                                    </p:set>
                                    <p:animEffect transition="in" filter="fade">
                                      <p:cBhvr>
                                        <p:cTn id="98" dur="100"/>
                                        <p:tgtEl>
                                          <p:spTgt spid="4"/>
                                        </p:tgtEl>
                                      </p:cBhvr>
                                    </p:animEffect>
                                  </p:childTnLst>
                                </p:cTn>
                              </p:par>
                              <p:par>
                                <p:cTn id="99" presetID="1" presetClass="mediacall" presetSubtype="0" fill="hold" nodeType="withEffect">
                                  <p:stCondLst>
                                    <p:cond delay="500"/>
                                  </p:stCondLst>
                                  <p:childTnLst>
                                    <p:cmd type="call" cmd="playFrom(0.0)">
                                      <p:cBhvr>
                                        <p:cTn id="100" dur="444" fill="hold"/>
                                        <p:tgtEl>
                                          <p:spTgt spid="11"/>
                                        </p:tgtEl>
                                      </p:cBhvr>
                                    </p:cmd>
                                  </p:childTnLst>
                                </p:cTn>
                              </p:par>
                              <p:par>
                                <p:cTn id="101" presetID="6" presetClass="emph" presetSubtype="0" fill="hold" nodeType="withEffect">
                                  <p:stCondLst>
                                    <p:cond delay="1500"/>
                                  </p:stCondLst>
                                  <p:childTnLst>
                                    <p:animScale>
                                      <p:cBhvr>
                                        <p:cTn id="102" dur="1000" fill="hold"/>
                                        <p:tgtEl>
                                          <p:spTgt spid="4"/>
                                        </p:tgtEl>
                                      </p:cBhvr>
                                      <p:by x="250000" y="250000"/>
                                    </p:animScale>
                                  </p:childTnLst>
                                </p:cTn>
                              </p:par>
                              <p:par>
                                <p:cTn id="103" presetID="6" presetClass="emph" presetSubtype="0" fill="hold" nodeType="withEffect">
                                  <p:stCondLst>
                                    <p:cond delay="1500"/>
                                  </p:stCondLst>
                                  <p:childTnLst>
                                    <p:animScale>
                                      <p:cBhvr>
                                        <p:cTn id="104" dur="1000" fill="hold"/>
                                        <p:tgtEl>
                                          <p:spTgt spid="2"/>
                                        </p:tgtEl>
                                      </p:cBhvr>
                                      <p:by x="250000" y="250000"/>
                                    </p:animScale>
                                  </p:childTnLst>
                                </p:cTn>
                              </p:par>
                              <p:par>
                                <p:cTn id="105" presetID="2" presetClass="exit" presetSubtype="8" fill="hold" nodeType="withEffect">
                                  <p:stCondLst>
                                    <p:cond delay="1500"/>
                                  </p:stCondLst>
                                  <p:childTnLst>
                                    <p:anim calcmode="lin" valueType="num">
                                      <p:cBhvr additive="base">
                                        <p:cTn id="106" dur="250"/>
                                        <p:tgtEl>
                                          <p:spTgt spid="8"/>
                                        </p:tgtEl>
                                        <p:attrNameLst>
                                          <p:attrName>ppt_x</p:attrName>
                                        </p:attrNameLst>
                                      </p:cBhvr>
                                      <p:tavLst>
                                        <p:tav tm="0">
                                          <p:val>
                                            <p:strVal val="ppt_x"/>
                                          </p:val>
                                        </p:tav>
                                        <p:tav tm="100000">
                                          <p:val>
                                            <p:strVal val="0-ppt_w/2"/>
                                          </p:val>
                                        </p:tav>
                                      </p:tavLst>
                                    </p:anim>
                                    <p:anim calcmode="lin" valueType="num">
                                      <p:cBhvr additive="base">
                                        <p:cTn id="107" dur="250"/>
                                        <p:tgtEl>
                                          <p:spTgt spid="8"/>
                                        </p:tgtEl>
                                        <p:attrNameLst>
                                          <p:attrName>ppt_y</p:attrName>
                                        </p:attrNameLst>
                                      </p:cBhvr>
                                      <p:tavLst>
                                        <p:tav tm="0">
                                          <p:val>
                                            <p:strVal val="ppt_y"/>
                                          </p:val>
                                        </p:tav>
                                        <p:tav tm="100000">
                                          <p:val>
                                            <p:strVal val="ppt_y"/>
                                          </p:val>
                                        </p:tav>
                                      </p:tavLst>
                                    </p:anim>
                                    <p:set>
                                      <p:cBhvr>
                                        <p:cTn id="108" dur="1" fill="hold">
                                          <p:stCondLst>
                                            <p:cond delay="249"/>
                                          </p:stCondLst>
                                        </p:cTn>
                                        <p:tgtEl>
                                          <p:spTgt spid="8"/>
                                        </p:tgtEl>
                                        <p:attrNameLst>
                                          <p:attrName>style.visibility</p:attrName>
                                        </p:attrNameLst>
                                      </p:cBhvr>
                                      <p:to>
                                        <p:strVal val="hidden"/>
                                      </p:to>
                                    </p:set>
                                  </p:childTnLst>
                                </p:cTn>
                              </p:par>
                              <p:par>
                                <p:cTn id="109" presetID="2" presetClass="exit" presetSubtype="2" fill="hold" nodeType="withEffect">
                                  <p:stCondLst>
                                    <p:cond delay="1500"/>
                                  </p:stCondLst>
                                  <p:childTnLst>
                                    <p:anim calcmode="lin" valueType="num">
                                      <p:cBhvr additive="base">
                                        <p:cTn id="110" dur="250"/>
                                        <p:tgtEl>
                                          <p:spTgt spid="9"/>
                                        </p:tgtEl>
                                        <p:attrNameLst>
                                          <p:attrName>ppt_x</p:attrName>
                                        </p:attrNameLst>
                                      </p:cBhvr>
                                      <p:tavLst>
                                        <p:tav tm="0">
                                          <p:val>
                                            <p:strVal val="ppt_x"/>
                                          </p:val>
                                        </p:tav>
                                        <p:tav tm="100000">
                                          <p:val>
                                            <p:strVal val="1+ppt_w/2"/>
                                          </p:val>
                                        </p:tav>
                                      </p:tavLst>
                                    </p:anim>
                                    <p:anim calcmode="lin" valueType="num">
                                      <p:cBhvr additive="base">
                                        <p:cTn id="111" dur="250"/>
                                        <p:tgtEl>
                                          <p:spTgt spid="9"/>
                                        </p:tgtEl>
                                        <p:attrNameLst>
                                          <p:attrName>ppt_y</p:attrName>
                                        </p:attrNameLst>
                                      </p:cBhvr>
                                      <p:tavLst>
                                        <p:tav tm="0">
                                          <p:val>
                                            <p:strVal val="ppt_y"/>
                                          </p:val>
                                        </p:tav>
                                        <p:tav tm="100000">
                                          <p:val>
                                            <p:strVal val="ppt_y"/>
                                          </p:val>
                                        </p:tav>
                                      </p:tavLst>
                                    </p:anim>
                                    <p:set>
                                      <p:cBhvr>
                                        <p:cTn id="112" dur="1" fill="hold">
                                          <p:stCondLst>
                                            <p:cond delay="249"/>
                                          </p:stCondLst>
                                        </p:cTn>
                                        <p:tgtEl>
                                          <p:spTgt spid="9"/>
                                        </p:tgtEl>
                                        <p:attrNameLst>
                                          <p:attrName>style.visibility</p:attrName>
                                        </p:attrNameLst>
                                      </p:cBhvr>
                                      <p:to>
                                        <p:strVal val="hidden"/>
                                      </p:to>
                                    </p:set>
                                  </p:childTnLst>
                                </p:cTn>
                              </p:par>
                              <p:par>
                                <p:cTn id="113" presetID="10" presetClass="exit" presetSubtype="0" fill="hold" nodeType="withEffect">
                                  <p:stCondLst>
                                    <p:cond delay="1500"/>
                                  </p:stCondLst>
                                  <p:childTnLst>
                                    <p:animEffect transition="out" filter="fade">
                                      <p:cBhvr>
                                        <p:cTn id="114" dur="1000"/>
                                        <p:tgtEl>
                                          <p:spTgt spid="2"/>
                                        </p:tgtEl>
                                      </p:cBhvr>
                                    </p:animEffect>
                                    <p:set>
                                      <p:cBhvr>
                                        <p:cTn id="115" dur="1" fill="hold">
                                          <p:stCondLst>
                                            <p:cond delay="999"/>
                                          </p:stCondLst>
                                        </p:cTn>
                                        <p:tgtEl>
                                          <p:spTgt spid="2"/>
                                        </p:tgtEl>
                                        <p:attrNameLst>
                                          <p:attrName>style.visibility</p:attrName>
                                        </p:attrNameLst>
                                      </p:cBhvr>
                                      <p:to>
                                        <p:strVal val="hidden"/>
                                      </p:to>
                                    </p:set>
                                  </p:childTnLst>
                                </p:cTn>
                              </p:par>
                              <p:par>
                                <p:cTn id="116" presetID="10" presetClass="exit" presetSubtype="0" fill="hold" nodeType="withEffect">
                                  <p:stCondLst>
                                    <p:cond delay="1750"/>
                                  </p:stCondLst>
                                  <p:childTnLst>
                                    <p:animEffect transition="out" filter="fade">
                                      <p:cBhvr>
                                        <p:cTn id="117" dur="1000"/>
                                        <p:tgtEl>
                                          <p:spTgt spid="4"/>
                                        </p:tgtEl>
                                      </p:cBhvr>
                                    </p:animEffect>
                                    <p:set>
                                      <p:cBhvr>
                                        <p:cTn id="118" dur="1" fill="hold">
                                          <p:stCondLst>
                                            <p:cond delay="999"/>
                                          </p:stCondLst>
                                        </p:cTn>
                                        <p:tgtEl>
                                          <p:spTgt spid="4"/>
                                        </p:tgtEl>
                                        <p:attrNameLst>
                                          <p:attrName>style.visibility</p:attrName>
                                        </p:attrNameLst>
                                      </p:cBhvr>
                                      <p:to>
                                        <p:strVal val="hidden"/>
                                      </p:to>
                                    </p:set>
                                  </p:childTnLst>
                                </p:cTn>
                              </p:par>
                              <p:par>
                                <p:cTn id="119" presetID="47" presetClass="entr" presetSubtype="0" fill="hold" nodeType="withEffect">
                                  <p:stCondLst>
                                    <p:cond delay="2250"/>
                                  </p:stCondLst>
                                  <p:childTnLst>
                                    <p:set>
                                      <p:cBhvr>
                                        <p:cTn id="120" dur="1" fill="hold">
                                          <p:stCondLst>
                                            <p:cond delay="0"/>
                                          </p:stCondLst>
                                        </p:cTn>
                                        <p:tgtEl>
                                          <p:spTgt spid="30"/>
                                        </p:tgtEl>
                                        <p:attrNameLst>
                                          <p:attrName>style.visibility</p:attrName>
                                        </p:attrNameLst>
                                      </p:cBhvr>
                                      <p:to>
                                        <p:strVal val="visible"/>
                                      </p:to>
                                    </p:set>
                                    <p:animEffect transition="in" filter="fade">
                                      <p:cBhvr>
                                        <p:cTn id="121" dur="1000"/>
                                        <p:tgtEl>
                                          <p:spTgt spid="30"/>
                                        </p:tgtEl>
                                      </p:cBhvr>
                                    </p:animEffect>
                                    <p:anim calcmode="lin" valueType="num">
                                      <p:cBhvr>
                                        <p:cTn id="122" dur="1000" fill="hold"/>
                                        <p:tgtEl>
                                          <p:spTgt spid="30"/>
                                        </p:tgtEl>
                                        <p:attrNameLst>
                                          <p:attrName>ppt_x</p:attrName>
                                        </p:attrNameLst>
                                      </p:cBhvr>
                                      <p:tavLst>
                                        <p:tav tm="0">
                                          <p:val>
                                            <p:strVal val="#ppt_x"/>
                                          </p:val>
                                        </p:tav>
                                        <p:tav tm="100000">
                                          <p:val>
                                            <p:strVal val="#ppt_x"/>
                                          </p:val>
                                        </p:tav>
                                      </p:tavLst>
                                    </p:anim>
                                    <p:anim calcmode="lin" valueType="num">
                                      <p:cBhvr>
                                        <p:cTn id="123" dur="1000" fill="hold"/>
                                        <p:tgtEl>
                                          <p:spTgt spid="30"/>
                                        </p:tgtEl>
                                        <p:attrNameLst>
                                          <p:attrName>ppt_y</p:attrName>
                                        </p:attrNameLst>
                                      </p:cBhvr>
                                      <p:tavLst>
                                        <p:tav tm="0">
                                          <p:val>
                                            <p:strVal val="#ppt_y-.1"/>
                                          </p:val>
                                        </p:tav>
                                        <p:tav tm="100000">
                                          <p:val>
                                            <p:strVal val="#ppt_y"/>
                                          </p:val>
                                        </p:tav>
                                      </p:tavLst>
                                    </p:anim>
                                  </p:childTnLst>
                                </p:cTn>
                              </p:par>
                              <p:par>
                                <p:cTn id="124" presetID="47" presetClass="entr" presetSubtype="0" fill="hold" nodeType="withEffect">
                                  <p:stCondLst>
                                    <p:cond delay="2250"/>
                                  </p:stCondLst>
                                  <p:childTnLst>
                                    <p:set>
                                      <p:cBhvr>
                                        <p:cTn id="125" dur="1" fill="hold">
                                          <p:stCondLst>
                                            <p:cond delay="0"/>
                                          </p:stCondLst>
                                        </p:cTn>
                                        <p:tgtEl>
                                          <p:spTgt spid="29"/>
                                        </p:tgtEl>
                                        <p:attrNameLst>
                                          <p:attrName>style.visibility</p:attrName>
                                        </p:attrNameLst>
                                      </p:cBhvr>
                                      <p:to>
                                        <p:strVal val="visible"/>
                                      </p:to>
                                    </p:set>
                                    <p:animEffect transition="in" filter="fade">
                                      <p:cBhvr>
                                        <p:cTn id="126" dur="1000"/>
                                        <p:tgtEl>
                                          <p:spTgt spid="29"/>
                                        </p:tgtEl>
                                      </p:cBhvr>
                                    </p:animEffect>
                                    <p:anim calcmode="lin" valueType="num">
                                      <p:cBhvr>
                                        <p:cTn id="127" dur="1000" fill="hold"/>
                                        <p:tgtEl>
                                          <p:spTgt spid="29"/>
                                        </p:tgtEl>
                                        <p:attrNameLst>
                                          <p:attrName>ppt_x</p:attrName>
                                        </p:attrNameLst>
                                      </p:cBhvr>
                                      <p:tavLst>
                                        <p:tav tm="0">
                                          <p:val>
                                            <p:strVal val="#ppt_x"/>
                                          </p:val>
                                        </p:tav>
                                        <p:tav tm="100000">
                                          <p:val>
                                            <p:strVal val="#ppt_x"/>
                                          </p:val>
                                        </p:tav>
                                      </p:tavLst>
                                    </p:anim>
                                    <p:anim calcmode="lin" valueType="num">
                                      <p:cBhvr>
                                        <p:cTn id="128" dur="1000" fill="hold"/>
                                        <p:tgtEl>
                                          <p:spTgt spid="29"/>
                                        </p:tgtEl>
                                        <p:attrNameLst>
                                          <p:attrName>ppt_y</p:attrName>
                                        </p:attrNameLst>
                                      </p:cBhvr>
                                      <p:tavLst>
                                        <p:tav tm="0">
                                          <p:val>
                                            <p:strVal val="#ppt_y-.1"/>
                                          </p:val>
                                        </p:tav>
                                        <p:tav tm="100000">
                                          <p:val>
                                            <p:strVal val="#ppt_y"/>
                                          </p:val>
                                        </p:tav>
                                      </p:tavLst>
                                    </p:anim>
                                  </p:childTnLst>
                                </p:cTn>
                              </p:par>
                              <p:par>
                                <p:cTn id="129" presetID="47" presetClass="entr" presetSubtype="0" fill="hold" nodeType="withEffect">
                                  <p:stCondLst>
                                    <p:cond delay="2250"/>
                                  </p:stCondLst>
                                  <p:childTnLst>
                                    <p:set>
                                      <p:cBhvr>
                                        <p:cTn id="130" dur="1" fill="hold">
                                          <p:stCondLst>
                                            <p:cond delay="0"/>
                                          </p:stCondLst>
                                        </p:cTn>
                                        <p:tgtEl>
                                          <p:spTgt spid="42"/>
                                        </p:tgtEl>
                                        <p:attrNameLst>
                                          <p:attrName>style.visibility</p:attrName>
                                        </p:attrNameLst>
                                      </p:cBhvr>
                                      <p:to>
                                        <p:strVal val="visible"/>
                                      </p:to>
                                    </p:set>
                                    <p:animEffect transition="in" filter="fade">
                                      <p:cBhvr>
                                        <p:cTn id="131" dur="1000"/>
                                        <p:tgtEl>
                                          <p:spTgt spid="42"/>
                                        </p:tgtEl>
                                      </p:cBhvr>
                                    </p:animEffect>
                                    <p:anim calcmode="lin" valueType="num">
                                      <p:cBhvr>
                                        <p:cTn id="132" dur="1000" fill="hold"/>
                                        <p:tgtEl>
                                          <p:spTgt spid="42"/>
                                        </p:tgtEl>
                                        <p:attrNameLst>
                                          <p:attrName>ppt_x</p:attrName>
                                        </p:attrNameLst>
                                      </p:cBhvr>
                                      <p:tavLst>
                                        <p:tav tm="0">
                                          <p:val>
                                            <p:strVal val="#ppt_x"/>
                                          </p:val>
                                        </p:tav>
                                        <p:tav tm="100000">
                                          <p:val>
                                            <p:strVal val="#ppt_x"/>
                                          </p:val>
                                        </p:tav>
                                      </p:tavLst>
                                    </p:anim>
                                    <p:anim calcmode="lin" valueType="num">
                                      <p:cBhvr>
                                        <p:cTn id="133" dur="1000" fill="hold"/>
                                        <p:tgtEl>
                                          <p:spTgt spid="42"/>
                                        </p:tgtEl>
                                        <p:attrNameLst>
                                          <p:attrName>ppt_y</p:attrName>
                                        </p:attrNameLst>
                                      </p:cBhvr>
                                      <p:tavLst>
                                        <p:tav tm="0">
                                          <p:val>
                                            <p:strVal val="#ppt_y-.1"/>
                                          </p:val>
                                        </p:tav>
                                        <p:tav tm="100000">
                                          <p:val>
                                            <p:strVal val="#ppt_y"/>
                                          </p:val>
                                        </p:tav>
                                      </p:tavLst>
                                    </p:anim>
                                  </p:childTnLst>
                                </p:cTn>
                              </p:par>
                              <p:par>
                                <p:cTn id="134" presetID="47" presetClass="entr" presetSubtype="0" fill="hold" nodeType="withEffect">
                                  <p:stCondLst>
                                    <p:cond delay="2250"/>
                                  </p:stCondLst>
                                  <p:childTnLst>
                                    <p:set>
                                      <p:cBhvr>
                                        <p:cTn id="135" dur="1" fill="hold">
                                          <p:stCondLst>
                                            <p:cond delay="0"/>
                                          </p:stCondLst>
                                        </p:cTn>
                                        <p:tgtEl>
                                          <p:spTgt spid="41"/>
                                        </p:tgtEl>
                                        <p:attrNameLst>
                                          <p:attrName>style.visibility</p:attrName>
                                        </p:attrNameLst>
                                      </p:cBhvr>
                                      <p:to>
                                        <p:strVal val="visible"/>
                                      </p:to>
                                    </p:set>
                                    <p:animEffect transition="in" filter="fade">
                                      <p:cBhvr>
                                        <p:cTn id="136" dur="1000"/>
                                        <p:tgtEl>
                                          <p:spTgt spid="41"/>
                                        </p:tgtEl>
                                      </p:cBhvr>
                                    </p:animEffect>
                                    <p:anim calcmode="lin" valueType="num">
                                      <p:cBhvr>
                                        <p:cTn id="137" dur="1000" fill="hold"/>
                                        <p:tgtEl>
                                          <p:spTgt spid="41"/>
                                        </p:tgtEl>
                                        <p:attrNameLst>
                                          <p:attrName>ppt_x</p:attrName>
                                        </p:attrNameLst>
                                      </p:cBhvr>
                                      <p:tavLst>
                                        <p:tav tm="0">
                                          <p:val>
                                            <p:strVal val="#ppt_x"/>
                                          </p:val>
                                        </p:tav>
                                        <p:tav tm="100000">
                                          <p:val>
                                            <p:strVal val="#ppt_x"/>
                                          </p:val>
                                        </p:tav>
                                      </p:tavLst>
                                    </p:anim>
                                    <p:anim calcmode="lin" valueType="num">
                                      <p:cBhvr>
                                        <p:cTn id="138" dur="1000" fill="hold"/>
                                        <p:tgtEl>
                                          <p:spTgt spid="41"/>
                                        </p:tgtEl>
                                        <p:attrNameLst>
                                          <p:attrName>ppt_y</p:attrName>
                                        </p:attrNameLst>
                                      </p:cBhvr>
                                      <p:tavLst>
                                        <p:tav tm="0">
                                          <p:val>
                                            <p:strVal val="#ppt_y-.1"/>
                                          </p:val>
                                        </p:tav>
                                        <p:tav tm="100000">
                                          <p:val>
                                            <p:strVal val="#ppt_y"/>
                                          </p:val>
                                        </p:tav>
                                      </p:tavLst>
                                    </p:anim>
                                  </p:childTnLst>
                                </p:cTn>
                              </p:par>
                              <p:par>
                                <p:cTn id="139" presetID="47" presetClass="entr" presetSubtype="0" fill="hold" nodeType="withEffect">
                                  <p:stCondLst>
                                    <p:cond delay="2250"/>
                                  </p:stCondLst>
                                  <p:childTnLst>
                                    <p:set>
                                      <p:cBhvr>
                                        <p:cTn id="140" dur="1" fill="hold">
                                          <p:stCondLst>
                                            <p:cond delay="0"/>
                                          </p:stCondLst>
                                        </p:cTn>
                                        <p:tgtEl>
                                          <p:spTgt spid="55"/>
                                        </p:tgtEl>
                                        <p:attrNameLst>
                                          <p:attrName>style.visibility</p:attrName>
                                        </p:attrNameLst>
                                      </p:cBhvr>
                                      <p:to>
                                        <p:strVal val="visible"/>
                                      </p:to>
                                    </p:set>
                                    <p:animEffect transition="in" filter="fade">
                                      <p:cBhvr>
                                        <p:cTn id="141" dur="1000"/>
                                        <p:tgtEl>
                                          <p:spTgt spid="55"/>
                                        </p:tgtEl>
                                      </p:cBhvr>
                                    </p:animEffect>
                                    <p:anim calcmode="lin" valueType="num">
                                      <p:cBhvr>
                                        <p:cTn id="142" dur="1000" fill="hold"/>
                                        <p:tgtEl>
                                          <p:spTgt spid="55"/>
                                        </p:tgtEl>
                                        <p:attrNameLst>
                                          <p:attrName>ppt_x</p:attrName>
                                        </p:attrNameLst>
                                      </p:cBhvr>
                                      <p:tavLst>
                                        <p:tav tm="0">
                                          <p:val>
                                            <p:strVal val="#ppt_x"/>
                                          </p:val>
                                        </p:tav>
                                        <p:tav tm="100000">
                                          <p:val>
                                            <p:strVal val="#ppt_x"/>
                                          </p:val>
                                        </p:tav>
                                      </p:tavLst>
                                    </p:anim>
                                    <p:anim calcmode="lin" valueType="num">
                                      <p:cBhvr>
                                        <p:cTn id="143" dur="1000" fill="hold"/>
                                        <p:tgtEl>
                                          <p:spTgt spid="55"/>
                                        </p:tgtEl>
                                        <p:attrNameLst>
                                          <p:attrName>ppt_y</p:attrName>
                                        </p:attrNameLst>
                                      </p:cBhvr>
                                      <p:tavLst>
                                        <p:tav tm="0">
                                          <p:val>
                                            <p:strVal val="#ppt_y-.1"/>
                                          </p:val>
                                        </p:tav>
                                        <p:tav tm="100000">
                                          <p:val>
                                            <p:strVal val="#ppt_y"/>
                                          </p:val>
                                        </p:tav>
                                      </p:tavLst>
                                    </p:anim>
                                  </p:childTnLst>
                                </p:cTn>
                              </p:par>
                              <p:par>
                                <p:cTn id="144" presetID="47" presetClass="entr" presetSubtype="0" fill="hold" nodeType="withEffect">
                                  <p:stCondLst>
                                    <p:cond delay="2250"/>
                                  </p:stCondLst>
                                  <p:childTnLst>
                                    <p:set>
                                      <p:cBhvr>
                                        <p:cTn id="145" dur="1" fill="hold">
                                          <p:stCondLst>
                                            <p:cond delay="0"/>
                                          </p:stCondLst>
                                        </p:cTn>
                                        <p:tgtEl>
                                          <p:spTgt spid="54"/>
                                        </p:tgtEl>
                                        <p:attrNameLst>
                                          <p:attrName>style.visibility</p:attrName>
                                        </p:attrNameLst>
                                      </p:cBhvr>
                                      <p:to>
                                        <p:strVal val="visible"/>
                                      </p:to>
                                    </p:set>
                                    <p:animEffect transition="in" filter="fade">
                                      <p:cBhvr>
                                        <p:cTn id="146" dur="1000"/>
                                        <p:tgtEl>
                                          <p:spTgt spid="54"/>
                                        </p:tgtEl>
                                      </p:cBhvr>
                                    </p:animEffect>
                                    <p:anim calcmode="lin" valueType="num">
                                      <p:cBhvr>
                                        <p:cTn id="147" dur="1000" fill="hold"/>
                                        <p:tgtEl>
                                          <p:spTgt spid="54"/>
                                        </p:tgtEl>
                                        <p:attrNameLst>
                                          <p:attrName>ppt_x</p:attrName>
                                        </p:attrNameLst>
                                      </p:cBhvr>
                                      <p:tavLst>
                                        <p:tav tm="0">
                                          <p:val>
                                            <p:strVal val="#ppt_x"/>
                                          </p:val>
                                        </p:tav>
                                        <p:tav tm="100000">
                                          <p:val>
                                            <p:strVal val="#ppt_x"/>
                                          </p:val>
                                        </p:tav>
                                      </p:tavLst>
                                    </p:anim>
                                    <p:anim calcmode="lin" valueType="num">
                                      <p:cBhvr>
                                        <p:cTn id="148" dur="1000" fill="hold"/>
                                        <p:tgtEl>
                                          <p:spTgt spid="54"/>
                                        </p:tgtEl>
                                        <p:attrNameLst>
                                          <p:attrName>ppt_y</p:attrName>
                                        </p:attrNameLst>
                                      </p:cBhvr>
                                      <p:tavLst>
                                        <p:tav tm="0">
                                          <p:val>
                                            <p:strVal val="#ppt_y-.1"/>
                                          </p:val>
                                        </p:tav>
                                        <p:tav tm="100000">
                                          <p:val>
                                            <p:strVal val="#ppt_y"/>
                                          </p:val>
                                        </p:tav>
                                      </p:tavLst>
                                    </p:anim>
                                  </p:childTnLst>
                                </p:cTn>
                              </p:par>
                            </p:childTnLst>
                          </p:cTn>
                        </p:par>
                        <p:par>
                          <p:cTn id="149" fill="hold">
                            <p:stCondLst>
                              <p:cond delay="8399"/>
                            </p:stCondLst>
                            <p:childTnLst>
                              <p:par>
                                <p:cTn id="150" presetID="10" presetClass="entr" presetSubtype="0" fill="hold" nodeType="afterEffect">
                                  <p:stCondLst>
                                    <p:cond delay="0"/>
                                  </p:stCondLst>
                                  <p:childTnLst>
                                    <p:set>
                                      <p:cBhvr>
                                        <p:cTn id="151" dur="1" fill="hold">
                                          <p:stCondLst>
                                            <p:cond delay="0"/>
                                          </p:stCondLst>
                                        </p:cTn>
                                        <p:tgtEl>
                                          <p:spTgt spid="31"/>
                                        </p:tgtEl>
                                        <p:attrNameLst>
                                          <p:attrName>style.visibility</p:attrName>
                                        </p:attrNameLst>
                                      </p:cBhvr>
                                      <p:to>
                                        <p:strVal val="visible"/>
                                      </p:to>
                                    </p:set>
                                    <p:animEffect transition="in" filter="fade">
                                      <p:cBhvr>
                                        <p:cTn id="152" dur="500"/>
                                        <p:tgtEl>
                                          <p:spTgt spid="31"/>
                                        </p:tgtEl>
                                      </p:cBhvr>
                                    </p:animEffect>
                                  </p:childTnLst>
                                </p:cTn>
                              </p:par>
                              <p:par>
                                <p:cTn id="153" presetID="10" presetClass="entr" presetSubtype="0" fill="hold" nodeType="withEffect">
                                  <p:stCondLst>
                                    <p:cond delay="0"/>
                                  </p:stCondLst>
                                  <p:childTnLst>
                                    <p:set>
                                      <p:cBhvr>
                                        <p:cTn id="154" dur="1" fill="hold">
                                          <p:stCondLst>
                                            <p:cond delay="0"/>
                                          </p:stCondLst>
                                        </p:cTn>
                                        <p:tgtEl>
                                          <p:spTgt spid="43"/>
                                        </p:tgtEl>
                                        <p:attrNameLst>
                                          <p:attrName>style.visibility</p:attrName>
                                        </p:attrNameLst>
                                      </p:cBhvr>
                                      <p:to>
                                        <p:strVal val="visible"/>
                                      </p:to>
                                    </p:set>
                                    <p:animEffect transition="in" filter="fade">
                                      <p:cBhvr>
                                        <p:cTn id="155" dur="500"/>
                                        <p:tgtEl>
                                          <p:spTgt spid="43"/>
                                        </p:tgtEl>
                                      </p:cBhvr>
                                    </p:animEffect>
                                  </p:childTnLst>
                                </p:cTn>
                              </p:par>
                              <p:par>
                                <p:cTn id="156" presetID="10" presetClass="entr" presetSubtype="0" fill="hold" nodeType="withEffect">
                                  <p:stCondLst>
                                    <p:cond delay="0"/>
                                  </p:stCondLst>
                                  <p:childTnLst>
                                    <p:set>
                                      <p:cBhvr>
                                        <p:cTn id="157" dur="1" fill="hold">
                                          <p:stCondLst>
                                            <p:cond delay="0"/>
                                          </p:stCondLst>
                                        </p:cTn>
                                        <p:tgtEl>
                                          <p:spTgt spid="56"/>
                                        </p:tgtEl>
                                        <p:attrNameLst>
                                          <p:attrName>style.visibility</p:attrName>
                                        </p:attrNameLst>
                                      </p:cBhvr>
                                      <p:to>
                                        <p:strVal val="visible"/>
                                      </p:to>
                                    </p:set>
                                    <p:animEffect transition="in" filter="fade">
                                      <p:cBhvr>
                                        <p:cTn id="158"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9" fill="hold" display="0">
                  <p:stCondLst>
                    <p:cond delay="indefinite"/>
                  </p:stCondLst>
                  <p:endCondLst>
                    <p:cond evt="onStopAudio" delay="0">
                      <p:tgtEl>
                        <p:sldTgt/>
                      </p:tgtEl>
                    </p:cond>
                  </p:endCondLst>
                </p:cTn>
                <p:tgtEl>
                  <p:spTgt spid="7"/>
                </p:tgtEl>
              </p:cMediaNode>
            </p:audio>
            <p:audio>
              <p:cMediaNode vol="80000">
                <p:cTn id="160" fill="hold" display="0">
                  <p:stCondLst>
                    <p:cond delay="indefinite"/>
                  </p:stCondLst>
                  <p:endCondLst>
                    <p:cond evt="onStopAudio" delay="0">
                      <p:tgtEl>
                        <p:sldTgt/>
                      </p:tgtEl>
                    </p:cond>
                  </p:endCondLst>
                </p:cTn>
                <p:tgtEl>
                  <p:spTgt spid="25"/>
                </p:tgtEl>
              </p:cMediaNode>
            </p:audio>
            <p:audio>
              <p:cMediaNode vol="80000">
                <p:cTn id="161" fill="hold" display="0">
                  <p:stCondLst>
                    <p:cond delay="indefinite"/>
                  </p:stCondLst>
                  <p:endCondLst>
                    <p:cond evt="onStopAudio" delay="0">
                      <p:tgtEl>
                        <p:sldTgt/>
                      </p:tgtEl>
                    </p:cond>
                  </p:endCondLst>
                </p:cTn>
                <p:tgtEl>
                  <p:spTgt spid="11"/>
                </p:tgtEl>
              </p:cMediaNode>
            </p:audio>
            <p:seq concurrent="1" nextAc="seek">
              <p:cTn id="162" restart="whenNotActive" fill="hold" evtFilter="cancelBubble" nodeType="interactiveSeq">
                <p:stCondLst>
                  <p:cond evt="onClick" delay="0">
                    <p:tgtEl>
                      <p:spTgt spid="30"/>
                    </p:tgtEl>
                  </p:cond>
                </p:stCondLst>
                <p:endSync evt="end" delay="0">
                  <p:rtn val="all"/>
                </p:endSync>
                <p:childTnLst>
                  <p:par>
                    <p:cTn id="163" fill="hold">
                      <p:stCondLst>
                        <p:cond delay="0"/>
                      </p:stCondLst>
                      <p:childTnLst>
                        <p:par>
                          <p:cTn id="164" fill="hold">
                            <p:stCondLst>
                              <p:cond delay="0"/>
                            </p:stCondLst>
                            <p:childTnLst>
                              <p:par>
                                <p:cTn id="165" presetID="10" presetClass="exit" presetSubtype="0" fill="hold" nodeType="clickEffect">
                                  <p:stCondLst>
                                    <p:cond delay="0"/>
                                  </p:stCondLst>
                                  <p:childTnLst>
                                    <p:animEffect transition="out" filter="fade">
                                      <p:cBhvr>
                                        <p:cTn id="166" dur="10"/>
                                        <p:tgtEl>
                                          <p:spTgt spid="30"/>
                                        </p:tgtEl>
                                      </p:cBhvr>
                                    </p:animEffect>
                                    <p:set>
                                      <p:cBhvr>
                                        <p:cTn id="167" dur="1" fill="hold">
                                          <p:stCondLst>
                                            <p:cond delay="9"/>
                                          </p:stCondLst>
                                        </p:cTn>
                                        <p:tgtEl>
                                          <p:spTgt spid="30"/>
                                        </p:tgtEl>
                                        <p:attrNameLst>
                                          <p:attrName>style.visibility</p:attrName>
                                        </p:attrNameLst>
                                      </p:cBhvr>
                                      <p:to>
                                        <p:strVal val="hidden"/>
                                      </p:to>
                                    </p:set>
                                  </p:childTnLst>
                                </p:cTn>
                              </p:par>
                              <p:par>
                                <p:cTn id="168" presetID="1" presetClass="mediacall" presetSubtype="0" fill="hold" nodeType="withEffect">
                                  <p:stCondLst>
                                    <p:cond delay="0"/>
                                  </p:stCondLst>
                                  <p:childTnLst>
                                    <p:cmd type="call" cmd="playFrom(0.0)">
                                      <p:cBhvr>
                                        <p:cTn id="169" dur="576" fill="hold"/>
                                        <p:tgtEl>
                                          <p:spTgt spid="26"/>
                                        </p:tgtEl>
                                      </p:cBhvr>
                                    </p:cmd>
                                  </p:childTnLst>
                                </p:cTn>
                              </p:par>
                              <p:par>
                                <p:cTn id="170" presetID="10" presetClass="entr" presetSubtype="0" fill="hold" nodeType="withEffect">
                                  <p:stCondLst>
                                    <p:cond delay="0"/>
                                  </p:stCondLst>
                                  <p:childTnLst>
                                    <p:set>
                                      <p:cBhvr>
                                        <p:cTn id="171" dur="1" fill="hold">
                                          <p:stCondLst>
                                            <p:cond delay="0"/>
                                          </p:stCondLst>
                                        </p:cTn>
                                        <p:tgtEl>
                                          <p:spTgt spid="32"/>
                                        </p:tgtEl>
                                        <p:attrNameLst>
                                          <p:attrName>style.visibility</p:attrName>
                                        </p:attrNameLst>
                                      </p:cBhvr>
                                      <p:to>
                                        <p:strVal val="visible"/>
                                      </p:to>
                                    </p:set>
                                    <p:animEffect transition="in" filter="fade">
                                      <p:cBhvr>
                                        <p:cTn id="172" dur="10"/>
                                        <p:tgtEl>
                                          <p:spTgt spid="32"/>
                                        </p:tgtEl>
                                      </p:cBhvr>
                                    </p:animEffect>
                                  </p:childTnLst>
                                </p:cTn>
                              </p:par>
                              <p:par>
                                <p:cTn id="173" presetID="10" presetClass="exit" presetSubtype="0" fill="hold" nodeType="withEffect">
                                  <p:stCondLst>
                                    <p:cond delay="0"/>
                                  </p:stCondLst>
                                  <p:childTnLst>
                                    <p:animEffect transition="out" filter="fade">
                                      <p:cBhvr>
                                        <p:cTn id="174" dur="500"/>
                                        <p:tgtEl>
                                          <p:spTgt spid="31"/>
                                        </p:tgtEl>
                                      </p:cBhvr>
                                    </p:animEffect>
                                    <p:set>
                                      <p:cBhvr>
                                        <p:cTn id="175" dur="1" fill="hold">
                                          <p:stCondLst>
                                            <p:cond delay="499"/>
                                          </p:stCondLst>
                                        </p:cTn>
                                        <p:tgtEl>
                                          <p:spTgt spid="31"/>
                                        </p:tgtEl>
                                        <p:attrNameLst>
                                          <p:attrName>style.visibility</p:attrName>
                                        </p:attrNameLst>
                                      </p:cBhvr>
                                      <p:to>
                                        <p:strVal val="hidden"/>
                                      </p:to>
                                    </p:set>
                                  </p:childTnLst>
                                </p:cTn>
                              </p:par>
                            </p:childTnLst>
                          </p:cTn>
                        </p:par>
                        <p:par>
                          <p:cTn id="176" fill="hold">
                            <p:stCondLst>
                              <p:cond delay="576"/>
                            </p:stCondLst>
                            <p:childTnLst>
                              <p:par>
                                <p:cTn id="177" presetID="1" presetClass="mediacall" presetSubtype="0" fill="hold" nodeType="afterEffect">
                                  <p:stCondLst>
                                    <p:cond delay="0"/>
                                  </p:stCondLst>
                                  <p:childTnLst>
                                    <p:cmd type="call" cmd="playFrom(0.0)">
                                      <p:cBhvr>
                                        <p:cTn id="178" dur="1306" fill="hold"/>
                                        <p:tgtEl>
                                          <p:spTgt spid="40"/>
                                        </p:tgtEl>
                                      </p:cBhvr>
                                    </p:cmd>
                                  </p:childTnLst>
                                </p:cTn>
                              </p:par>
                              <p:par>
                                <p:cTn id="179" presetID="31" presetClass="entr" presetSubtype="0" fill="hold" nodeType="withEffect">
                                  <p:stCondLst>
                                    <p:cond delay="0"/>
                                  </p:stCondLst>
                                  <p:childTnLst>
                                    <p:set>
                                      <p:cBhvr>
                                        <p:cTn id="180" dur="1" fill="hold">
                                          <p:stCondLst>
                                            <p:cond delay="0"/>
                                          </p:stCondLst>
                                        </p:cTn>
                                        <p:tgtEl>
                                          <p:spTgt spid="35"/>
                                        </p:tgtEl>
                                        <p:attrNameLst>
                                          <p:attrName>style.visibility</p:attrName>
                                        </p:attrNameLst>
                                      </p:cBhvr>
                                      <p:to>
                                        <p:strVal val="visible"/>
                                      </p:to>
                                    </p:set>
                                    <p:anim calcmode="lin" valueType="num">
                                      <p:cBhvr>
                                        <p:cTn id="181" dur="500" fill="hold"/>
                                        <p:tgtEl>
                                          <p:spTgt spid="35"/>
                                        </p:tgtEl>
                                        <p:attrNameLst>
                                          <p:attrName>ppt_w</p:attrName>
                                        </p:attrNameLst>
                                      </p:cBhvr>
                                      <p:tavLst>
                                        <p:tav tm="0">
                                          <p:val>
                                            <p:fltVal val="0"/>
                                          </p:val>
                                        </p:tav>
                                        <p:tav tm="100000">
                                          <p:val>
                                            <p:strVal val="#ppt_w"/>
                                          </p:val>
                                        </p:tav>
                                      </p:tavLst>
                                    </p:anim>
                                    <p:anim calcmode="lin" valueType="num">
                                      <p:cBhvr>
                                        <p:cTn id="182" dur="500" fill="hold"/>
                                        <p:tgtEl>
                                          <p:spTgt spid="35"/>
                                        </p:tgtEl>
                                        <p:attrNameLst>
                                          <p:attrName>ppt_h</p:attrName>
                                        </p:attrNameLst>
                                      </p:cBhvr>
                                      <p:tavLst>
                                        <p:tav tm="0">
                                          <p:val>
                                            <p:fltVal val="0"/>
                                          </p:val>
                                        </p:tav>
                                        <p:tav tm="100000">
                                          <p:val>
                                            <p:strVal val="#ppt_h"/>
                                          </p:val>
                                        </p:tav>
                                      </p:tavLst>
                                    </p:anim>
                                    <p:anim calcmode="lin" valueType="num">
                                      <p:cBhvr>
                                        <p:cTn id="183" dur="500" fill="hold"/>
                                        <p:tgtEl>
                                          <p:spTgt spid="35"/>
                                        </p:tgtEl>
                                        <p:attrNameLst>
                                          <p:attrName>style.rotation</p:attrName>
                                        </p:attrNameLst>
                                      </p:cBhvr>
                                      <p:tavLst>
                                        <p:tav tm="0">
                                          <p:val>
                                            <p:fltVal val="90"/>
                                          </p:val>
                                        </p:tav>
                                        <p:tav tm="100000">
                                          <p:val>
                                            <p:fltVal val="0"/>
                                          </p:val>
                                        </p:tav>
                                      </p:tavLst>
                                    </p:anim>
                                    <p:animEffect transition="in" filter="fade">
                                      <p:cBhvr>
                                        <p:cTn id="184" dur="500"/>
                                        <p:tgtEl>
                                          <p:spTgt spid="35"/>
                                        </p:tgtEl>
                                      </p:cBhvr>
                                    </p:animEffect>
                                  </p:childTnLst>
                                </p:cTn>
                              </p:par>
                              <p:par>
                                <p:cTn id="185" presetID="37" presetClass="path" presetSubtype="0" accel="50000" decel="50000" fill="hold" nodeType="withEffect">
                                  <p:stCondLst>
                                    <p:cond delay="0"/>
                                  </p:stCondLst>
                                  <p:childTnLst>
                                    <p:animMotion origin="layout" path="M 0.09874 0.02507 L 0.07574 -0.02142 C 0.07086 -0.03164 0.06294 -0.03858 0.05415 -0.0409 C 0.04427 -0.04321 0.03603 -0.04032 0.02973 -0.0328 L -1.18056E-6 4.50617E-6 " pathEditMode="relative" rAng="11292292" ptsTypes="FffFF">
                                      <p:cBhvr>
                                        <p:cTn id="186" dur="500" fill="hold"/>
                                        <p:tgtEl>
                                          <p:spTgt spid="35"/>
                                        </p:tgtEl>
                                        <p:attrNameLst>
                                          <p:attrName>ppt_x</p:attrName>
                                          <p:attrName>ppt_y</p:attrName>
                                        </p:attrNameLst>
                                      </p:cBhvr>
                                      <p:rCtr x="-4720" y="-3916"/>
                                    </p:animMotion>
                                  </p:childTnLst>
                                </p:cTn>
                              </p:par>
                              <p:par>
                                <p:cTn id="187" presetID="31" presetClass="entr" presetSubtype="0" fill="hold" nodeType="withEffect">
                                  <p:stCondLst>
                                    <p:cond delay="500"/>
                                  </p:stCondLst>
                                  <p:childTnLst>
                                    <p:set>
                                      <p:cBhvr>
                                        <p:cTn id="188" dur="1" fill="hold">
                                          <p:stCondLst>
                                            <p:cond delay="0"/>
                                          </p:stCondLst>
                                        </p:cTn>
                                        <p:tgtEl>
                                          <p:spTgt spid="33"/>
                                        </p:tgtEl>
                                        <p:attrNameLst>
                                          <p:attrName>style.visibility</p:attrName>
                                        </p:attrNameLst>
                                      </p:cBhvr>
                                      <p:to>
                                        <p:strVal val="visible"/>
                                      </p:to>
                                    </p:set>
                                    <p:anim calcmode="lin" valueType="num">
                                      <p:cBhvr>
                                        <p:cTn id="189" dur="500" fill="hold"/>
                                        <p:tgtEl>
                                          <p:spTgt spid="33"/>
                                        </p:tgtEl>
                                        <p:attrNameLst>
                                          <p:attrName>ppt_w</p:attrName>
                                        </p:attrNameLst>
                                      </p:cBhvr>
                                      <p:tavLst>
                                        <p:tav tm="0">
                                          <p:val>
                                            <p:fltVal val="0"/>
                                          </p:val>
                                        </p:tav>
                                        <p:tav tm="100000">
                                          <p:val>
                                            <p:strVal val="#ppt_w"/>
                                          </p:val>
                                        </p:tav>
                                      </p:tavLst>
                                    </p:anim>
                                    <p:anim calcmode="lin" valueType="num">
                                      <p:cBhvr>
                                        <p:cTn id="190" dur="500" fill="hold"/>
                                        <p:tgtEl>
                                          <p:spTgt spid="33"/>
                                        </p:tgtEl>
                                        <p:attrNameLst>
                                          <p:attrName>ppt_h</p:attrName>
                                        </p:attrNameLst>
                                      </p:cBhvr>
                                      <p:tavLst>
                                        <p:tav tm="0">
                                          <p:val>
                                            <p:fltVal val="0"/>
                                          </p:val>
                                        </p:tav>
                                        <p:tav tm="100000">
                                          <p:val>
                                            <p:strVal val="#ppt_h"/>
                                          </p:val>
                                        </p:tav>
                                      </p:tavLst>
                                    </p:anim>
                                    <p:anim calcmode="lin" valueType="num">
                                      <p:cBhvr>
                                        <p:cTn id="191" dur="500" fill="hold"/>
                                        <p:tgtEl>
                                          <p:spTgt spid="33"/>
                                        </p:tgtEl>
                                        <p:attrNameLst>
                                          <p:attrName>style.rotation</p:attrName>
                                        </p:attrNameLst>
                                      </p:cBhvr>
                                      <p:tavLst>
                                        <p:tav tm="0">
                                          <p:val>
                                            <p:fltVal val="90"/>
                                          </p:val>
                                        </p:tav>
                                        <p:tav tm="100000">
                                          <p:val>
                                            <p:fltVal val="0"/>
                                          </p:val>
                                        </p:tav>
                                      </p:tavLst>
                                    </p:anim>
                                    <p:animEffect transition="in" filter="fade">
                                      <p:cBhvr>
                                        <p:cTn id="192" dur="500"/>
                                        <p:tgtEl>
                                          <p:spTgt spid="33"/>
                                        </p:tgtEl>
                                      </p:cBhvr>
                                    </p:animEffect>
                                  </p:childTnLst>
                                </p:cTn>
                              </p:par>
                              <p:par>
                                <p:cTn id="193" presetID="42" presetClass="path" presetSubtype="0" accel="50000" decel="50000" fill="hold" nodeType="withEffect">
                                  <p:stCondLst>
                                    <p:cond delay="500"/>
                                  </p:stCondLst>
                                  <p:childTnLst>
                                    <p:animMotion origin="layout" path="M 8.33333E-7 2.65432E-6 L -0.00076 0.26331 " pathEditMode="relative" rAng="0" ptsTypes="AA">
                                      <p:cBhvr>
                                        <p:cTn id="194" dur="500" spd="-100000" fill="hold"/>
                                        <p:tgtEl>
                                          <p:spTgt spid="33"/>
                                        </p:tgtEl>
                                        <p:attrNameLst>
                                          <p:attrName>ppt_x</p:attrName>
                                          <p:attrName>ppt_y</p:attrName>
                                        </p:attrNameLst>
                                      </p:cBhvr>
                                      <p:rCtr x="-43" y="13156"/>
                                    </p:animMotion>
                                  </p:childTnLst>
                                </p:cTn>
                              </p:par>
                              <p:par>
                                <p:cTn id="195" presetID="31" presetClass="entr" presetSubtype="0" fill="hold" nodeType="withEffect">
                                  <p:stCondLst>
                                    <p:cond delay="1000"/>
                                  </p:stCondLst>
                                  <p:childTnLst>
                                    <p:set>
                                      <p:cBhvr>
                                        <p:cTn id="196" dur="1" fill="hold">
                                          <p:stCondLst>
                                            <p:cond delay="0"/>
                                          </p:stCondLst>
                                        </p:cTn>
                                        <p:tgtEl>
                                          <p:spTgt spid="34"/>
                                        </p:tgtEl>
                                        <p:attrNameLst>
                                          <p:attrName>style.visibility</p:attrName>
                                        </p:attrNameLst>
                                      </p:cBhvr>
                                      <p:to>
                                        <p:strVal val="visible"/>
                                      </p:to>
                                    </p:set>
                                    <p:anim calcmode="lin" valueType="num">
                                      <p:cBhvr>
                                        <p:cTn id="197" dur="500" fill="hold"/>
                                        <p:tgtEl>
                                          <p:spTgt spid="34"/>
                                        </p:tgtEl>
                                        <p:attrNameLst>
                                          <p:attrName>ppt_w</p:attrName>
                                        </p:attrNameLst>
                                      </p:cBhvr>
                                      <p:tavLst>
                                        <p:tav tm="0">
                                          <p:val>
                                            <p:fltVal val="0"/>
                                          </p:val>
                                        </p:tav>
                                        <p:tav tm="100000">
                                          <p:val>
                                            <p:strVal val="#ppt_w"/>
                                          </p:val>
                                        </p:tav>
                                      </p:tavLst>
                                    </p:anim>
                                    <p:anim calcmode="lin" valueType="num">
                                      <p:cBhvr>
                                        <p:cTn id="198" dur="500" fill="hold"/>
                                        <p:tgtEl>
                                          <p:spTgt spid="34"/>
                                        </p:tgtEl>
                                        <p:attrNameLst>
                                          <p:attrName>ppt_h</p:attrName>
                                        </p:attrNameLst>
                                      </p:cBhvr>
                                      <p:tavLst>
                                        <p:tav tm="0">
                                          <p:val>
                                            <p:fltVal val="0"/>
                                          </p:val>
                                        </p:tav>
                                        <p:tav tm="100000">
                                          <p:val>
                                            <p:strVal val="#ppt_h"/>
                                          </p:val>
                                        </p:tav>
                                      </p:tavLst>
                                    </p:anim>
                                    <p:anim calcmode="lin" valueType="num">
                                      <p:cBhvr>
                                        <p:cTn id="199" dur="500" fill="hold"/>
                                        <p:tgtEl>
                                          <p:spTgt spid="34"/>
                                        </p:tgtEl>
                                        <p:attrNameLst>
                                          <p:attrName>style.rotation</p:attrName>
                                        </p:attrNameLst>
                                      </p:cBhvr>
                                      <p:tavLst>
                                        <p:tav tm="0">
                                          <p:val>
                                            <p:fltVal val="90"/>
                                          </p:val>
                                        </p:tav>
                                        <p:tav tm="100000">
                                          <p:val>
                                            <p:fltVal val="0"/>
                                          </p:val>
                                        </p:tav>
                                      </p:tavLst>
                                    </p:anim>
                                    <p:animEffect transition="in" filter="fade">
                                      <p:cBhvr>
                                        <p:cTn id="200" dur="500"/>
                                        <p:tgtEl>
                                          <p:spTgt spid="34"/>
                                        </p:tgtEl>
                                      </p:cBhvr>
                                    </p:animEffect>
                                  </p:childTnLst>
                                </p:cTn>
                              </p:par>
                              <p:par>
                                <p:cTn id="201" presetID="37" presetClass="path" presetSubtype="0" accel="50000" decel="50000" fill="hold" nodeType="withEffect">
                                  <p:stCondLst>
                                    <p:cond delay="1000"/>
                                  </p:stCondLst>
                                  <p:childTnLst>
                                    <p:animMotion origin="layout" path="M 4.58333E-6 -8.64198E-7 L -0.02952 -0.02083 C -0.03581 -0.02469 -0.04395 -0.02527 -0.05263 -0.02064 C -0.06153 -0.01427 -0.06804 -0.00714 -0.07216 0.00405 L -0.09093 0.05054 " pathEditMode="relative" rAng="9751139" ptsTypes="FffFF">
                                      <p:cBhvr>
                                        <p:cTn id="202" dur="500" spd="-100000" fill="hold"/>
                                        <p:tgtEl>
                                          <p:spTgt spid="34"/>
                                        </p:tgtEl>
                                        <p:attrNameLst>
                                          <p:attrName>ppt_x</p:attrName>
                                          <p:attrName>ppt_y</p:attrName>
                                        </p:attrNameLst>
                                      </p:cBhvr>
                                      <p:rCtr x="-4948" y="270"/>
                                    </p:animMotion>
                                  </p:childTnLst>
                                </p:cTn>
                              </p:par>
                            </p:childTnLst>
                          </p:cTn>
                        </p:par>
                        <p:par>
                          <p:cTn id="203" fill="hold">
                            <p:stCondLst>
                              <p:cond delay="2076"/>
                            </p:stCondLst>
                            <p:childTnLst>
                              <p:par>
                                <p:cTn id="204" presetID="2" presetClass="exit" presetSubtype="4" fill="hold" nodeType="afterEffect">
                                  <p:stCondLst>
                                    <p:cond delay="0"/>
                                  </p:stCondLst>
                                  <p:childTnLst>
                                    <p:anim calcmode="lin" valueType="num">
                                      <p:cBhvr additive="base">
                                        <p:cTn id="205" dur="500"/>
                                        <p:tgtEl>
                                          <p:spTgt spid="29"/>
                                        </p:tgtEl>
                                        <p:attrNameLst>
                                          <p:attrName>ppt_x</p:attrName>
                                        </p:attrNameLst>
                                      </p:cBhvr>
                                      <p:tavLst>
                                        <p:tav tm="0">
                                          <p:val>
                                            <p:strVal val="ppt_x"/>
                                          </p:val>
                                        </p:tav>
                                        <p:tav tm="100000">
                                          <p:val>
                                            <p:strVal val="ppt_x"/>
                                          </p:val>
                                        </p:tav>
                                      </p:tavLst>
                                    </p:anim>
                                    <p:anim calcmode="lin" valueType="num">
                                      <p:cBhvr additive="base">
                                        <p:cTn id="206" dur="500"/>
                                        <p:tgtEl>
                                          <p:spTgt spid="29"/>
                                        </p:tgtEl>
                                        <p:attrNameLst>
                                          <p:attrName>ppt_y</p:attrName>
                                        </p:attrNameLst>
                                      </p:cBhvr>
                                      <p:tavLst>
                                        <p:tav tm="0">
                                          <p:val>
                                            <p:strVal val="ppt_y"/>
                                          </p:val>
                                        </p:tav>
                                        <p:tav tm="100000">
                                          <p:val>
                                            <p:strVal val="1+ppt_h/2"/>
                                          </p:val>
                                        </p:tav>
                                      </p:tavLst>
                                    </p:anim>
                                    <p:set>
                                      <p:cBhvr>
                                        <p:cTn id="207" dur="1" fill="hold">
                                          <p:stCondLst>
                                            <p:cond delay="499"/>
                                          </p:stCondLst>
                                        </p:cTn>
                                        <p:tgtEl>
                                          <p:spTgt spid="29"/>
                                        </p:tgtEl>
                                        <p:attrNameLst>
                                          <p:attrName>style.visibility</p:attrName>
                                        </p:attrNameLst>
                                      </p:cBhvr>
                                      <p:to>
                                        <p:strVal val="hidden"/>
                                      </p:to>
                                    </p:set>
                                  </p:childTnLst>
                                </p:cTn>
                              </p:par>
                              <p:par>
                                <p:cTn id="208" presetID="2" presetClass="exit" presetSubtype="4" fill="hold" nodeType="withEffect">
                                  <p:stCondLst>
                                    <p:cond delay="0"/>
                                  </p:stCondLst>
                                  <p:childTnLst>
                                    <p:anim calcmode="lin" valueType="num">
                                      <p:cBhvr additive="base">
                                        <p:cTn id="209" dur="750"/>
                                        <p:tgtEl>
                                          <p:spTgt spid="32"/>
                                        </p:tgtEl>
                                        <p:attrNameLst>
                                          <p:attrName>ppt_x</p:attrName>
                                        </p:attrNameLst>
                                      </p:cBhvr>
                                      <p:tavLst>
                                        <p:tav tm="0">
                                          <p:val>
                                            <p:strVal val="ppt_x"/>
                                          </p:val>
                                        </p:tav>
                                        <p:tav tm="100000">
                                          <p:val>
                                            <p:strVal val="ppt_x"/>
                                          </p:val>
                                        </p:tav>
                                      </p:tavLst>
                                    </p:anim>
                                    <p:anim calcmode="lin" valueType="num">
                                      <p:cBhvr additive="base">
                                        <p:cTn id="210" dur="750"/>
                                        <p:tgtEl>
                                          <p:spTgt spid="32"/>
                                        </p:tgtEl>
                                        <p:attrNameLst>
                                          <p:attrName>ppt_y</p:attrName>
                                        </p:attrNameLst>
                                      </p:cBhvr>
                                      <p:tavLst>
                                        <p:tav tm="0">
                                          <p:val>
                                            <p:strVal val="ppt_y"/>
                                          </p:val>
                                        </p:tav>
                                        <p:tav tm="100000">
                                          <p:val>
                                            <p:strVal val="1+ppt_h/2"/>
                                          </p:val>
                                        </p:tav>
                                      </p:tavLst>
                                    </p:anim>
                                    <p:set>
                                      <p:cBhvr>
                                        <p:cTn id="211" dur="1" fill="hold">
                                          <p:stCondLst>
                                            <p:cond delay="749"/>
                                          </p:stCondLst>
                                        </p:cTn>
                                        <p:tgtEl>
                                          <p:spTgt spid="32"/>
                                        </p:tgtEl>
                                        <p:attrNameLst>
                                          <p:attrName>style.visibility</p:attrName>
                                        </p:attrNameLst>
                                      </p:cBhvr>
                                      <p:to>
                                        <p:strVal val="hidden"/>
                                      </p:to>
                                    </p:set>
                                  </p:childTnLst>
                                </p:cTn>
                              </p:par>
                            </p:childTnLst>
                          </p:cTn>
                        </p:par>
                        <p:par>
                          <p:cTn id="212" fill="hold">
                            <p:stCondLst>
                              <p:cond delay="2826"/>
                            </p:stCondLst>
                            <p:childTnLst>
                              <p:par>
                                <p:cTn id="213" presetID="10" presetClass="entr" presetSubtype="0" fill="hold" nodeType="afterEffect">
                                  <p:stCondLst>
                                    <p:cond delay="0"/>
                                  </p:stCondLst>
                                  <p:childTnLst>
                                    <p:set>
                                      <p:cBhvr>
                                        <p:cTn id="214" dur="1" fill="hold">
                                          <p:stCondLst>
                                            <p:cond delay="0"/>
                                          </p:stCondLst>
                                        </p:cTn>
                                        <p:tgtEl>
                                          <p:spTgt spid="36"/>
                                        </p:tgtEl>
                                        <p:attrNameLst>
                                          <p:attrName>style.visibility</p:attrName>
                                        </p:attrNameLst>
                                      </p:cBhvr>
                                      <p:to>
                                        <p:strVal val="visible"/>
                                      </p:to>
                                    </p:set>
                                    <p:animEffect transition="in" filter="fade">
                                      <p:cBhvr>
                                        <p:cTn id="215" dur="1000"/>
                                        <p:tgtEl>
                                          <p:spTgt spid="36"/>
                                        </p:tgtEl>
                                      </p:cBhvr>
                                    </p:animEffect>
                                  </p:childTnLst>
                                </p:cTn>
                              </p:par>
                              <p:par>
                                <p:cTn id="216" presetID="1" presetClass="mediacall" presetSubtype="0" fill="hold" nodeType="withEffect">
                                  <p:stCondLst>
                                    <p:cond delay="0"/>
                                  </p:stCondLst>
                                  <p:childTnLst>
                                    <p:cmd type="call" cmd="playFrom(0.0)">
                                      <p:cBhvr>
                                        <p:cTn id="217" dur="3082" fill="hold"/>
                                        <p:tgtEl>
                                          <p:spTgt spid="28"/>
                                        </p:tgtEl>
                                      </p:cBhvr>
                                    </p:cmd>
                                  </p:childTnLst>
                                </p:cTn>
                              </p:par>
                            </p:childTnLst>
                          </p:cTn>
                        </p:par>
                        <p:par>
                          <p:cTn id="218" fill="hold">
                            <p:stCondLst>
                              <p:cond delay="5908"/>
                            </p:stCondLst>
                            <p:childTnLst>
                              <p:par>
                                <p:cTn id="219" presetID="31" presetClass="exit" presetSubtype="0" fill="hold" nodeType="afterEffect">
                                  <p:stCondLst>
                                    <p:cond delay="1000"/>
                                  </p:stCondLst>
                                  <p:childTnLst>
                                    <p:anim calcmode="lin" valueType="num">
                                      <p:cBhvr>
                                        <p:cTn id="220" dur="500"/>
                                        <p:tgtEl>
                                          <p:spTgt spid="35"/>
                                        </p:tgtEl>
                                        <p:attrNameLst>
                                          <p:attrName>ppt_w</p:attrName>
                                        </p:attrNameLst>
                                      </p:cBhvr>
                                      <p:tavLst>
                                        <p:tav tm="0">
                                          <p:val>
                                            <p:strVal val="ppt_w"/>
                                          </p:val>
                                        </p:tav>
                                        <p:tav tm="100000">
                                          <p:val>
                                            <p:fltVal val="0"/>
                                          </p:val>
                                        </p:tav>
                                      </p:tavLst>
                                    </p:anim>
                                    <p:anim calcmode="lin" valueType="num">
                                      <p:cBhvr>
                                        <p:cTn id="221" dur="500"/>
                                        <p:tgtEl>
                                          <p:spTgt spid="35"/>
                                        </p:tgtEl>
                                        <p:attrNameLst>
                                          <p:attrName>ppt_h</p:attrName>
                                        </p:attrNameLst>
                                      </p:cBhvr>
                                      <p:tavLst>
                                        <p:tav tm="0">
                                          <p:val>
                                            <p:strVal val="ppt_h"/>
                                          </p:val>
                                        </p:tav>
                                        <p:tav tm="100000">
                                          <p:val>
                                            <p:fltVal val="0"/>
                                          </p:val>
                                        </p:tav>
                                      </p:tavLst>
                                    </p:anim>
                                    <p:anim calcmode="lin" valueType="num">
                                      <p:cBhvr>
                                        <p:cTn id="222" dur="500"/>
                                        <p:tgtEl>
                                          <p:spTgt spid="35"/>
                                        </p:tgtEl>
                                        <p:attrNameLst>
                                          <p:attrName>style.rotation</p:attrName>
                                        </p:attrNameLst>
                                      </p:cBhvr>
                                      <p:tavLst>
                                        <p:tav tm="0">
                                          <p:val>
                                            <p:fltVal val="0"/>
                                          </p:val>
                                        </p:tav>
                                        <p:tav tm="100000">
                                          <p:val>
                                            <p:fltVal val="90"/>
                                          </p:val>
                                        </p:tav>
                                      </p:tavLst>
                                    </p:anim>
                                    <p:animEffect transition="out" filter="fade">
                                      <p:cBhvr>
                                        <p:cTn id="223" dur="500"/>
                                        <p:tgtEl>
                                          <p:spTgt spid="35"/>
                                        </p:tgtEl>
                                      </p:cBhvr>
                                    </p:animEffect>
                                    <p:set>
                                      <p:cBhvr>
                                        <p:cTn id="224" dur="1" fill="hold">
                                          <p:stCondLst>
                                            <p:cond delay="499"/>
                                          </p:stCondLst>
                                        </p:cTn>
                                        <p:tgtEl>
                                          <p:spTgt spid="35"/>
                                        </p:tgtEl>
                                        <p:attrNameLst>
                                          <p:attrName>style.visibility</p:attrName>
                                        </p:attrNameLst>
                                      </p:cBhvr>
                                      <p:to>
                                        <p:strVal val="hidden"/>
                                      </p:to>
                                    </p:set>
                                  </p:childTnLst>
                                </p:cTn>
                              </p:par>
                              <p:par>
                                <p:cTn id="225" presetID="31" presetClass="exit" presetSubtype="0" fill="hold" nodeType="withEffect">
                                  <p:stCondLst>
                                    <p:cond delay="1000"/>
                                  </p:stCondLst>
                                  <p:childTnLst>
                                    <p:anim calcmode="lin" valueType="num">
                                      <p:cBhvr>
                                        <p:cTn id="226" dur="500"/>
                                        <p:tgtEl>
                                          <p:spTgt spid="33"/>
                                        </p:tgtEl>
                                        <p:attrNameLst>
                                          <p:attrName>ppt_w</p:attrName>
                                        </p:attrNameLst>
                                      </p:cBhvr>
                                      <p:tavLst>
                                        <p:tav tm="0">
                                          <p:val>
                                            <p:strVal val="ppt_w"/>
                                          </p:val>
                                        </p:tav>
                                        <p:tav tm="100000">
                                          <p:val>
                                            <p:fltVal val="0"/>
                                          </p:val>
                                        </p:tav>
                                      </p:tavLst>
                                    </p:anim>
                                    <p:anim calcmode="lin" valueType="num">
                                      <p:cBhvr>
                                        <p:cTn id="227" dur="500"/>
                                        <p:tgtEl>
                                          <p:spTgt spid="33"/>
                                        </p:tgtEl>
                                        <p:attrNameLst>
                                          <p:attrName>ppt_h</p:attrName>
                                        </p:attrNameLst>
                                      </p:cBhvr>
                                      <p:tavLst>
                                        <p:tav tm="0">
                                          <p:val>
                                            <p:strVal val="ppt_h"/>
                                          </p:val>
                                        </p:tav>
                                        <p:tav tm="100000">
                                          <p:val>
                                            <p:fltVal val="0"/>
                                          </p:val>
                                        </p:tav>
                                      </p:tavLst>
                                    </p:anim>
                                    <p:anim calcmode="lin" valueType="num">
                                      <p:cBhvr>
                                        <p:cTn id="228" dur="500"/>
                                        <p:tgtEl>
                                          <p:spTgt spid="33"/>
                                        </p:tgtEl>
                                        <p:attrNameLst>
                                          <p:attrName>style.rotation</p:attrName>
                                        </p:attrNameLst>
                                      </p:cBhvr>
                                      <p:tavLst>
                                        <p:tav tm="0">
                                          <p:val>
                                            <p:fltVal val="0"/>
                                          </p:val>
                                        </p:tav>
                                        <p:tav tm="100000">
                                          <p:val>
                                            <p:fltVal val="90"/>
                                          </p:val>
                                        </p:tav>
                                      </p:tavLst>
                                    </p:anim>
                                    <p:animEffect transition="out" filter="fade">
                                      <p:cBhvr>
                                        <p:cTn id="229" dur="500"/>
                                        <p:tgtEl>
                                          <p:spTgt spid="33"/>
                                        </p:tgtEl>
                                      </p:cBhvr>
                                    </p:animEffect>
                                    <p:set>
                                      <p:cBhvr>
                                        <p:cTn id="230" dur="1" fill="hold">
                                          <p:stCondLst>
                                            <p:cond delay="499"/>
                                          </p:stCondLst>
                                        </p:cTn>
                                        <p:tgtEl>
                                          <p:spTgt spid="33"/>
                                        </p:tgtEl>
                                        <p:attrNameLst>
                                          <p:attrName>style.visibility</p:attrName>
                                        </p:attrNameLst>
                                      </p:cBhvr>
                                      <p:to>
                                        <p:strVal val="hidden"/>
                                      </p:to>
                                    </p:set>
                                  </p:childTnLst>
                                </p:cTn>
                              </p:par>
                              <p:par>
                                <p:cTn id="231" presetID="31" presetClass="exit" presetSubtype="0" fill="hold" nodeType="withEffect">
                                  <p:stCondLst>
                                    <p:cond delay="1000"/>
                                  </p:stCondLst>
                                  <p:childTnLst>
                                    <p:anim calcmode="lin" valueType="num">
                                      <p:cBhvr>
                                        <p:cTn id="232" dur="500"/>
                                        <p:tgtEl>
                                          <p:spTgt spid="34"/>
                                        </p:tgtEl>
                                        <p:attrNameLst>
                                          <p:attrName>ppt_w</p:attrName>
                                        </p:attrNameLst>
                                      </p:cBhvr>
                                      <p:tavLst>
                                        <p:tav tm="0">
                                          <p:val>
                                            <p:strVal val="ppt_w"/>
                                          </p:val>
                                        </p:tav>
                                        <p:tav tm="100000">
                                          <p:val>
                                            <p:fltVal val="0"/>
                                          </p:val>
                                        </p:tav>
                                      </p:tavLst>
                                    </p:anim>
                                    <p:anim calcmode="lin" valueType="num">
                                      <p:cBhvr>
                                        <p:cTn id="233" dur="500"/>
                                        <p:tgtEl>
                                          <p:spTgt spid="34"/>
                                        </p:tgtEl>
                                        <p:attrNameLst>
                                          <p:attrName>ppt_h</p:attrName>
                                        </p:attrNameLst>
                                      </p:cBhvr>
                                      <p:tavLst>
                                        <p:tav tm="0">
                                          <p:val>
                                            <p:strVal val="ppt_h"/>
                                          </p:val>
                                        </p:tav>
                                        <p:tav tm="100000">
                                          <p:val>
                                            <p:fltVal val="0"/>
                                          </p:val>
                                        </p:tav>
                                      </p:tavLst>
                                    </p:anim>
                                    <p:anim calcmode="lin" valueType="num">
                                      <p:cBhvr>
                                        <p:cTn id="234" dur="500"/>
                                        <p:tgtEl>
                                          <p:spTgt spid="34"/>
                                        </p:tgtEl>
                                        <p:attrNameLst>
                                          <p:attrName>style.rotation</p:attrName>
                                        </p:attrNameLst>
                                      </p:cBhvr>
                                      <p:tavLst>
                                        <p:tav tm="0">
                                          <p:val>
                                            <p:fltVal val="0"/>
                                          </p:val>
                                        </p:tav>
                                        <p:tav tm="100000">
                                          <p:val>
                                            <p:fltVal val="90"/>
                                          </p:val>
                                        </p:tav>
                                      </p:tavLst>
                                    </p:anim>
                                    <p:animEffect transition="out" filter="fade">
                                      <p:cBhvr>
                                        <p:cTn id="235" dur="500"/>
                                        <p:tgtEl>
                                          <p:spTgt spid="34"/>
                                        </p:tgtEl>
                                      </p:cBhvr>
                                    </p:animEffect>
                                    <p:set>
                                      <p:cBhvr>
                                        <p:cTn id="236" dur="1" fill="hold">
                                          <p:stCondLst>
                                            <p:cond delay="499"/>
                                          </p:stCondLst>
                                        </p:cTn>
                                        <p:tgtEl>
                                          <p:spTgt spid="34"/>
                                        </p:tgtEl>
                                        <p:attrNameLst>
                                          <p:attrName>style.visibility</p:attrName>
                                        </p:attrNameLst>
                                      </p:cBhvr>
                                      <p:to>
                                        <p:strVal val="hidden"/>
                                      </p:to>
                                    </p:set>
                                  </p:childTnLst>
                                </p:cTn>
                              </p:par>
                            </p:childTnLst>
                          </p:cTn>
                        </p:par>
                      </p:childTnLst>
                    </p:cTn>
                  </p:par>
                </p:childTnLst>
              </p:cTn>
              <p:nextCondLst>
                <p:cond evt="onClick" delay="0">
                  <p:tgtEl>
                    <p:spTgt spid="30"/>
                  </p:tgtEl>
                </p:cond>
              </p:nextCondLst>
            </p:seq>
            <p:seq concurrent="1" nextAc="seek">
              <p:cTn id="237" restart="whenNotActive" fill="hold" evtFilter="cancelBubble" nodeType="interactiveSeq">
                <p:stCondLst>
                  <p:cond evt="onClick" delay="0">
                    <p:tgtEl>
                      <p:spTgt spid="42"/>
                    </p:tgtEl>
                  </p:cond>
                </p:stCondLst>
                <p:endSync evt="end" delay="0">
                  <p:rtn val="all"/>
                </p:endSync>
                <p:childTnLst>
                  <p:par>
                    <p:cTn id="238" fill="hold">
                      <p:stCondLst>
                        <p:cond delay="0"/>
                      </p:stCondLst>
                      <p:childTnLst>
                        <p:par>
                          <p:cTn id="239" fill="hold">
                            <p:stCondLst>
                              <p:cond delay="0"/>
                            </p:stCondLst>
                            <p:childTnLst>
                              <p:par>
                                <p:cTn id="240" presetID="10" presetClass="exit" presetSubtype="0" fill="hold" nodeType="clickEffect">
                                  <p:stCondLst>
                                    <p:cond delay="0"/>
                                  </p:stCondLst>
                                  <p:childTnLst>
                                    <p:animEffect transition="out" filter="fade">
                                      <p:cBhvr>
                                        <p:cTn id="241" dur="10"/>
                                        <p:tgtEl>
                                          <p:spTgt spid="42"/>
                                        </p:tgtEl>
                                      </p:cBhvr>
                                    </p:animEffect>
                                    <p:set>
                                      <p:cBhvr>
                                        <p:cTn id="242" dur="1" fill="hold">
                                          <p:stCondLst>
                                            <p:cond delay="9"/>
                                          </p:stCondLst>
                                        </p:cTn>
                                        <p:tgtEl>
                                          <p:spTgt spid="42"/>
                                        </p:tgtEl>
                                        <p:attrNameLst>
                                          <p:attrName>style.visibility</p:attrName>
                                        </p:attrNameLst>
                                      </p:cBhvr>
                                      <p:to>
                                        <p:strVal val="hidden"/>
                                      </p:to>
                                    </p:set>
                                  </p:childTnLst>
                                </p:cTn>
                              </p:par>
                              <p:par>
                                <p:cTn id="243" presetID="1" presetClass="mediacall" presetSubtype="0" fill="hold" nodeType="withEffect">
                                  <p:stCondLst>
                                    <p:cond delay="0"/>
                                  </p:stCondLst>
                                  <p:childTnLst>
                                    <p:cmd type="call" cmd="playFrom(0.0)">
                                      <p:cBhvr>
                                        <p:cTn id="244" dur="576" fill="hold"/>
                                        <p:tgtEl>
                                          <p:spTgt spid="26"/>
                                        </p:tgtEl>
                                      </p:cBhvr>
                                    </p:cmd>
                                  </p:childTnLst>
                                </p:cTn>
                              </p:par>
                              <p:par>
                                <p:cTn id="245" presetID="10" presetClass="entr" presetSubtype="0" fill="hold" nodeType="withEffect">
                                  <p:stCondLst>
                                    <p:cond delay="0"/>
                                  </p:stCondLst>
                                  <p:childTnLst>
                                    <p:set>
                                      <p:cBhvr>
                                        <p:cTn id="246" dur="1" fill="hold">
                                          <p:stCondLst>
                                            <p:cond delay="0"/>
                                          </p:stCondLst>
                                        </p:cTn>
                                        <p:tgtEl>
                                          <p:spTgt spid="44"/>
                                        </p:tgtEl>
                                        <p:attrNameLst>
                                          <p:attrName>style.visibility</p:attrName>
                                        </p:attrNameLst>
                                      </p:cBhvr>
                                      <p:to>
                                        <p:strVal val="visible"/>
                                      </p:to>
                                    </p:set>
                                    <p:animEffect transition="in" filter="fade">
                                      <p:cBhvr>
                                        <p:cTn id="247" dur="10"/>
                                        <p:tgtEl>
                                          <p:spTgt spid="44"/>
                                        </p:tgtEl>
                                      </p:cBhvr>
                                    </p:animEffect>
                                  </p:childTnLst>
                                </p:cTn>
                              </p:par>
                              <p:par>
                                <p:cTn id="248" presetID="10" presetClass="exit" presetSubtype="0" fill="hold" nodeType="withEffect">
                                  <p:stCondLst>
                                    <p:cond delay="0"/>
                                  </p:stCondLst>
                                  <p:childTnLst>
                                    <p:animEffect transition="out" filter="fade">
                                      <p:cBhvr>
                                        <p:cTn id="249" dur="500"/>
                                        <p:tgtEl>
                                          <p:spTgt spid="43"/>
                                        </p:tgtEl>
                                      </p:cBhvr>
                                    </p:animEffect>
                                    <p:set>
                                      <p:cBhvr>
                                        <p:cTn id="250" dur="1" fill="hold">
                                          <p:stCondLst>
                                            <p:cond delay="499"/>
                                          </p:stCondLst>
                                        </p:cTn>
                                        <p:tgtEl>
                                          <p:spTgt spid="43"/>
                                        </p:tgtEl>
                                        <p:attrNameLst>
                                          <p:attrName>style.visibility</p:attrName>
                                        </p:attrNameLst>
                                      </p:cBhvr>
                                      <p:to>
                                        <p:strVal val="hidden"/>
                                      </p:to>
                                    </p:set>
                                  </p:childTnLst>
                                </p:cTn>
                              </p:par>
                            </p:childTnLst>
                          </p:cTn>
                        </p:par>
                        <p:par>
                          <p:cTn id="251" fill="hold">
                            <p:stCondLst>
                              <p:cond delay="576"/>
                            </p:stCondLst>
                            <p:childTnLst>
                              <p:par>
                                <p:cTn id="252" presetID="1" presetClass="mediacall" presetSubtype="0" fill="hold" nodeType="afterEffect">
                                  <p:stCondLst>
                                    <p:cond delay="0"/>
                                  </p:stCondLst>
                                  <p:childTnLst>
                                    <p:cmd type="call" cmd="playFrom(0.0)">
                                      <p:cBhvr>
                                        <p:cTn id="253" dur="1802" fill="hold"/>
                                        <p:tgtEl>
                                          <p:spTgt spid="49"/>
                                        </p:tgtEl>
                                      </p:cBhvr>
                                    </p:cmd>
                                  </p:childTnLst>
                                </p:cTn>
                              </p:par>
                              <p:par>
                                <p:cTn id="254" presetID="31" presetClass="entr" presetSubtype="0" fill="hold" nodeType="withEffect">
                                  <p:stCondLst>
                                    <p:cond delay="0"/>
                                  </p:stCondLst>
                                  <p:childTnLst>
                                    <p:set>
                                      <p:cBhvr>
                                        <p:cTn id="255" dur="1" fill="hold">
                                          <p:stCondLst>
                                            <p:cond delay="0"/>
                                          </p:stCondLst>
                                        </p:cTn>
                                        <p:tgtEl>
                                          <p:spTgt spid="51"/>
                                        </p:tgtEl>
                                        <p:attrNameLst>
                                          <p:attrName>style.visibility</p:attrName>
                                        </p:attrNameLst>
                                      </p:cBhvr>
                                      <p:to>
                                        <p:strVal val="visible"/>
                                      </p:to>
                                    </p:set>
                                    <p:anim calcmode="lin" valueType="num">
                                      <p:cBhvr>
                                        <p:cTn id="256" dur="500" fill="hold"/>
                                        <p:tgtEl>
                                          <p:spTgt spid="51"/>
                                        </p:tgtEl>
                                        <p:attrNameLst>
                                          <p:attrName>ppt_w</p:attrName>
                                        </p:attrNameLst>
                                      </p:cBhvr>
                                      <p:tavLst>
                                        <p:tav tm="0">
                                          <p:val>
                                            <p:fltVal val="0"/>
                                          </p:val>
                                        </p:tav>
                                        <p:tav tm="100000">
                                          <p:val>
                                            <p:strVal val="#ppt_w"/>
                                          </p:val>
                                        </p:tav>
                                      </p:tavLst>
                                    </p:anim>
                                    <p:anim calcmode="lin" valueType="num">
                                      <p:cBhvr>
                                        <p:cTn id="257" dur="500" fill="hold"/>
                                        <p:tgtEl>
                                          <p:spTgt spid="51"/>
                                        </p:tgtEl>
                                        <p:attrNameLst>
                                          <p:attrName>ppt_h</p:attrName>
                                        </p:attrNameLst>
                                      </p:cBhvr>
                                      <p:tavLst>
                                        <p:tav tm="0">
                                          <p:val>
                                            <p:fltVal val="0"/>
                                          </p:val>
                                        </p:tav>
                                        <p:tav tm="100000">
                                          <p:val>
                                            <p:strVal val="#ppt_h"/>
                                          </p:val>
                                        </p:tav>
                                      </p:tavLst>
                                    </p:anim>
                                    <p:anim calcmode="lin" valueType="num">
                                      <p:cBhvr>
                                        <p:cTn id="258" dur="500" fill="hold"/>
                                        <p:tgtEl>
                                          <p:spTgt spid="51"/>
                                        </p:tgtEl>
                                        <p:attrNameLst>
                                          <p:attrName>style.rotation</p:attrName>
                                        </p:attrNameLst>
                                      </p:cBhvr>
                                      <p:tavLst>
                                        <p:tav tm="0">
                                          <p:val>
                                            <p:fltVal val="90"/>
                                          </p:val>
                                        </p:tav>
                                        <p:tav tm="100000">
                                          <p:val>
                                            <p:fltVal val="0"/>
                                          </p:val>
                                        </p:tav>
                                      </p:tavLst>
                                    </p:anim>
                                    <p:animEffect transition="in" filter="fade">
                                      <p:cBhvr>
                                        <p:cTn id="259" dur="500"/>
                                        <p:tgtEl>
                                          <p:spTgt spid="51"/>
                                        </p:tgtEl>
                                      </p:cBhvr>
                                    </p:animEffect>
                                  </p:childTnLst>
                                </p:cTn>
                              </p:par>
                              <p:par>
                                <p:cTn id="260" presetID="37" presetClass="path" presetSubtype="0" accel="50000" decel="50000" fill="hold" nodeType="withEffect">
                                  <p:stCondLst>
                                    <p:cond delay="0"/>
                                  </p:stCondLst>
                                  <p:childTnLst>
                                    <p:animMotion origin="layout" path="M 0.10287 0.03877 L 0.07846 -0.02006 C 0.07411 -0.03067 0.06467 -0.0407 0.05621 -0.0434 C 0.04482 -0.04398 0.0357 -0.03993 0.02908 -0.03086 L -0.00466 0.01022 " pathEditMode="relative" rAng="11292292" ptsTypes="FffFF">
                                      <p:cBhvr>
                                        <p:cTn id="261" dur="500" fill="hold"/>
                                        <p:tgtEl>
                                          <p:spTgt spid="51"/>
                                        </p:tgtEl>
                                        <p:attrNameLst>
                                          <p:attrName>ppt_x</p:attrName>
                                          <p:attrName>ppt_y</p:attrName>
                                        </p:attrNameLst>
                                      </p:cBhvr>
                                      <p:rCtr x="-5100" y="-4803"/>
                                    </p:animMotion>
                                  </p:childTnLst>
                                </p:cTn>
                              </p:par>
                              <p:par>
                                <p:cTn id="262" presetID="31" presetClass="entr" presetSubtype="0" fill="hold" nodeType="withEffect">
                                  <p:stCondLst>
                                    <p:cond delay="500"/>
                                  </p:stCondLst>
                                  <p:childTnLst>
                                    <p:set>
                                      <p:cBhvr>
                                        <p:cTn id="263" dur="1" fill="hold">
                                          <p:stCondLst>
                                            <p:cond delay="0"/>
                                          </p:stCondLst>
                                        </p:cTn>
                                        <p:tgtEl>
                                          <p:spTgt spid="50"/>
                                        </p:tgtEl>
                                        <p:attrNameLst>
                                          <p:attrName>style.visibility</p:attrName>
                                        </p:attrNameLst>
                                      </p:cBhvr>
                                      <p:to>
                                        <p:strVal val="visible"/>
                                      </p:to>
                                    </p:set>
                                    <p:anim calcmode="lin" valueType="num">
                                      <p:cBhvr>
                                        <p:cTn id="264" dur="500" fill="hold"/>
                                        <p:tgtEl>
                                          <p:spTgt spid="50"/>
                                        </p:tgtEl>
                                        <p:attrNameLst>
                                          <p:attrName>ppt_w</p:attrName>
                                        </p:attrNameLst>
                                      </p:cBhvr>
                                      <p:tavLst>
                                        <p:tav tm="0">
                                          <p:val>
                                            <p:fltVal val="0"/>
                                          </p:val>
                                        </p:tav>
                                        <p:tav tm="100000">
                                          <p:val>
                                            <p:strVal val="#ppt_w"/>
                                          </p:val>
                                        </p:tav>
                                      </p:tavLst>
                                    </p:anim>
                                    <p:anim calcmode="lin" valueType="num">
                                      <p:cBhvr>
                                        <p:cTn id="265" dur="500" fill="hold"/>
                                        <p:tgtEl>
                                          <p:spTgt spid="50"/>
                                        </p:tgtEl>
                                        <p:attrNameLst>
                                          <p:attrName>ppt_h</p:attrName>
                                        </p:attrNameLst>
                                      </p:cBhvr>
                                      <p:tavLst>
                                        <p:tav tm="0">
                                          <p:val>
                                            <p:fltVal val="0"/>
                                          </p:val>
                                        </p:tav>
                                        <p:tav tm="100000">
                                          <p:val>
                                            <p:strVal val="#ppt_h"/>
                                          </p:val>
                                        </p:tav>
                                      </p:tavLst>
                                    </p:anim>
                                    <p:anim calcmode="lin" valueType="num">
                                      <p:cBhvr>
                                        <p:cTn id="266" dur="500" fill="hold"/>
                                        <p:tgtEl>
                                          <p:spTgt spid="50"/>
                                        </p:tgtEl>
                                        <p:attrNameLst>
                                          <p:attrName>style.rotation</p:attrName>
                                        </p:attrNameLst>
                                      </p:cBhvr>
                                      <p:tavLst>
                                        <p:tav tm="0">
                                          <p:val>
                                            <p:fltVal val="90"/>
                                          </p:val>
                                        </p:tav>
                                        <p:tav tm="100000">
                                          <p:val>
                                            <p:fltVal val="0"/>
                                          </p:val>
                                        </p:tav>
                                      </p:tavLst>
                                    </p:anim>
                                    <p:animEffect transition="in" filter="fade">
                                      <p:cBhvr>
                                        <p:cTn id="267" dur="500"/>
                                        <p:tgtEl>
                                          <p:spTgt spid="50"/>
                                        </p:tgtEl>
                                      </p:cBhvr>
                                    </p:animEffect>
                                  </p:childTnLst>
                                </p:cTn>
                              </p:par>
                              <p:par>
                                <p:cTn id="268" presetID="37" presetClass="path" presetSubtype="0" accel="50000" decel="50000" fill="hold" nodeType="withEffect">
                                  <p:stCondLst>
                                    <p:cond delay="500"/>
                                  </p:stCondLst>
                                  <p:childTnLst>
                                    <p:animMotion origin="layout" path="M 0.07812 0.22146 L 0.07617 0.14121 C 0.07552 0.12308 0.07129 0.10263 0.06402 0.08295 C 0.05588 0.06154 0.04687 0.04707 0.03765 0.03916 L -0.00358 0.00367 " pathEditMode="relative" rAng="-7411653" ptsTypes="FffFF">
                                      <p:cBhvr>
                                        <p:cTn id="269" dur="500" fill="hold"/>
                                        <p:tgtEl>
                                          <p:spTgt spid="50"/>
                                        </p:tgtEl>
                                        <p:attrNameLst>
                                          <p:attrName>ppt_x</p:attrName>
                                          <p:attrName>ppt_y</p:attrName>
                                        </p:attrNameLst>
                                      </p:cBhvr>
                                      <p:rCtr x="-2778" y="-12423"/>
                                    </p:animMotion>
                                  </p:childTnLst>
                                </p:cTn>
                              </p:par>
                              <p:par>
                                <p:cTn id="270" presetID="31" presetClass="entr" presetSubtype="0" fill="hold" nodeType="withEffect">
                                  <p:stCondLst>
                                    <p:cond delay="1000"/>
                                  </p:stCondLst>
                                  <p:childTnLst>
                                    <p:set>
                                      <p:cBhvr>
                                        <p:cTn id="271" dur="1" fill="hold">
                                          <p:stCondLst>
                                            <p:cond delay="0"/>
                                          </p:stCondLst>
                                        </p:cTn>
                                        <p:tgtEl>
                                          <p:spTgt spid="52"/>
                                        </p:tgtEl>
                                        <p:attrNameLst>
                                          <p:attrName>style.visibility</p:attrName>
                                        </p:attrNameLst>
                                      </p:cBhvr>
                                      <p:to>
                                        <p:strVal val="visible"/>
                                      </p:to>
                                    </p:set>
                                    <p:anim calcmode="lin" valueType="num">
                                      <p:cBhvr>
                                        <p:cTn id="272" dur="500" fill="hold"/>
                                        <p:tgtEl>
                                          <p:spTgt spid="52"/>
                                        </p:tgtEl>
                                        <p:attrNameLst>
                                          <p:attrName>ppt_w</p:attrName>
                                        </p:attrNameLst>
                                      </p:cBhvr>
                                      <p:tavLst>
                                        <p:tav tm="0">
                                          <p:val>
                                            <p:fltVal val="0"/>
                                          </p:val>
                                        </p:tav>
                                        <p:tav tm="100000">
                                          <p:val>
                                            <p:strVal val="#ppt_w"/>
                                          </p:val>
                                        </p:tav>
                                      </p:tavLst>
                                    </p:anim>
                                    <p:anim calcmode="lin" valueType="num">
                                      <p:cBhvr>
                                        <p:cTn id="273" dur="500" fill="hold"/>
                                        <p:tgtEl>
                                          <p:spTgt spid="52"/>
                                        </p:tgtEl>
                                        <p:attrNameLst>
                                          <p:attrName>ppt_h</p:attrName>
                                        </p:attrNameLst>
                                      </p:cBhvr>
                                      <p:tavLst>
                                        <p:tav tm="0">
                                          <p:val>
                                            <p:fltVal val="0"/>
                                          </p:val>
                                        </p:tav>
                                        <p:tav tm="100000">
                                          <p:val>
                                            <p:strVal val="#ppt_h"/>
                                          </p:val>
                                        </p:tav>
                                      </p:tavLst>
                                    </p:anim>
                                    <p:anim calcmode="lin" valueType="num">
                                      <p:cBhvr>
                                        <p:cTn id="274" dur="500" fill="hold"/>
                                        <p:tgtEl>
                                          <p:spTgt spid="52"/>
                                        </p:tgtEl>
                                        <p:attrNameLst>
                                          <p:attrName>style.rotation</p:attrName>
                                        </p:attrNameLst>
                                      </p:cBhvr>
                                      <p:tavLst>
                                        <p:tav tm="0">
                                          <p:val>
                                            <p:fltVal val="90"/>
                                          </p:val>
                                        </p:tav>
                                        <p:tav tm="100000">
                                          <p:val>
                                            <p:fltVal val="0"/>
                                          </p:val>
                                        </p:tav>
                                      </p:tavLst>
                                    </p:anim>
                                    <p:animEffect transition="in" filter="fade">
                                      <p:cBhvr>
                                        <p:cTn id="275" dur="500"/>
                                        <p:tgtEl>
                                          <p:spTgt spid="52"/>
                                        </p:tgtEl>
                                      </p:cBhvr>
                                    </p:animEffect>
                                  </p:childTnLst>
                                </p:cTn>
                              </p:par>
                              <p:par>
                                <p:cTn id="276" presetID="37" presetClass="path" presetSubtype="0" accel="50000" decel="50000" fill="hold" nodeType="withEffect">
                                  <p:stCondLst>
                                    <p:cond delay="1000"/>
                                  </p:stCondLst>
                                  <p:childTnLst>
                                    <p:animMotion origin="layout" path="M -0.04741 0.15606 L -0.05241 0.09838 C -0.05273 0.08507 -0.05034 0.07118 -0.04633 0.05749 C -0.04134 0.04341 -0.03526 0.03395 -0.02919 0.02932 L 0.00337 0.00907 " pathEditMode="relative" rAng="-25098746" ptsTypes="FffFF">
                                      <p:cBhvr>
                                        <p:cTn id="277" dur="500" fill="hold"/>
                                        <p:tgtEl>
                                          <p:spTgt spid="52"/>
                                        </p:tgtEl>
                                        <p:attrNameLst>
                                          <p:attrName>ppt_x</p:attrName>
                                          <p:attrName>ppt_y</p:attrName>
                                        </p:attrNameLst>
                                      </p:cBhvr>
                                      <p:rCtr x="1345" y="-8661"/>
                                    </p:animMotion>
                                  </p:childTnLst>
                                </p:cTn>
                              </p:par>
                              <p:par>
                                <p:cTn id="278" presetID="31" presetClass="entr" presetSubtype="0" fill="hold" nodeType="withEffect">
                                  <p:stCondLst>
                                    <p:cond delay="1500"/>
                                  </p:stCondLst>
                                  <p:childTnLst>
                                    <p:set>
                                      <p:cBhvr>
                                        <p:cTn id="279" dur="1" fill="hold">
                                          <p:stCondLst>
                                            <p:cond delay="0"/>
                                          </p:stCondLst>
                                        </p:cTn>
                                        <p:tgtEl>
                                          <p:spTgt spid="53"/>
                                        </p:tgtEl>
                                        <p:attrNameLst>
                                          <p:attrName>style.visibility</p:attrName>
                                        </p:attrNameLst>
                                      </p:cBhvr>
                                      <p:to>
                                        <p:strVal val="visible"/>
                                      </p:to>
                                    </p:set>
                                    <p:anim calcmode="lin" valueType="num">
                                      <p:cBhvr>
                                        <p:cTn id="280" dur="500" fill="hold"/>
                                        <p:tgtEl>
                                          <p:spTgt spid="53"/>
                                        </p:tgtEl>
                                        <p:attrNameLst>
                                          <p:attrName>ppt_w</p:attrName>
                                        </p:attrNameLst>
                                      </p:cBhvr>
                                      <p:tavLst>
                                        <p:tav tm="0">
                                          <p:val>
                                            <p:fltVal val="0"/>
                                          </p:val>
                                        </p:tav>
                                        <p:tav tm="100000">
                                          <p:val>
                                            <p:strVal val="#ppt_w"/>
                                          </p:val>
                                        </p:tav>
                                      </p:tavLst>
                                    </p:anim>
                                    <p:anim calcmode="lin" valueType="num">
                                      <p:cBhvr>
                                        <p:cTn id="281" dur="500" fill="hold"/>
                                        <p:tgtEl>
                                          <p:spTgt spid="53"/>
                                        </p:tgtEl>
                                        <p:attrNameLst>
                                          <p:attrName>ppt_h</p:attrName>
                                        </p:attrNameLst>
                                      </p:cBhvr>
                                      <p:tavLst>
                                        <p:tav tm="0">
                                          <p:val>
                                            <p:fltVal val="0"/>
                                          </p:val>
                                        </p:tav>
                                        <p:tav tm="100000">
                                          <p:val>
                                            <p:strVal val="#ppt_h"/>
                                          </p:val>
                                        </p:tav>
                                      </p:tavLst>
                                    </p:anim>
                                    <p:anim calcmode="lin" valueType="num">
                                      <p:cBhvr>
                                        <p:cTn id="282" dur="500" fill="hold"/>
                                        <p:tgtEl>
                                          <p:spTgt spid="53"/>
                                        </p:tgtEl>
                                        <p:attrNameLst>
                                          <p:attrName>style.rotation</p:attrName>
                                        </p:attrNameLst>
                                      </p:cBhvr>
                                      <p:tavLst>
                                        <p:tav tm="0">
                                          <p:val>
                                            <p:fltVal val="90"/>
                                          </p:val>
                                        </p:tav>
                                        <p:tav tm="100000">
                                          <p:val>
                                            <p:fltVal val="0"/>
                                          </p:val>
                                        </p:tav>
                                      </p:tavLst>
                                    </p:anim>
                                    <p:animEffect transition="in" filter="fade">
                                      <p:cBhvr>
                                        <p:cTn id="283" dur="500"/>
                                        <p:tgtEl>
                                          <p:spTgt spid="53"/>
                                        </p:tgtEl>
                                      </p:cBhvr>
                                    </p:animEffect>
                                  </p:childTnLst>
                                </p:cTn>
                              </p:par>
                              <p:par>
                                <p:cTn id="284" presetID="37" presetClass="path" presetSubtype="0" accel="50000" decel="50000" fill="hold" nodeType="withEffect">
                                  <p:stCondLst>
                                    <p:cond delay="1500"/>
                                  </p:stCondLst>
                                  <p:childTnLst>
                                    <p:animMotion origin="layout" path="M 4.58333E-6 -8.64198E-7 L -0.02952 -0.02083 C -0.03581 -0.02469 -0.04395 -0.02527 -0.05263 -0.02064 C -0.06153 -0.01427 -0.06804 -0.00714 -0.07216 0.00405 L -0.09093 0.05054 " pathEditMode="relative" rAng="9751139" ptsTypes="FffFF">
                                      <p:cBhvr>
                                        <p:cTn id="285" dur="500" spd="-100000" fill="hold"/>
                                        <p:tgtEl>
                                          <p:spTgt spid="53"/>
                                        </p:tgtEl>
                                        <p:attrNameLst>
                                          <p:attrName>ppt_x</p:attrName>
                                          <p:attrName>ppt_y</p:attrName>
                                        </p:attrNameLst>
                                      </p:cBhvr>
                                      <p:rCtr x="-4948" y="270"/>
                                    </p:animMotion>
                                  </p:childTnLst>
                                </p:cTn>
                              </p:par>
                            </p:childTnLst>
                          </p:cTn>
                        </p:par>
                        <p:par>
                          <p:cTn id="286" fill="hold">
                            <p:stCondLst>
                              <p:cond delay="2576"/>
                            </p:stCondLst>
                            <p:childTnLst>
                              <p:par>
                                <p:cTn id="287" presetID="2" presetClass="exit" presetSubtype="4" fill="hold" nodeType="afterEffect">
                                  <p:stCondLst>
                                    <p:cond delay="0"/>
                                  </p:stCondLst>
                                  <p:childTnLst>
                                    <p:anim calcmode="lin" valueType="num">
                                      <p:cBhvr additive="base">
                                        <p:cTn id="288" dur="500"/>
                                        <p:tgtEl>
                                          <p:spTgt spid="41"/>
                                        </p:tgtEl>
                                        <p:attrNameLst>
                                          <p:attrName>ppt_x</p:attrName>
                                        </p:attrNameLst>
                                      </p:cBhvr>
                                      <p:tavLst>
                                        <p:tav tm="0">
                                          <p:val>
                                            <p:strVal val="ppt_x"/>
                                          </p:val>
                                        </p:tav>
                                        <p:tav tm="100000">
                                          <p:val>
                                            <p:strVal val="ppt_x"/>
                                          </p:val>
                                        </p:tav>
                                      </p:tavLst>
                                    </p:anim>
                                    <p:anim calcmode="lin" valueType="num">
                                      <p:cBhvr additive="base">
                                        <p:cTn id="289" dur="500"/>
                                        <p:tgtEl>
                                          <p:spTgt spid="41"/>
                                        </p:tgtEl>
                                        <p:attrNameLst>
                                          <p:attrName>ppt_y</p:attrName>
                                        </p:attrNameLst>
                                      </p:cBhvr>
                                      <p:tavLst>
                                        <p:tav tm="0">
                                          <p:val>
                                            <p:strVal val="ppt_y"/>
                                          </p:val>
                                        </p:tav>
                                        <p:tav tm="100000">
                                          <p:val>
                                            <p:strVal val="1+ppt_h/2"/>
                                          </p:val>
                                        </p:tav>
                                      </p:tavLst>
                                    </p:anim>
                                    <p:set>
                                      <p:cBhvr>
                                        <p:cTn id="290" dur="1" fill="hold">
                                          <p:stCondLst>
                                            <p:cond delay="499"/>
                                          </p:stCondLst>
                                        </p:cTn>
                                        <p:tgtEl>
                                          <p:spTgt spid="41"/>
                                        </p:tgtEl>
                                        <p:attrNameLst>
                                          <p:attrName>style.visibility</p:attrName>
                                        </p:attrNameLst>
                                      </p:cBhvr>
                                      <p:to>
                                        <p:strVal val="hidden"/>
                                      </p:to>
                                    </p:set>
                                  </p:childTnLst>
                                </p:cTn>
                              </p:par>
                              <p:par>
                                <p:cTn id="291" presetID="2" presetClass="exit" presetSubtype="4" fill="hold" nodeType="withEffect">
                                  <p:stCondLst>
                                    <p:cond delay="0"/>
                                  </p:stCondLst>
                                  <p:childTnLst>
                                    <p:anim calcmode="lin" valueType="num">
                                      <p:cBhvr additive="base">
                                        <p:cTn id="292" dur="750"/>
                                        <p:tgtEl>
                                          <p:spTgt spid="44"/>
                                        </p:tgtEl>
                                        <p:attrNameLst>
                                          <p:attrName>ppt_x</p:attrName>
                                        </p:attrNameLst>
                                      </p:cBhvr>
                                      <p:tavLst>
                                        <p:tav tm="0">
                                          <p:val>
                                            <p:strVal val="ppt_x"/>
                                          </p:val>
                                        </p:tav>
                                        <p:tav tm="100000">
                                          <p:val>
                                            <p:strVal val="ppt_x"/>
                                          </p:val>
                                        </p:tav>
                                      </p:tavLst>
                                    </p:anim>
                                    <p:anim calcmode="lin" valueType="num">
                                      <p:cBhvr additive="base">
                                        <p:cTn id="293" dur="750"/>
                                        <p:tgtEl>
                                          <p:spTgt spid="44"/>
                                        </p:tgtEl>
                                        <p:attrNameLst>
                                          <p:attrName>ppt_y</p:attrName>
                                        </p:attrNameLst>
                                      </p:cBhvr>
                                      <p:tavLst>
                                        <p:tav tm="0">
                                          <p:val>
                                            <p:strVal val="ppt_y"/>
                                          </p:val>
                                        </p:tav>
                                        <p:tav tm="100000">
                                          <p:val>
                                            <p:strVal val="1+ppt_h/2"/>
                                          </p:val>
                                        </p:tav>
                                      </p:tavLst>
                                    </p:anim>
                                    <p:set>
                                      <p:cBhvr>
                                        <p:cTn id="294" dur="1" fill="hold">
                                          <p:stCondLst>
                                            <p:cond delay="749"/>
                                          </p:stCondLst>
                                        </p:cTn>
                                        <p:tgtEl>
                                          <p:spTgt spid="44"/>
                                        </p:tgtEl>
                                        <p:attrNameLst>
                                          <p:attrName>style.visibility</p:attrName>
                                        </p:attrNameLst>
                                      </p:cBhvr>
                                      <p:to>
                                        <p:strVal val="hidden"/>
                                      </p:to>
                                    </p:set>
                                  </p:childTnLst>
                                </p:cTn>
                              </p:par>
                            </p:childTnLst>
                          </p:cTn>
                        </p:par>
                        <p:par>
                          <p:cTn id="295" fill="hold">
                            <p:stCondLst>
                              <p:cond delay="3326"/>
                            </p:stCondLst>
                            <p:childTnLst>
                              <p:par>
                                <p:cTn id="296" presetID="10" presetClass="entr" presetSubtype="0" fill="hold" nodeType="afterEffect">
                                  <p:stCondLst>
                                    <p:cond delay="0"/>
                                  </p:stCondLst>
                                  <p:childTnLst>
                                    <p:set>
                                      <p:cBhvr>
                                        <p:cTn id="297" dur="1" fill="hold">
                                          <p:stCondLst>
                                            <p:cond delay="0"/>
                                          </p:stCondLst>
                                        </p:cTn>
                                        <p:tgtEl>
                                          <p:spTgt spid="45"/>
                                        </p:tgtEl>
                                        <p:attrNameLst>
                                          <p:attrName>style.visibility</p:attrName>
                                        </p:attrNameLst>
                                      </p:cBhvr>
                                      <p:to>
                                        <p:strVal val="visible"/>
                                      </p:to>
                                    </p:set>
                                    <p:animEffect transition="in" filter="fade">
                                      <p:cBhvr>
                                        <p:cTn id="298" dur="1000"/>
                                        <p:tgtEl>
                                          <p:spTgt spid="45"/>
                                        </p:tgtEl>
                                      </p:cBhvr>
                                    </p:animEffect>
                                  </p:childTnLst>
                                </p:cTn>
                              </p:par>
                              <p:par>
                                <p:cTn id="299" presetID="1" presetClass="mediacall" presetSubtype="0" fill="hold" nodeType="withEffect">
                                  <p:stCondLst>
                                    <p:cond delay="0"/>
                                  </p:stCondLst>
                                  <p:childTnLst>
                                    <p:cmd type="call" cmd="playFrom(0.0)">
                                      <p:cBhvr>
                                        <p:cTn id="300" dur="3600" fill="hold"/>
                                        <p:tgtEl>
                                          <p:spTgt spid="27"/>
                                        </p:tgtEl>
                                      </p:cBhvr>
                                    </p:cmd>
                                  </p:childTnLst>
                                </p:cTn>
                              </p:par>
                            </p:childTnLst>
                          </p:cTn>
                        </p:par>
                        <p:par>
                          <p:cTn id="301" fill="hold">
                            <p:stCondLst>
                              <p:cond delay="6926"/>
                            </p:stCondLst>
                            <p:childTnLst>
                              <p:par>
                                <p:cTn id="302" presetID="31" presetClass="exit" presetSubtype="0" fill="hold" nodeType="afterEffect">
                                  <p:stCondLst>
                                    <p:cond delay="1000"/>
                                  </p:stCondLst>
                                  <p:childTnLst>
                                    <p:anim calcmode="lin" valueType="num">
                                      <p:cBhvr>
                                        <p:cTn id="303" dur="500"/>
                                        <p:tgtEl>
                                          <p:spTgt spid="51"/>
                                        </p:tgtEl>
                                        <p:attrNameLst>
                                          <p:attrName>ppt_w</p:attrName>
                                        </p:attrNameLst>
                                      </p:cBhvr>
                                      <p:tavLst>
                                        <p:tav tm="0">
                                          <p:val>
                                            <p:strVal val="ppt_w"/>
                                          </p:val>
                                        </p:tav>
                                        <p:tav tm="100000">
                                          <p:val>
                                            <p:fltVal val="0"/>
                                          </p:val>
                                        </p:tav>
                                      </p:tavLst>
                                    </p:anim>
                                    <p:anim calcmode="lin" valueType="num">
                                      <p:cBhvr>
                                        <p:cTn id="304" dur="500"/>
                                        <p:tgtEl>
                                          <p:spTgt spid="51"/>
                                        </p:tgtEl>
                                        <p:attrNameLst>
                                          <p:attrName>ppt_h</p:attrName>
                                        </p:attrNameLst>
                                      </p:cBhvr>
                                      <p:tavLst>
                                        <p:tav tm="0">
                                          <p:val>
                                            <p:strVal val="ppt_h"/>
                                          </p:val>
                                        </p:tav>
                                        <p:tav tm="100000">
                                          <p:val>
                                            <p:fltVal val="0"/>
                                          </p:val>
                                        </p:tav>
                                      </p:tavLst>
                                    </p:anim>
                                    <p:anim calcmode="lin" valueType="num">
                                      <p:cBhvr>
                                        <p:cTn id="305" dur="500"/>
                                        <p:tgtEl>
                                          <p:spTgt spid="51"/>
                                        </p:tgtEl>
                                        <p:attrNameLst>
                                          <p:attrName>style.rotation</p:attrName>
                                        </p:attrNameLst>
                                      </p:cBhvr>
                                      <p:tavLst>
                                        <p:tav tm="0">
                                          <p:val>
                                            <p:fltVal val="0"/>
                                          </p:val>
                                        </p:tav>
                                        <p:tav tm="100000">
                                          <p:val>
                                            <p:fltVal val="90"/>
                                          </p:val>
                                        </p:tav>
                                      </p:tavLst>
                                    </p:anim>
                                    <p:animEffect transition="out" filter="fade">
                                      <p:cBhvr>
                                        <p:cTn id="306" dur="500"/>
                                        <p:tgtEl>
                                          <p:spTgt spid="51"/>
                                        </p:tgtEl>
                                      </p:cBhvr>
                                    </p:animEffect>
                                    <p:set>
                                      <p:cBhvr>
                                        <p:cTn id="307" dur="1" fill="hold">
                                          <p:stCondLst>
                                            <p:cond delay="499"/>
                                          </p:stCondLst>
                                        </p:cTn>
                                        <p:tgtEl>
                                          <p:spTgt spid="51"/>
                                        </p:tgtEl>
                                        <p:attrNameLst>
                                          <p:attrName>style.visibility</p:attrName>
                                        </p:attrNameLst>
                                      </p:cBhvr>
                                      <p:to>
                                        <p:strVal val="hidden"/>
                                      </p:to>
                                    </p:set>
                                  </p:childTnLst>
                                </p:cTn>
                              </p:par>
                              <p:par>
                                <p:cTn id="308" presetID="31" presetClass="exit" presetSubtype="0" fill="hold" nodeType="withEffect">
                                  <p:stCondLst>
                                    <p:cond delay="1000"/>
                                  </p:stCondLst>
                                  <p:childTnLst>
                                    <p:anim calcmode="lin" valueType="num">
                                      <p:cBhvr>
                                        <p:cTn id="309" dur="500"/>
                                        <p:tgtEl>
                                          <p:spTgt spid="50"/>
                                        </p:tgtEl>
                                        <p:attrNameLst>
                                          <p:attrName>ppt_w</p:attrName>
                                        </p:attrNameLst>
                                      </p:cBhvr>
                                      <p:tavLst>
                                        <p:tav tm="0">
                                          <p:val>
                                            <p:strVal val="ppt_w"/>
                                          </p:val>
                                        </p:tav>
                                        <p:tav tm="100000">
                                          <p:val>
                                            <p:fltVal val="0"/>
                                          </p:val>
                                        </p:tav>
                                      </p:tavLst>
                                    </p:anim>
                                    <p:anim calcmode="lin" valueType="num">
                                      <p:cBhvr>
                                        <p:cTn id="310" dur="500"/>
                                        <p:tgtEl>
                                          <p:spTgt spid="50"/>
                                        </p:tgtEl>
                                        <p:attrNameLst>
                                          <p:attrName>ppt_h</p:attrName>
                                        </p:attrNameLst>
                                      </p:cBhvr>
                                      <p:tavLst>
                                        <p:tav tm="0">
                                          <p:val>
                                            <p:strVal val="ppt_h"/>
                                          </p:val>
                                        </p:tav>
                                        <p:tav tm="100000">
                                          <p:val>
                                            <p:fltVal val="0"/>
                                          </p:val>
                                        </p:tav>
                                      </p:tavLst>
                                    </p:anim>
                                    <p:anim calcmode="lin" valueType="num">
                                      <p:cBhvr>
                                        <p:cTn id="311" dur="500"/>
                                        <p:tgtEl>
                                          <p:spTgt spid="50"/>
                                        </p:tgtEl>
                                        <p:attrNameLst>
                                          <p:attrName>style.rotation</p:attrName>
                                        </p:attrNameLst>
                                      </p:cBhvr>
                                      <p:tavLst>
                                        <p:tav tm="0">
                                          <p:val>
                                            <p:fltVal val="0"/>
                                          </p:val>
                                        </p:tav>
                                        <p:tav tm="100000">
                                          <p:val>
                                            <p:fltVal val="90"/>
                                          </p:val>
                                        </p:tav>
                                      </p:tavLst>
                                    </p:anim>
                                    <p:animEffect transition="out" filter="fade">
                                      <p:cBhvr>
                                        <p:cTn id="312" dur="500"/>
                                        <p:tgtEl>
                                          <p:spTgt spid="50"/>
                                        </p:tgtEl>
                                      </p:cBhvr>
                                    </p:animEffect>
                                    <p:set>
                                      <p:cBhvr>
                                        <p:cTn id="313" dur="1" fill="hold">
                                          <p:stCondLst>
                                            <p:cond delay="499"/>
                                          </p:stCondLst>
                                        </p:cTn>
                                        <p:tgtEl>
                                          <p:spTgt spid="50"/>
                                        </p:tgtEl>
                                        <p:attrNameLst>
                                          <p:attrName>style.visibility</p:attrName>
                                        </p:attrNameLst>
                                      </p:cBhvr>
                                      <p:to>
                                        <p:strVal val="hidden"/>
                                      </p:to>
                                    </p:set>
                                  </p:childTnLst>
                                </p:cTn>
                              </p:par>
                              <p:par>
                                <p:cTn id="314" presetID="31" presetClass="exit" presetSubtype="0" fill="hold" nodeType="withEffect">
                                  <p:stCondLst>
                                    <p:cond delay="1000"/>
                                  </p:stCondLst>
                                  <p:childTnLst>
                                    <p:anim calcmode="lin" valueType="num">
                                      <p:cBhvr>
                                        <p:cTn id="315" dur="500"/>
                                        <p:tgtEl>
                                          <p:spTgt spid="52"/>
                                        </p:tgtEl>
                                        <p:attrNameLst>
                                          <p:attrName>ppt_w</p:attrName>
                                        </p:attrNameLst>
                                      </p:cBhvr>
                                      <p:tavLst>
                                        <p:tav tm="0">
                                          <p:val>
                                            <p:strVal val="ppt_w"/>
                                          </p:val>
                                        </p:tav>
                                        <p:tav tm="100000">
                                          <p:val>
                                            <p:fltVal val="0"/>
                                          </p:val>
                                        </p:tav>
                                      </p:tavLst>
                                    </p:anim>
                                    <p:anim calcmode="lin" valueType="num">
                                      <p:cBhvr>
                                        <p:cTn id="316" dur="500"/>
                                        <p:tgtEl>
                                          <p:spTgt spid="52"/>
                                        </p:tgtEl>
                                        <p:attrNameLst>
                                          <p:attrName>ppt_h</p:attrName>
                                        </p:attrNameLst>
                                      </p:cBhvr>
                                      <p:tavLst>
                                        <p:tav tm="0">
                                          <p:val>
                                            <p:strVal val="ppt_h"/>
                                          </p:val>
                                        </p:tav>
                                        <p:tav tm="100000">
                                          <p:val>
                                            <p:fltVal val="0"/>
                                          </p:val>
                                        </p:tav>
                                      </p:tavLst>
                                    </p:anim>
                                    <p:anim calcmode="lin" valueType="num">
                                      <p:cBhvr>
                                        <p:cTn id="317" dur="500"/>
                                        <p:tgtEl>
                                          <p:spTgt spid="52"/>
                                        </p:tgtEl>
                                        <p:attrNameLst>
                                          <p:attrName>style.rotation</p:attrName>
                                        </p:attrNameLst>
                                      </p:cBhvr>
                                      <p:tavLst>
                                        <p:tav tm="0">
                                          <p:val>
                                            <p:fltVal val="0"/>
                                          </p:val>
                                        </p:tav>
                                        <p:tav tm="100000">
                                          <p:val>
                                            <p:fltVal val="90"/>
                                          </p:val>
                                        </p:tav>
                                      </p:tavLst>
                                    </p:anim>
                                    <p:animEffect transition="out" filter="fade">
                                      <p:cBhvr>
                                        <p:cTn id="318" dur="500"/>
                                        <p:tgtEl>
                                          <p:spTgt spid="52"/>
                                        </p:tgtEl>
                                      </p:cBhvr>
                                    </p:animEffect>
                                    <p:set>
                                      <p:cBhvr>
                                        <p:cTn id="319" dur="1" fill="hold">
                                          <p:stCondLst>
                                            <p:cond delay="499"/>
                                          </p:stCondLst>
                                        </p:cTn>
                                        <p:tgtEl>
                                          <p:spTgt spid="52"/>
                                        </p:tgtEl>
                                        <p:attrNameLst>
                                          <p:attrName>style.visibility</p:attrName>
                                        </p:attrNameLst>
                                      </p:cBhvr>
                                      <p:to>
                                        <p:strVal val="hidden"/>
                                      </p:to>
                                    </p:set>
                                  </p:childTnLst>
                                </p:cTn>
                              </p:par>
                              <p:par>
                                <p:cTn id="320" presetID="31" presetClass="exit" presetSubtype="0" fill="hold" nodeType="withEffect">
                                  <p:stCondLst>
                                    <p:cond delay="1000"/>
                                  </p:stCondLst>
                                  <p:childTnLst>
                                    <p:anim calcmode="lin" valueType="num">
                                      <p:cBhvr>
                                        <p:cTn id="321" dur="500"/>
                                        <p:tgtEl>
                                          <p:spTgt spid="53"/>
                                        </p:tgtEl>
                                        <p:attrNameLst>
                                          <p:attrName>ppt_w</p:attrName>
                                        </p:attrNameLst>
                                      </p:cBhvr>
                                      <p:tavLst>
                                        <p:tav tm="0">
                                          <p:val>
                                            <p:strVal val="ppt_w"/>
                                          </p:val>
                                        </p:tav>
                                        <p:tav tm="100000">
                                          <p:val>
                                            <p:fltVal val="0"/>
                                          </p:val>
                                        </p:tav>
                                      </p:tavLst>
                                    </p:anim>
                                    <p:anim calcmode="lin" valueType="num">
                                      <p:cBhvr>
                                        <p:cTn id="322" dur="500"/>
                                        <p:tgtEl>
                                          <p:spTgt spid="53"/>
                                        </p:tgtEl>
                                        <p:attrNameLst>
                                          <p:attrName>ppt_h</p:attrName>
                                        </p:attrNameLst>
                                      </p:cBhvr>
                                      <p:tavLst>
                                        <p:tav tm="0">
                                          <p:val>
                                            <p:strVal val="ppt_h"/>
                                          </p:val>
                                        </p:tav>
                                        <p:tav tm="100000">
                                          <p:val>
                                            <p:fltVal val="0"/>
                                          </p:val>
                                        </p:tav>
                                      </p:tavLst>
                                    </p:anim>
                                    <p:anim calcmode="lin" valueType="num">
                                      <p:cBhvr>
                                        <p:cTn id="323" dur="500"/>
                                        <p:tgtEl>
                                          <p:spTgt spid="53"/>
                                        </p:tgtEl>
                                        <p:attrNameLst>
                                          <p:attrName>style.rotation</p:attrName>
                                        </p:attrNameLst>
                                      </p:cBhvr>
                                      <p:tavLst>
                                        <p:tav tm="0">
                                          <p:val>
                                            <p:fltVal val="0"/>
                                          </p:val>
                                        </p:tav>
                                        <p:tav tm="100000">
                                          <p:val>
                                            <p:fltVal val="90"/>
                                          </p:val>
                                        </p:tav>
                                      </p:tavLst>
                                    </p:anim>
                                    <p:animEffect transition="out" filter="fade">
                                      <p:cBhvr>
                                        <p:cTn id="324" dur="500"/>
                                        <p:tgtEl>
                                          <p:spTgt spid="53"/>
                                        </p:tgtEl>
                                      </p:cBhvr>
                                    </p:animEffect>
                                    <p:set>
                                      <p:cBhvr>
                                        <p:cTn id="325" dur="1" fill="hold">
                                          <p:stCondLst>
                                            <p:cond delay="499"/>
                                          </p:stCondLst>
                                        </p:cTn>
                                        <p:tgtEl>
                                          <p:spTgt spid="53"/>
                                        </p:tgtEl>
                                        <p:attrNameLst>
                                          <p:attrName>style.visibility</p:attrName>
                                        </p:attrNameLst>
                                      </p:cBhvr>
                                      <p:to>
                                        <p:strVal val="hidden"/>
                                      </p:to>
                                    </p:set>
                                  </p:childTnLst>
                                </p:cTn>
                              </p:par>
                            </p:childTnLst>
                          </p:cTn>
                        </p:par>
                      </p:childTnLst>
                    </p:cTn>
                  </p:par>
                </p:childTnLst>
              </p:cTn>
              <p:nextCondLst>
                <p:cond evt="onClick" delay="0">
                  <p:tgtEl>
                    <p:spTgt spid="42"/>
                  </p:tgtEl>
                </p:cond>
              </p:nextCondLst>
            </p:seq>
            <p:seq concurrent="1" nextAc="seek">
              <p:cTn id="326" restart="whenNotActive" fill="hold" evtFilter="cancelBubble" nodeType="interactiveSeq">
                <p:stCondLst>
                  <p:cond evt="onClick" delay="0">
                    <p:tgtEl>
                      <p:spTgt spid="55"/>
                    </p:tgtEl>
                  </p:cond>
                </p:stCondLst>
                <p:endSync evt="end" delay="0">
                  <p:rtn val="all"/>
                </p:endSync>
                <p:childTnLst>
                  <p:par>
                    <p:cTn id="327" fill="hold">
                      <p:stCondLst>
                        <p:cond delay="0"/>
                      </p:stCondLst>
                      <p:childTnLst>
                        <p:par>
                          <p:cTn id="328" fill="hold">
                            <p:stCondLst>
                              <p:cond delay="0"/>
                            </p:stCondLst>
                            <p:childTnLst>
                              <p:par>
                                <p:cTn id="329" presetID="10" presetClass="exit" presetSubtype="0" fill="hold" nodeType="clickEffect">
                                  <p:stCondLst>
                                    <p:cond delay="0"/>
                                  </p:stCondLst>
                                  <p:childTnLst>
                                    <p:animEffect transition="out" filter="fade">
                                      <p:cBhvr>
                                        <p:cTn id="330" dur="10"/>
                                        <p:tgtEl>
                                          <p:spTgt spid="55"/>
                                        </p:tgtEl>
                                      </p:cBhvr>
                                    </p:animEffect>
                                    <p:set>
                                      <p:cBhvr>
                                        <p:cTn id="331" dur="1" fill="hold">
                                          <p:stCondLst>
                                            <p:cond delay="9"/>
                                          </p:stCondLst>
                                        </p:cTn>
                                        <p:tgtEl>
                                          <p:spTgt spid="55"/>
                                        </p:tgtEl>
                                        <p:attrNameLst>
                                          <p:attrName>style.visibility</p:attrName>
                                        </p:attrNameLst>
                                      </p:cBhvr>
                                      <p:to>
                                        <p:strVal val="hidden"/>
                                      </p:to>
                                    </p:set>
                                  </p:childTnLst>
                                </p:cTn>
                              </p:par>
                              <p:par>
                                <p:cTn id="332" presetID="1" presetClass="mediacall" presetSubtype="0" fill="hold" nodeType="withEffect">
                                  <p:stCondLst>
                                    <p:cond delay="0"/>
                                  </p:stCondLst>
                                  <p:childTnLst>
                                    <p:cmd type="call" cmd="playFrom(0.0)">
                                      <p:cBhvr>
                                        <p:cTn id="333" dur="576" fill="hold"/>
                                        <p:tgtEl>
                                          <p:spTgt spid="26"/>
                                        </p:tgtEl>
                                      </p:cBhvr>
                                    </p:cmd>
                                  </p:childTnLst>
                                </p:cTn>
                              </p:par>
                              <p:par>
                                <p:cTn id="334" presetID="10" presetClass="entr" presetSubtype="0" fill="hold" nodeType="withEffect">
                                  <p:stCondLst>
                                    <p:cond delay="0"/>
                                  </p:stCondLst>
                                  <p:childTnLst>
                                    <p:set>
                                      <p:cBhvr>
                                        <p:cTn id="335" dur="1" fill="hold">
                                          <p:stCondLst>
                                            <p:cond delay="0"/>
                                          </p:stCondLst>
                                        </p:cTn>
                                        <p:tgtEl>
                                          <p:spTgt spid="57"/>
                                        </p:tgtEl>
                                        <p:attrNameLst>
                                          <p:attrName>style.visibility</p:attrName>
                                        </p:attrNameLst>
                                      </p:cBhvr>
                                      <p:to>
                                        <p:strVal val="visible"/>
                                      </p:to>
                                    </p:set>
                                    <p:animEffect transition="in" filter="fade">
                                      <p:cBhvr>
                                        <p:cTn id="336" dur="10"/>
                                        <p:tgtEl>
                                          <p:spTgt spid="57"/>
                                        </p:tgtEl>
                                      </p:cBhvr>
                                    </p:animEffect>
                                  </p:childTnLst>
                                </p:cTn>
                              </p:par>
                              <p:par>
                                <p:cTn id="337" presetID="10" presetClass="exit" presetSubtype="0" fill="hold" nodeType="withEffect">
                                  <p:stCondLst>
                                    <p:cond delay="0"/>
                                  </p:stCondLst>
                                  <p:childTnLst>
                                    <p:animEffect transition="out" filter="fade">
                                      <p:cBhvr>
                                        <p:cTn id="338" dur="500"/>
                                        <p:tgtEl>
                                          <p:spTgt spid="56"/>
                                        </p:tgtEl>
                                      </p:cBhvr>
                                    </p:animEffect>
                                    <p:set>
                                      <p:cBhvr>
                                        <p:cTn id="339" dur="1" fill="hold">
                                          <p:stCondLst>
                                            <p:cond delay="499"/>
                                          </p:stCondLst>
                                        </p:cTn>
                                        <p:tgtEl>
                                          <p:spTgt spid="56"/>
                                        </p:tgtEl>
                                        <p:attrNameLst>
                                          <p:attrName>style.visibility</p:attrName>
                                        </p:attrNameLst>
                                      </p:cBhvr>
                                      <p:to>
                                        <p:strVal val="hidden"/>
                                      </p:to>
                                    </p:set>
                                  </p:childTnLst>
                                </p:cTn>
                              </p:par>
                            </p:childTnLst>
                          </p:cTn>
                        </p:par>
                        <p:par>
                          <p:cTn id="340" fill="hold">
                            <p:stCondLst>
                              <p:cond delay="576"/>
                            </p:stCondLst>
                            <p:childTnLst>
                              <p:par>
                                <p:cTn id="341" presetID="1" presetClass="mediacall" presetSubtype="0" fill="hold" nodeType="afterEffect">
                                  <p:stCondLst>
                                    <p:cond delay="0"/>
                                  </p:stCondLst>
                                  <p:childTnLst>
                                    <p:cmd type="call" cmd="playFrom(0.0)">
                                      <p:cBhvr>
                                        <p:cTn id="342" dur="2298" fill="hold"/>
                                        <p:tgtEl>
                                          <p:spTgt spid="67"/>
                                        </p:tgtEl>
                                      </p:cBhvr>
                                    </p:cmd>
                                  </p:childTnLst>
                                </p:cTn>
                              </p:par>
                              <p:par>
                                <p:cTn id="343" presetID="31" presetClass="entr" presetSubtype="0" fill="hold" nodeType="withEffect">
                                  <p:stCondLst>
                                    <p:cond delay="0"/>
                                  </p:stCondLst>
                                  <p:childTnLst>
                                    <p:set>
                                      <p:cBhvr>
                                        <p:cTn id="344" dur="1" fill="hold">
                                          <p:stCondLst>
                                            <p:cond delay="0"/>
                                          </p:stCondLst>
                                        </p:cTn>
                                        <p:tgtEl>
                                          <p:spTgt spid="60"/>
                                        </p:tgtEl>
                                        <p:attrNameLst>
                                          <p:attrName>style.visibility</p:attrName>
                                        </p:attrNameLst>
                                      </p:cBhvr>
                                      <p:to>
                                        <p:strVal val="visible"/>
                                      </p:to>
                                    </p:set>
                                    <p:anim calcmode="lin" valueType="num">
                                      <p:cBhvr>
                                        <p:cTn id="345" dur="500" fill="hold"/>
                                        <p:tgtEl>
                                          <p:spTgt spid="60"/>
                                        </p:tgtEl>
                                        <p:attrNameLst>
                                          <p:attrName>ppt_w</p:attrName>
                                        </p:attrNameLst>
                                      </p:cBhvr>
                                      <p:tavLst>
                                        <p:tav tm="0">
                                          <p:val>
                                            <p:fltVal val="0"/>
                                          </p:val>
                                        </p:tav>
                                        <p:tav tm="100000">
                                          <p:val>
                                            <p:strVal val="#ppt_w"/>
                                          </p:val>
                                        </p:tav>
                                      </p:tavLst>
                                    </p:anim>
                                    <p:anim calcmode="lin" valueType="num">
                                      <p:cBhvr>
                                        <p:cTn id="346" dur="500" fill="hold"/>
                                        <p:tgtEl>
                                          <p:spTgt spid="60"/>
                                        </p:tgtEl>
                                        <p:attrNameLst>
                                          <p:attrName>ppt_h</p:attrName>
                                        </p:attrNameLst>
                                      </p:cBhvr>
                                      <p:tavLst>
                                        <p:tav tm="0">
                                          <p:val>
                                            <p:fltVal val="0"/>
                                          </p:val>
                                        </p:tav>
                                        <p:tav tm="100000">
                                          <p:val>
                                            <p:strVal val="#ppt_h"/>
                                          </p:val>
                                        </p:tav>
                                      </p:tavLst>
                                    </p:anim>
                                    <p:anim calcmode="lin" valueType="num">
                                      <p:cBhvr>
                                        <p:cTn id="347" dur="500" fill="hold"/>
                                        <p:tgtEl>
                                          <p:spTgt spid="60"/>
                                        </p:tgtEl>
                                        <p:attrNameLst>
                                          <p:attrName>style.rotation</p:attrName>
                                        </p:attrNameLst>
                                      </p:cBhvr>
                                      <p:tavLst>
                                        <p:tav tm="0">
                                          <p:val>
                                            <p:fltVal val="90"/>
                                          </p:val>
                                        </p:tav>
                                        <p:tav tm="100000">
                                          <p:val>
                                            <p:fltVal val="0"/>
                                          </p:val>
                                        </p:tav>
                                      </p:tavLst>
                                    </p:anim>
                                    <p:animEffect transition="in" filter="fade">
                                      <p:cBhvr>
                                        <p:cTn id="348" dur="500"/>
                                        <p:tgtEl>
                                          <p:spTgt spid="60"/>
                                        </p:tgtEl>
                                      </p:cBhvr>
                                    </p:animEffect>
                                  </p:childTnLst>
                                </p:cTn>
                              </p:par>
                              <p:par>
                                <p:cTn id="349" presetID="37" presetClass="path" presetSubtype="0" accel="50000" decel="50000" fill="hold" nodeType="withEffect">
                                  <p:stCondLst>
                                    <p:cond delay="0"/>
                                  </p:stCondLst>
                                  <p:childTnLst>
                                    <p:animMotion origin="layout" path="M 0.09874 0.02507 L 0.07574 -0.02142 C 0.07086 -0.03164 0.06294 -0.03858 0.05415 -0.0409 C 0.04427 -0.04321 0.03603 -0.04032 0.02973 -0.0328 L -1.18056E-6 4.50617E-6 " pathEditMode="relative" rAng="11292292" ptsTypes="FffFF">
                                      <p:cBhvr>
                                        <p:cTn id="350" dur="500" fill="hold"/>
                                        <p:tgtEl>
                                          <p:spTgt spid="60"/>
                                        </p:tgtEl>
                                        <p:attrNameLst>
                                          <p:attrName>ppt_x</p:attrName>
                                          <p:attrName>ppt_y</p:attrName>
                                        </p:attrNameLst>
                                      </p:cBhvr>
                                      <p:rCtr x="-4720" y="-3916"/>
                                    </p:animMotion>
                                  </p:childTnLst>
                                </p:cTn>
                              </p:par>
                              <p:par>
                                <p:cTn id="351" presetID="31" presetClass="entr" presetSubtype="0" fill="hold" nodeType="withEffect">
                                  <p:stCondLst>
                                    <p:cond delay="500"/>
                                  </p:stCondLst>
                                  <p:childTnLst>
                                    <p:set>
                                      <p:cBhvr>
                                        <p:cTn id="352" dur="1" fill="hold">
                                          <p:stCondLst>
                                            <p:cond delay="0"/>
                                          </p:stCondLst>
                                        </p:cTn>
                                        <p:tgtEl>
                                          <p:spTgt spid="59"/>
                                        </p:tgtEl>
                                        <p:attrNameLst>
                                          <p:attrName>style.visibility</p:attrName>
                                        </p:attrNameLst>
                                      </p:cBhvr>
                                      <p:to>
                                        <p:strVal val="visible"/>
                                      </p:to>
                                    </p:set>
                                    <p:anim calcmode="lin" valueType="num">
                                      <p:cBhvr>
                                        <p:cTn id="353" dur="500" fill="hold"/>
                                        <p:tgtEl>
                                          <p:spTgt spid="59"/>
                                        </p:tgtEl>
                                        <p:attrNameLst>
                                          <p:attrName>ppt_w</p:attrName>
                                        </p:attrNameLst>
                                      </p:cBhvr>
                                      <p:tavLst>
                                        <p:tav tm="0">
                                          <p:val>
                                            <p:fltVal val="0"/>
                                          </p:val>
                                        </p:tav>
                                        <p:tav tm="100000">
                                          <p:val>
                                            <p:strVal val="#ppt_w"/>
                                          </p:val>
                                        </p:tav>
                                      </p:tavLst>
                                    </p:anim>
                                    <p:anim calcmode="lin" valueType="num">
                                      <p:cBhvr>
                                        <p:cTn id="354" dur="500" fill="hold"/>
                                        <p:tgtEl>
                                          <p:spTgt spid="59"/>
                                        </p:tgtEl>
                                        <p:attrNameLst>
                                          <p:attrName>ppt_h</p:attrName>
                                        </p:attrNameLst>
                                      </p:cBhvr>
                                      <p:tavLst>
                                        <p:tav tm="0">
                                          <p:val>
                                            <p:fltVal val="0"/>
                                          </p:val>
                                        </p:tav>
                                        <p:tav tm="100000">
                                          <p:val>
                                            <p:strVal val="#ppt_h"/>
                                          </p:val>
                                        </p:tav>
                                      </p:tavLst>
                                    </p:anim>
                                    <p:anim calcmode="lin" valueType="num">
                                      <p:cBhvr>
                                        <p:cTn id="355" dur="500" fill="hold"/>
                                        <p:tgtEl>
                                          <p:spTgt spid="59"/>
                                        </p:tgtEl>
                                        <p:attrNameLst>
                                          <p:attrName>style.rotation</p:attrName>
                                        </p:attrNameLst>
                                      </p:cBhvr>
                                      <p:tavLst>
                                        <p:tav tm="0">
                                          <p:val>
                                            <p:fltVal val="90"/>
                                          </p:val>
                                        </p:tav>
                                        <p:tav tm="100000">
                                          <p:val>
                                            <p:fltVal val="0"/>
                                          </p:val>
                                        </p:tav>
                                      </p:tavLst>
                                    </p:anim>
                                    <p:animEffect transition="in" filter="fade">
                                      <p:cBhvr>
                                        <p:cTn id="356" dur="500"/>
                                        <p:tgtEl>
                                          <p:spTgt spid="59"/>
                                        </p:tgtEl>
                                      </p:cBhvr>
                                    </p:animEffect>
                                  </p:childTnLst>
                                </p:cTn>
                              </p:par>
                              <p:par>
                                <p:cTn id="357" presetID="37" presetClass="path" presetSubtype="0" accel="50000" decel="50000" fill="hold" nodeType="withEffect">
                                  <p:stCondLst>
                                    <p:cond delay="500"/>
                                  </p:stCondLst>
                                  <p:childTnLst>
                                    <p:animMotion origin="layout" path="M 0.07845 0.20929 L 0.07498 0.13406 C 0.074 0.11709 0.06966 0.0976 0.06272 0.0787 C 0.05491 0.05806 0.04644 0.04398 0.03798 0.03607 L -2.29167E-6 3.39506E-6 " pathEditMode="relative" rAng="-7411653" ptsTypes="FffFF">
                                      <p:cBhvr>
                                        <p:cTn id="358" dur="500" fill="hold"/>
                                        <p:tgtEl>
                                          <p:spTgt spid="59"/>
                                        </p:tgtEl>
                                        <p:attrNameLst>
                                          <p:attrName>ppt_x</p:attrName>
                                          <p:attrName>ppt_y</p:attrName>
                                        </p:attrNameLst>
                                      </p:cBhvr>
                                      <p:rCtr x="-2778" y="-11806"/>
                                    </p:animMotion>
                                  </p:childTnLst>
                                </p:cTn>
                              </p:par>
                              <p:par>
                                <p:cTn id="359" presetID="31" presetClass="entr" presetSubtype="0" fill="hold" nodeType="withEffect">
                                  <p:stCondLst>
                                    <p:cond delay="1000"/>
                                  </p:stCondLst>
                                  <p:childTnLst>
                                    <p:set>
                                      <p:cBhvr>
                                        <p:cTn id="360" dur="1" fill="hold">
                                          <p:stCondLst>
                                            <p:cond delay="0"/>
                                          </p:stCondLst>
                                        </p:cTn>
                                        <p:tgtEl>
                                          <p:spTgt spid="58"/>
                                        </p:tgtEl>
                                        <p:attrNameLst>
                                          <p:attrName>style.visibility</p:attrName>
                                        </p:attrNameLst>
                                      </p:cBhvr>
                                      <p:to>
                                        <p:strVal val="visible"/>
                                      </p:to>
                                    </p:set>
                                    <p:anim calcmode="lin" valueType="num">
                                      <p:cBhvr>
                                        <p:cTn id="361" dur="500" fill="hold"/>
                                        <p:tgtEl>
                                          <p:spTgt spid="58"/>
                                        </p:tgtEl>
                                        <p:attrNameLst>
                                          <p:attrName>ppt_w</p:attrName>
                                        </p:attrNameLst>
                                      </p:cBhvr>
                                      <p:tavLst>
                                        <p:tav tm="0">
                                          <p:val>
                                            <p:fltVal val="0"/>
                                          </p:val>
                                        </p:tav>
                                        <p:tav tm="100000">
                                          <p:val>
                                            <p:strVal val="#ppt_w"/>
                                          </p:val>
                                        </p:tav>
                                      </p:tavLst>
                                    </p:anim>
                                    <p:anim calcmode="lin" valueType="num">
                                      <p:cBhvr>
                                        <p:cTn id="362" dur="500" fill="hold"/>
                                        <p:tgtEl>
                                          <p:spTgt spid="58"/>
                                        </p:tgtEl>
                                        <p:attrNameLst>
                                          <p:attrName>ppt_h</p:attrName>
                                        </p:attrNameLst>
                                      </p:cBhvr>
                                      <p:tavLst>
                                        <p:tav tm="0">
                                          <p:val>
                                            <p:fltVal val="0"/>
                                          </p:val>
                                        </p:tav>
                                        <p:tav tm="100000">
                                          <p:val>
                                            <p:strVal val="#ppt_h"/>
                                          </p:val>
                                        </p:tav>
                                      </p:tavLst>
                                    </p:anim>
                                    <p:anim calcmode="lin" valueType="num">
                                      <p:cBhvr>
                                        <p:cTn id="363" dur="500" fill="hold"/>
                                        <p:tgtEl>
                                          <p:spTgt spid="58"/>
                                        </p:tgtEl>
                                        <p:attrNameLst>
                                          <p:attrName>style.rotation</p:attrName>
                                        </p:attrNameLst>
                                      </p:cBhvr>
                                      <p:tavLst>
                                        <p:tav tm="0">
                                          <p:val>
                                            <p:fltVal val="90"/>
                                          </p:val>
                                        </p:tav>
                                        <p:tav tm="100000">
                                          <p:val>
                                            <p:fltVal val="0"/>
                                          </p:val>
                                        </p:tav>
                                      </p:tavLst>
                                    </p:anim>
                                    <p:animEffect transition="in" filter="fade">
                                      <p:cBhvr>
                                        <p:cTn id="364" dur="500"/>
                                        <p:tgtEl>
                                          <p:spTgt spid="58"/>
                                        </p:tgtEl>
                                      </p:cBhvr>
                                    </p:animEffect>
                                  </p:childTnLst>
                                </p:cTn>
                              </p:par>
                              <p:par>
                                <p:cTn id="365" presetID="42" presetClass="path" presetSubtype="0" accel="50000" decel="50000" fill="hold" nodeType="withEffect">
                                  <p:stCondLst>
                                    <p:cond delay="1000"/>
                                  </p:stCondLst>
                                  <p:childTnLst>
                                    <p:animMotion origin="layout" path="M 1.07639E-6 -4.07407E-6 L 0.00076 0.29283 " pathEditMode="relative" rAng="0" ptsTypes="AA">
                                      <p:cBhvr>
                                        <p:cTn id="366" dur="500" spd="-100000" fill="hold"/>
                                        <p:tgtEl>
                                          <p:spTgt spid="58"/>
                                        </p:tgtEl>
                                        <p:attrNameLst>
                                          <p:attrName>ppt_x</p:attrName>
                                          <p:attrName>ppt_y</p:attrName>
                                        </p:attrNameLst>
                                      </p:cBhvr>
                                      <p:rCtr x="33" y="14641"/>
                                    </p:animMotion>
                                  </p:childTnLst>
                                </p:cTn>
                              </p:par>
                              <p:par>
                                <p:cTn id="367" presetID="31" presetClass="entr" presetSubtype="0" fill="hold" nodeType="withEffect">
                                  <p:stCondLst>
                                    <p:cond delay="1500"/>
                                  </p:stCondLst>
                                  <p:childTnLst>
                                    <p:set>
                                      <p:cBhvr>
                                        <p:cTn id="368" dur="1" fill="hold">
                                          <p:stCondLst>
                                            <p:cond delay="0"/>
                                          </p:stCondLst>
                                        </p:cTn>
                                        <p:tgtEl>
                                          <p:spTgt spid="61"/>
                                        </p:tgtEl>
                                        <p:attrNameLst>
                                          <p:attrName>style.visibility</p:attrName>
                                        </p:attrNameLst>
                                      </p:cBhvr>
                                      <p:to>
                                        <p:strVal val="visible"/>
                                      </p:to>
                                    </p:set>
                                    <p:anim calcmode="lin" valueType="num">
                                      <p:cBhvr>
                                        <p:cTn id="369" dur="500" fill="hold"/>
                                        <p:tgtEl>
                                          <p:spTgt spid="61"/>
                                        </p:tgtEl>
                                        <p:attrNameLst>
                                          <p:attrName>ppt_w</p:attrName>
                                        </p:attrNameLst>
                                      </p:cBhvr>
                                      <p:tavLst>
                                        <p:tav tm="0">
                                          <p:val>
                                            <p:fltVal val="0"/>
                                          </p:val>
                                        </p:tav>
                                        <p:tav tm="100000">
                                          <p:val>
                                            <p:strVal val="#ppt_w"/>
                                          </p:val>
                                        </p:tav>
                                      </p:tavLst>
                                    </p:anim>
                                    <p:anim calcmode="lin" valueType="num">
                                      <p:cBhvr>
                                        <p:cTn id="370" dur="500" fill="hold"/>
                                        <p:tgtEl>
                                          <p:spTgt spid="61"/>
                                        </p:tgtEl>
                                        <p:attrNameLst>
                                          <p:attrName>ppt_h</p:attrName>
                                        </p:attrNameLst>
                                      </p:cBhvr>
                                      <p:tavLst>
                                        <p:tav tm="0">
                                          <p:val>
                                            <p:fltVal val="0"/>
                                          </p:val>
                                        </p:tav>
                                        <p:tav tm="100000">
                                          <p:val>
                                            <p:strVal val="#ppt_h"/>
                                          </p:val>
                                        </p:tav>
                                      </p:tavLst>
                                    </p:anim>
                                    <p:anim calcmode="lin" valueType="num">
                                      <p:cBhvr>
                                        <p:cTn id="371" dur="500" fill="hold"/>
                                        <p:tgtEl>
                                          <p:spTgt spid="61"/>
                                        </p:tgtEl>
                                        <p:attrNameLst>
                                          <p:attrName>style.rotation</p:attrName>
                                        </p:attrNameLst>
                                      </p:cBhvr>
                                      <p:tavLst>
                                        <p:tav tm="0">
                                          <p:val>
                                            <p:fltVal val="90"/>
                                          </p:val>
                                        </p:tav>
                                        <p:tav tm="100000">
                                          <p:val>
                                            <p:fltVal val="0"/>
                                          </p:val>
                                        </p:tav>
                                      </p:tavLst>
                                    </p:anim>
                                    <p:animEffect transition="in" filter="fade">
                                      <p:cBhvr>
                                        <p:cTn id="372" dur="500"/>
                                        <p:tgtEl>
                                          <p:spTgt spid="61"/>
                                        </p:tgtEl>
                                      </p:cBhvr>
                                    </p:animEffect>
                                  </p:childTnLst>
                                </p:cTn>
                              </p:par>
                              <p:par>
                                <p:cTn id="373" presetID="37" presetClass="path" presetSubtype="0" accel="50000" decel="50000" fill="hold" nodeType="withEffect">
                                  <p:stCondLst>
                                    <p:cond delay="1500"/>
                                  </p:stCondLst>
                                  <p:childTnLst>
                                    <p:animMotion origin="layout" path="M -0.0727 0.22203 L -0.07107 0.1468 C -0.07053 0.12943 -0.06619 0.11034 -0.06011 0.09028 C -0.05219 0.06983 -0.04459 0.05497 -0.03602 0.04649 L 0.00131 0.0081 " pathEditMode="relative" rAng="-25098745" ptsTypes="FffFF">
                                      <p:cBhvr>
                                        <p:cTn id="374" dur="500" fill="hold"/>
                                        <p:tgtEl>
                                          <p:spTgt spid="61"/>
                                        </p:tgtEl>
                                        <p:attrNameLst>
                                          <p:attrName>ppt_x</p:attrName>
                                          <p:attrName>ppt_y</p:attrName>
                                        </p:attrNameLst>
                                      </p:cBhvr>
                                      <p:rCtr x="2507" y="-11998"/>
                                    </p:animMotion>
                                  </p:childTnLst>
                                </p:cTn>
                              </p:par>
                              <p:par>
                                <p:cTn id="375" presetID="31" presetClass="entr" presetSubtype="0" fill="hold" nodeType="withEffect">
                                  <p:stCondLst>
                                    <p:cond delay="2000"/>
                                  </p:stCondLst>
                                  <p:childTnLst>
                                    <p:set>
                                      <p:cBhvr>
                                        <p:cTn id="376" dur="1" fill="hold">
                                          <p:stCondLst>
                                            <p:cond delay="0"/>
                                          </p:stCondLst>
                                        </p:cTn>
                                        <p:tgtEl>
                                          <p:spTgt spid="62"/>
                                        </p:tgtEl>
                                        <p:attrNameLst>
                                          <p:attrName>style.visibility</p:attrName>
                                        </p:attrNameLst>
                                      </p:cBhvr>
                                      <p:to>
                                        <p:strVal val="visible"/>
                                      </p:to>
                                    </p:set>
                                    <p:anim calcmode="lin" valueType="num">
                                      <p:cBhvr>
                                        <p:cTn id="377" dur="500" fill="hold"/>
                                        <p:tgtEl>
                                          <p:spTgt spid="62"/>
                                        </p:tgtEl>
                                        <p:attrNameLst>
                                          <p:attrName>ppt_w</p:attrName>
                                        </p:attrNameLst>
                                      </p:cBhvr>
                                      <p:tavLst>
                                        <p:tav tm="0">
                                          <p:val>
                                            <p:fltVal val="0"/>
                                          </p:val>
                                        </p:tav>
                                        <p:tav tm="100000">
                                          <p:val>
                                            <p:strVal val="#ppt_w"/>
                                          </p:val>
                                        </p:tav>
                                      </p:tavLst>
                                    </p:anim>
                                    <p:anim calcmode="lin" valueType="num">
                                      <p:cBhvr>
                                        <p:cTn id="378" dur="500" fill="hold"/>
                                        <p:tgtEl>
                                          <p:spTgt spid="62"/>
                                        </p:tgtEl>
                                        <p:attrNameLst>
                                          <p:attrName>ppt_h</p:attrName>
                                        </p:attrNameLst>
                                      </p:cBhvr>
                                      <p:tavLst>
                                        <p:tav tm="0">
                                          <p:val>
                                            <p:fltVal val="0"/>
                                          </p:val>
                                        </p:tav>
                                        <p:tav tm="100000">
                                          <p:val>
                                            <p:strVal val="#ppt_h"/>
                                          </p:val>
                                        </p:tav>
                                      </p:tavLst>
                                    </p:anim>
                                    <p:anim calcmode="lin" valueType="num">
                                      <p:cBhvr>
                                        <p:cTn id="379" dur="500" fill="hold"/>
                                        <p:tgtEl>
                                          <p:spTgt spid="62"/>
                                        </p:tgtEl>
                                        <p:attrNameLst>
                                          <p:attrName>style.rotation</p:attrName>
                                        </p:attrNameLst>
                                      </p:cBhvr>
                                      <p:tavLst>
                                        <p:tav tm="0">
                                          <p:val>
                                            <p:fltVal val="90"/>
                                          </p:val>
                                        </p:tav>
                                        <p:tav tm="100000">
                                          <p:val>
                                            <p:fltVal val="0"/>
                                          </p:val>
                                        </p:tav>
                                      </p:tavLst>
                                    </p:anim>
                                    <p:animEffect transition="in" filter="fade">
                                      <p:cBhvr>
                                        <p:cTn id="380" dur="500"/>
                                        <p:tgtEl>
                                          <p:spTgt spid="62"/>
                                        </p:tgtEl>
                                      </p:cBhvr>
                                    </p:animEffect>
                                  </p:childTnLst>
                                </p:cTn>
                              </p:par>
                              <p:par>
                                <p:cTn id="381" presetID="37" presetClass="path" presetSubtype="0" accel="50000" decel="50000" fill="hold" nodeType="withEffect">
                                  <p:stCondLst>
                                    <p:cond delay="2000"/>
                                  </p:stCondLst>
                                  <p:childTnLst>
                                    <p:animMotion origin="layout" path="M -4.93056E-6 -3.58025E-6 L -0.01963 -0.0189 C -0.02408 -0.02276 -0.03005 -0.02469 -0.03624 -0.02353 C -0.0434 -0.02199 -0.04871 -0.01851 -0.05284 -0.01273 L -0.07042 0.01216 " pathEditMode="relative" rAng="10468116" ptsTypes="FffFF">
                                      <p:cBhvr>
                                        <p:cTn id="382" dur="500" spd="-100000" fill="hold"/>
                                        <p:tgtEl>
                                          <p:spTgt spid="62"/>
                                        </p:tgtEl>
                                        <p:attrNameLst>
                                          <p:attrName>ppt_x</p:attrName>
                                          <p:attrName>ppt_y</p:attrName>
                                        </p:attrNameLst>
                                      </p:cBhvr>
                                      <p:rCtr x="-3602" y="-868"/>
                                    </p:animMotion>
                                  </p:childTnLst>
                                </p:cTn>
                              </p:par>
                            </p:childTnLst>
                          </p:cTn>
                        </p:par>
                        <p:par>
                          <p:cTn id="383" fill="hold">
                            <p:stCondLst>
                              <p:cond delay="3076"/>
                            </p:stCondLst>
                            <p:childTnLst>
                              <p:par>
                                <p:cTn id="384" presetID="2" presetClass="exit" presetSubtype="4" fill="hold" nodeType="afterEffect">
                                  <p:stCondLst>
                                    <p:cond delay="0"/>
                                  </p:stCondLst>
                                  <p:childTnLst>
                                    <p:anim calcmode="lin" valueType="num">
                                      <p:cBhvr additive="base">
                                        <p:cTn id="385" dur="500"/>
                                        <p:tgtEl>
                                          <p:spTgt spid="54"/>
                                        </p:tgtEl>
                                        <p:attrNameLst>
                                          <p:attrName>ppt_x</p:attrName>
                                        </p:attrNameLst>
                                      </p:cBhvr>
                                      <p:tavLst>
                                        <p:tav tm="0">
                                          <p:val>
                                            <p:strVal val="ppt_x"/>
                                          </p:val>
                                        </p:tav>
                                        <p:tav tm="100000">
                                          <p:val>
                                            <p:strVal val="ppt_x"/>
                                          </p:val>
                                        </p:tav>
                                      </p:tavLst>
                                    </p:anim>
                                    <p:anim calcmode="lin" valueType="num">
                                      <p:cBhvr additive="base">
                                        <p:cTn id="386" dur="500"/>
                                        <p:tgtEl>
                                          <p:spTgt spid="54"/>
                                        </p:tgtEl>
                                        <p:attrNameLst>
                                          <p:attrName>ppt_y</p:attrName>
                                        </p:attrNameLst>
                                      </p:cBhvr>
                                      <p:tavLst>
                                        <p:tav tm="0">
                                          <p:val>
                                            <p:strVal val="ppt_y"/>
                                          </p:val>
                                        </p:tav>
                                        <p:tav tm="100000">
                                          <p:val>
                                            <p:strVal val="1+ppt_h/2"/>
                                          </p:val>
                                        </p:tav>
                                      </p:tavLst>
                                    </p:anim>
                                    <p:set>
                                      <p:cBhvr>
                                        <p:cTn id="387" dur="1" fill="hold">
                                          <p:stCondLst>
                                            <p:cond delay="499"/>
                                          </p:stCondLst>
                                        </p:cTn>
                                        <p:tgtEl>
                                          <p:spTgt spid="54"/>
                                        </p:tgtEl>
                                        <p:attrNameLst>
                                          <p:attrName>style.visibility</p:attrName>
                                        </p:attrNameLst>
                                      </p:cBhvr>
                                      <p:to>
                                        <p:strVal val="hidden"/>
                                      </p:to>
                                    </p:set>
                                  </p:childTnLst>
                                </p:cTn>
                              </p:par>
                              <p:par>
                                <p:cTn id="388" presetID="2" presetClass="exit" presetSubtype="4" fill="hold" nodeType="withEffect">
                                  <p:stCondLst>
                                    <p:cond delay="0"/>
                                  </p:stCondLst>
                                  <p:childTnLst>
                                    <p:anim calcmode="lin" valueType="num">
                                      <p:cBhvr additive="base">
                                        <p:cTn id="389" dur="750"/>
                                        <p:tgtEl>
                                          <p:spTgt spid="57"/>
                                        </p:tgtEl>
                                        <p:attrNameLst>
                                          <p:attrName>ppt_x</p:attrName>
                                        </p:attrNameLst>
                                      </p:cBhvr>
                                      <p:tavLst>
                                        <p:tav tm="0">
                                          <p:val>
                                            <p:strVal val="ppt_x"/>
                                          </p:val>
                                        </p:tav>
                                        <p:tav tm="100000">
                                          <p:val>
                                            <p:strVal val="ppt_x"/>
                                          </p:val>
                                        </p:tav>
                                      </p:tavLst>
                                    </p:anim>
                                    <p:anim calcmode="lin" valueType="num">
                                      <p:cBhvr additive="base">
                                        <p:cTn id="390" dur="750"/>
                                        <p:tgtEl>
                                          <p:spTgt spid="57"/>
                                        </p:tgtEl>
                                        <p:attrNameLst>
                                          <p:attrName>ppt_y</p:attrName>
                                        </p:attrNameLst>
                                      </p:cBhvr>
                                      <p:tavLst>
                                        <p:tav tm="0">
                                          <p:val>
                                            <p:strVal val="ppt_y"/>
                                          </p:val>
                                        </p:tav>
                                        <p:tav tm="100000">
                                          <p:val>
                                            <p:strVal val="1+ppt_h/2"/>
                                          </p:val>
                                        </p:tav>
                                      </p:tavLst>
                                    </p:anim>
                                    <p:set>
                                      <p:cBhvr>
                                        <p:cTn id="391" dur="1" fill="hold">
                                          <p:stCondLst>
                                            <p:cond delay="749"/>
                                          </p:stCondLst>
                                        </p:cTn>
                                        <p:tgtEl>
                                          <p:spTgt spid="57"/>
                                        </p:tgtEl>
                                        <p:attrNameLst>
                                          <p:attrName>style.visibility</p:attrName>
                                        </p:attrNameLst>
                                      </p:cBhvr>
                                      <p:to>
                                        <p:strVal val="hidden"/>
                                      </p:to>
                                    </p:set>
                                  </p:childTnLst>
                                </p:cTn>
                              </p:par>
                            </p:childTnLst>
                          </p:cTn>
                        </p:par>
                        <p:par>
                          <p:cTn id="392" fill="hold">
                            <p:stCondLst>
                              <p:cond delay="3826"/>
                            </p:stCondLst>
                            <p:childTnLst>
                              <p:par>
                                <p:cTn id="393" presetID="10" presetClass="entr" presetSubtype="0" fill="hold" nodeType="afterEffect">
                                  <p:stCondLst>
                                    <p:cond delay="0"/>
                                  </p:stCondLst>
                                  <p:childTnLst>
                                    <p:set>
                                      <p:cBhvr>
                                        <p:cTn id="394" dur="1" fill="hold">
                                          <p:stCondLst>
                                            <p:cond delay="0"/>
                                          </p:stCondLst>
                                        </p:cTn>
                                        <p:tgtEl>
                                          <p:spTgt spid="63"/>
                                        </p:tgtEl>
                                        <p:attrNameLst>
                                          <p:attrName>style.visibility</p:attrName>
                                        </p:attrNameLst>
                                      </p:cBhvr>
                                      <p:to>
                                        <p:strVal val="visible"/>
                                      </p:to>
                                    </p:set>
                                    <p:animEffect transition="in" filter="fade">
                                      <p:cBhvr>
                                        <p:cTn id="395" dur="1000"/>
                                        <p:tgtEl>
                                          <p:spTgt spid="63"/>
                                        </p:tgtEl>
                                      </p:cBhvr>
                                    </p:animEffect>
                                  </p:childTnLst>
                                </p:cTn>
                              </p:par>
                              <p:par>
                                <p:cTn id="396" presetID="1" presetClass="mediacall" presetSubtype="0" fill="hold" nodeType="withEffect">
                                  <p:stCondLst>
                                    <p:cond delay="0"/>
                                  </p:stCondLst>
                                  <p:childTnLst>
                                    <p:cmd type="call" cmd="playFrom(0.0)">
                                      <p:cBhvr>
                                        <p:cTn id="397" dur="3600" fill="hold"/>
                                        <p:tgtEl>
                                          <p:spTgt spid="27"/>
                                        </p:tgtEl>
                                      </p:cBhvr>
                                    </p:cmd>
                                  </p:childTnLst>
                                </p:cTn>
                              </p:par>
                            </p:childTnLst>
                          </p:cTn>
                        </p:par>
                        <p:par>
                          <p:cTn id="398" fill="hold">
                            <p:stCondLst>
                              <p:cond delay="7426"/>
                            </p:stCondLst>
                            <p:childTnLst>
                              <p:par>
                                <p:cTn id="399" presetID="31" presetClass="exit" presetSubtype="0" fill="hold" nodeType="afterEffect">
                                  <p:stCondLst>
                                    <p:cond delay="1000"/>
                                  </p:stCondLst>
                                  <p:childTnLst>
                                    <p:anim calcmode="lin" valueType="num">
                                      <p:cBhvr>
                                        <p:cTn id="400" dur="500"/>
                                        <p:tgtEl>
                                          <p:spTgt spid="60"/>
                                        </p:tgtEl>
                                        <p:attrNameLst>
                                          <p:attrName>ppt_w</p:attrName>
                                        </p:attrNameLst>
                                      </p:cBhvr>
                                      <p:tavLst>
                                        <p:tav tm="0">
                                          <p:val>
                                            <p:strVal val="ppt_w"/>
                                          </p:val>
                                        </p:tav>
                                        <p:tav tm="100000">
                                          <p:val>
                                            <p:fltVal val="0"/>
                                          </p:val>
                                        </p:tav>
                                      </p:tavLst>
                                    </p:anim>
                                    <p:anim calcmode="lin" valueType="num">
                                      <p:cBhvr>
                                        <p:cTn id="401" dur="500"/>
                                        <p:tgtEl>
                                          <p:spTgt spid="60"/>
                                        </p:tgtEl>
                                        <p:attrNameLst>
                                          <p:attrName>ppt_h</p:attrName>
                                        </p:attrNameLst>
                                      </p:cBhvr>
                                      <p:tavLst>
                                        <p:tav tm="0">
                                          <p:val>
                                            <p:strVal val="ppt_h"/>
                                          </p:val>
                                        </p:tav>
                                        <p:tav tm="100000">
                                          <p:val>
                                            <p:fltVal val="0"/>
                                          </p:val>
                                        </p:tav>
                                      </p:tavLst>
                                    </p:anim>
                                    <p:anim calcmode="lin" valueType="num">
                                      <p:cBhvr>
                                        <p:cTn id="402" dur="500"/>
                                        <p:tgtEl>
                                          <p:spTgt spid="60"/>
                                        </p:tgtEl>
                                        <p:attrNameLst>
                                          <p:attrName>style.rotation</p:attrName>
                                        </p:attrNameLst>
                                      </p:cBhvr>
                                      <p:tavLst>
                                        <p:tav tm="0">
                                          <p:val>
                                            <p:fltVal val="0"/>
                                          </p:val>
                                        </p:tav>
                                        <p:tav tm="100000">
                                          <p:val>
                                            <p:fltVal val="90"/>
                                          </p:val>
                                        </p:tav>
                                      </p:tavLst>
                                    </p:anim>
                                    <p:animEffect transition="out" filter="fade">
                                      <p:cBhvr>
                                        <p:cTn id="403" dur="500"/>
                                        <p:tgtEl>
                                          <p:spTgt spid="60"/>
                                        </p:tgtEl>
                                      </p:cBhvr>
                                    </p:animEffect>
                                    <p:set>
                                      <p:cBhvr>
                                        <p:cTn id="404" dur="1" fill="hold">
                                          <p:stCondLst>
                                            <p:cond delay="499"/>
                                          </p:stCondLst>
                                        </p:cTn>
                                        <p:tgtEl>
                                          <p:spTgt spid="60"/>
                                        </p:tgtEl>
                                        <p:attrNameLst>
                                          <p:attrName>style.visibility</p:attrName>
                                        </p:attrNameLst>
                                      </p:cBhvr>
                                      <p:to>
                                        <p:strVal val="hidden"/>
                                      </p:to>
                                    </p:set>
                                  </p:childTnLst>
                                </p:cTn>
                              </p:par>
                              <p:par>
                                <p:cTn id="405" presetID="31" presetClass="exit" presetSubtype="0" fill="hold" nodeType="withEffect">
                                  <p:stCondLst>
                                    <p:cond delay="1000"/>
                                  </p:stCondLst>
                                  <p:childTnLst>
                                    <p:anim calcmode="lin" valueType="num">
                                      <p:cBhvr>
                                        <p:cTn id="406" dur="500"/>
                                        <p:tgtEl>
                                          <p:spTgt spid="59"/>
                                        </p:tgtEl>
                                        <p:attrNameLst>
                                          <p:attrName>ppt_w</p:attrName>
                                        </p:attrNameLst>
                                      </p:cBhvr>
                                      <p:tavLst>
                                        <p:tav tm="0">
                                          <p:val>
                                            <p:strVal val="ppt_w"/>
                                          </p:val>
                                        </p:tav>
                                        <p:tav tm="100000">
                                          <p:val>
                                            <p:fltVal val="0"/>
                                          </p:val>
                                        </p:tav>
                                      </p:tavLst>
                                    </p:anim>
                                    <p:anim calcmode="lin" valueType="num">
                                      <p:cBhvr>
                                        <p:cTn id="407" dur="500"/>
                                        <p:tgtEl>
                                          <p:spTgt spid="59"/>
                                        </p:tgtEl>
                                        <p:attrNameLst>
                                          <p:attrName>ppt_h</p:attrName>
                                        </p:attrNameLst>
                                      </p:cBhvr>
                                      <p:tavLst>
                                        <p:tav tm="0">
                                          <p:val>
                                            <p:strVal val="ppt_h"/>
                                          </p:val>
                                        </p:tav>
                                        <p:tav tm="100000">
                                          <p:val>
                                            <p:fltVal val="0"/>
                                          </p:val>
                                        </p:tav>
                                      </p:tavLst>
                                    </p:anim>
                                    <p:anim calcmode="lin" valueType="num">
                                      <p:cBhvr>
                                        <p:cTn id="408" dur="500"/>
                                        <p:tgtEl>
                                          <p:spTgt spid="59"/>
                                        </p:tgtEl>
                                        <p:attrNameLst>
                                          <p:attrName>style.rotation</p:attrName>
                                        </p:attrNameLst>
                                      </p:cBhvr>
                                      <p:tavLst>
                                        <p:tav tm="0">
                                          <p:val>
                                            <p:fltVal val="0"/>
                                          </p:val>
                                        </p:tav>
                                        <p:tav tm="100000">
                                          <p:val>
                                            <p:fltVal val="90"/>
                                          </p:val>
                                        </p:tav>
                                      </p:tavLst>
                                    </p:anim>
                                    <p:animEffect transition="out" filter="fade">
                                      <p:cBhvr>
                                        <p:cTn id="409" dur="500"/>
                                        <p:tgtEl>
                                          <p:spTgt spid="59"/>
                                        </p:tgtEl>
                                      </p:cBhvr>
                                    </p:animEffect>
                                    <p:set>
                                      <p:cBhvr>
                                        <p:cTn id="410" dur="1" fill="hold">
                                          <p:stCondLst>
                                            <p:cond delay="499"/>
                                          </p:stCondLst>
                                        </p:cTn>
                                        <p:tgtEl>
                                          <p:spTgt spid="59"/>
                                        </p:tgtEl>
                                        <p:attrNameLst>
                                          <p:attrName>style.visibility</p:attrName>
                                        </p:attrNameLst>
                                      </p:cBhvr>
                                      <p:to>
                                        <p:strVal val="hidden"/>
                                      </p:to>
                                    </p:set>
                                  </p:childTnLst>
                                </p:cTn>
                              </p:par>
                              <p:par>
                                <p:cTn id="411" presetID="31" presetClass="exit" presetSubtype="0" fill="hold" nodeType="withEffect">
                                  <p:stCondLst>
                                    <p:cond delay="1000"/>
                                  </p:stCondLst>
                                  <p:childTnLst>
                                    <p:anim calcmode="lin" valueType="num">
                                      <p:cBhvr>
                                        <p:cTn id="412" dur="500"/>
                                        <p:tgtEl>
                                          <p:spTgt spid="58"/>
                                        </p:tgtEl>
                                        <p:attrNameLst>
                                          <p:attrName>ppt_w</p:attrName>
                                        </p:attrNameLst>
                                      </p:cBhvr>
                                      <p:tavLst>
                                        <p:tav tm="0">
                                          <p:val>
                                            <p:strVal val="ppt_w"/>
                                          </p:val>
                                        </p:tav>
                                        <p:tav tm="100000">
                                          <p:val>
                                            <p:fltVal val="0"/>
                                          </p:val>
                                        </p:tav>
                                      </p:tavLst>
                                    </p:anim>
                                    <p:anim calcmode="lin" valueType="num">
                                      <p:cBhvr>
                                        <p:cTn id="413" dur="500"/>
                                        <p:tgtEl>
                                          <p:spTgt spid="58"/>
                                        </p:tgtEl>
                                        <p:attrNameLst>
                                          <p:attrName>ppt_h</p:attrName>
                                        </p:attrNameLst>
                                      </p:cBhvr>
                                      <p:tavLst>
                                        <p:tav tm="0">
                                          <p:val>
                                            <p:strVal val="ppt_h"/>
                                          </p:val>
                                        </p:tav>
                                        <p:tav tm="100000">
                                          <p:val>
                                            <p:fltVal val="0"/>
                                          </p:val>
                                        </p:tav>
                                      </p:tavLst>
                                    </p:anim>
                                    <p:anim calcmode="lin" valueType="num">
                                      <p:cBhvr>
                                        <p:cTn id="414" dur="500"/>
                                        <p:tgtEl>
                                          <p:spTgt spid="58"/>
                                        </p:tgtEl>
                                        <p:attrNameLst>
                                          <p:attrName>style.rotation</p:attrName>
                                        </p:attrNameLst>
                                      </p:cBhvr>
                                      <p:tavLst>
                                        <p:tav tm="0">
                                          <p:val>
                                            <p:fltVal val="0"/>
                                          </p:val>
                                        </p:tav>
                                        <p:tav tm="100000">
                                          <p:val>
                                            <p:fltVal val="90"/>
                                          </p:val>
                                        </p:tav>
                                      </p:tavLst>
                                    </p:anim>
                                    <p:animEffect transition="out" filter="fade">
                                      <p:cBhvr>
                                        <p:cTn id="415" dur="500"/>
                                        <p:tgtEl>
                                          <p:spTgt spid="58"/>
                                        </p:tgtEl>
                                      </p:cBhvr>
                                    </p:animEffect>
                                    <p:set>
                                      <p:cBhvr>
                                        <p:cTn id="416" dur="1" fill="hold">
                                          <p:stCondLst>
                                            <p:cond delay="499"/>
                                          </p:stCondLst>
                                        </p:cTn>
                                        <p:tgtEl>
                                          <p:spTgt spid="58"/>
                                        </p:tgtEl>
                                        <p:attrNameLst>
                                          <p:attrName>style.visibility</p:attrName>
                                        </p:attrNameLst>
                                      </p:cBhvr>
                                      <p:to>
                                        <p:strVal val="hidden"/>
                                      </p:to>
                                    </p:set>
                                  </p:childTnLst>
                                </p:cTn>
                              </p:par>
                              <p:par>
                                <p:cTn id="417" presetID="31" presetClass="exit" presetSubtype="0" fill="hold" nodeType="withEffect">
                                  <p:stCondLst>
                                    <p:cond delay="1000"/>
                                  </p:stCondLst>
                                  <p:childTnLst>
                                    <p:anim calcmode="lin" valueType="num">
                                      <p:cBhvr>
                                        <p:cTn id="418" dur="500"/>
                                        <p:tgtEl>
                                          <p:spTgt spid="61"/>
                                        </p:tgtEl>
                                        <p:attrNameLst>
                                          <p:attrName>ppt_w</p:attrName>
                                        </p:attrNameLst>
                                      </p:cBhvr>
                                      <p:tavLst>
                                        <p:tav tm="0">
                                          <p:val>
                                            <p:strVal val="ppt_w"/>
                                          </p:val>
                                        </p:tav>
                                        <p:tav tm="100000">
                                          <p:val>
                                            <p:fltVal val="0"/>
                                          </p:val>
                                        </p:tav>
                                      </p:tavLst>
                                    </p:anim>
                                    <p:anim calcmode="lin" valueType="num">
                                      <p:cBhvr>
                                        <p:cTn id="419" dur="500"/>
                                        <p:tgtEl>
                                          <p:spTgt spid="61"/>
                                        </p:tgtEl>
                                        <p:attrNameLst>
                                          <p:attrName>ppt_h</p:attrName>
                                        </p:attrNameLst>
                                      </p:cBhvr>
                                      <p:tavLst>
                                        <p:tav tm="0">
                                          <p:val>
                                            <p:strVal val="ppt_h"/>
                                          </p:val>
                                        </p:tav>
                                        <p:tav tm="100000">
                                          <p:val>
                                            <p:fltVal val="0"/>
                                          </p:val>
                                        </p:tav>
                                      </p:tavLst>
                                    </p:anim>
                                    <p:anim calcmode="lin" valueType="num">
                                      <p:cBhvr>
                                        <p:cTn id="420" dur="500"/>
                                        <p:tgtEl>
                                          <p:spTgt spid="61"/>
                                        </p:tgtEl>
                                        <p:attrNameLst>
                                          <p:attrName>style.rotation</p:attrName>
                                        </p:attrNameLst>
                                      </p:cBhvr>
                                      <p:tavLst>
                                        <p:tav tm="0">
                                          <p:val>
                                            <p:fltVal val="0"/>
                                          </p:val>
                                        </p:tav>
                                        <p:tav tm="100000">
                                          <p:val>
                                            <p:fltVal val="90"/>
                                          </p:val>
                                        </p:tav>
                                      </p:tavLst>
                                    </p:anim>
                                    <p:animEffect transition="out" filter="fade">
                                      <p:cBhvr>
                                        <p:cTn id="421" dur="500"/>
                                        <p:tgtEl>
                                          <p:spTgt spid="61"/>
                                        </p:tgtEl>
                                      </p:cBhvr>
                                    </p:animEffect>
                                    <p:set>
                                      <p:cBhvr>
                                        <p:cTn id="422" dur="1" fill="hold">
                                          <p:stCondLst>
                                            <p:cond delay="499"/>
                                          </p:stCondLst>
                                        </p:cTn>
                                        <p:tgtEl>
                                          <p:spTgt spid="61"/>
                                        </p:tgtEl>
                                        <p:attrNameLst>
                                          <p:attrName>style.visibility</p:attrName>
                                        </p:attrNameLst>
                                      </p:cBhvr>
                                      <p:to>
                                        <p:strVal val="hidden"/>
                                      </p:to>
                                    </p:set>
                                  </p:childTnLst>
                                </p:cTn>
                              </p:par>
                              <p:par>
                                <p:cTn id="423" presetID="31" presetClass="exit" presetSubtype="0" fill="hold" nodeType="withEffect">
                                  <p:stCondLst>
                                    <p:cond delay="1000"/>
                                  </p:stCondLst>
                                  <p:childTnLst>
                                    <p:anim calcmode="lin" valueType="num">
                                      <p:cBhvr>
                                        <p:cTn id="424" dur="500"/>
                                        <p:tgtEl>
                                          <p:spTgt spid="62"/>
                                        </p:tgtEl>
                                        <p:attrNameLst>
                                          <p:attrName>ppt_w</p:attrName>
                                        </p:attrNameLst>
                                      </p:cBhvr>
                                      <p:tavLst>
                                        <p:tav tm="0">
                                          <p:val>
                                            <p:strVal val="ppt_w"/>
                                          </p:val>
                                        </p:tav>
                                        <p:tav tm="100000">
                                          <p:val>
                                            <p:fltVal val="0"/>
                                          </p:val>
                                        </p:tav>
                                      </p:tavLst>
                                    </p:anim>
                                    <p:anim calcmode="lin" valueType="num">
                                      <p:cBhvr>
                                        <p:cTn id="425" dur="500"/>
                                        <p:tgtEl>
                                          <p:spTgt spid="62"/>
                                        </p:tgtEl>
                                        <p:attrNameLst>
                                          <p:attrName>ppt_h</p:attrName>
                                        </p:attrNameLst>
                                      </p:cBhvr>
                                      <p:tavLst>
                                        <p:tav tm="0">
                                          <p:val>
                                            <p:strVal val="ppt_h"/>
                                          </p:val>
                                        </p:tav>
                                        <p:tav tm="100000">
                                          <p:val>
                                            <p:fltVal val="0"/>
                                          </p:val>
                                        </p:tav>
                                      </p:tavLst>
                                    </p:anim>
                                    <p:anim calcmode="lin" valueType="num">
                                      <p:cBhvr>
                                        <p:cTn id="426" dur="500"/>
                                        <p:tgtEl>
                                          <p:spTgt spid="62"/>
                                        </p:tgtEl>
                                        <p:attrNameLst>
                                          <p:attrName>style.rotation</p:attrName>
                                        </p:attrNameLst>
                                      </p:cBhvr>
                                      <p:tavLst>
                                        <p:tav tm="0">
                                          <p:val>
                                            <p:fltVal val="0"/>
                                          </p:val>
                                        </p:tav>
                                        <p:tav tm="100000">
                                          <p:val>
                                            <p:fltVal val="90"/>
                                          </p:val>
                                        </p:tav>
                                      </p:tavLst>
                                    </p:anim>
                                    <p:animEffect transition="out" filter="fade">
                                      <p:cBhvr>
                                        <p:cTn id="427" dur="500"/>
                                        <p:tgtEl>
                                          <p:spTgt spid="62"/>
                                        </p:tgtEl>
                                      </p:cBhvr>
                                    </p:animEffect>
                                    <p:set>
                                      <p:cBhvr>
                                        <p:cTn id="428" dur="1" fill="hold">
                                          <p:stCondLst>
                                            <p:cond delay="499"/>
                                          </p:stCondLst>
                                        </p:cTn>
                                        <p:tgtEl>
                                          <p:spTgt spid="62"/>
                                        </p:tgtEl>
                                        <p:attrNameLst>
                                          <p:attrName>style.visibility</p:attrName>
                                        </p:attrNameLst>
                                      </p:cBhvr>
                                      <p:to>
                                        <p:strVal val="hidden"/>
                                      </p:to>
                                    </p:set>
                                  </p:childTnLst>
                                </p:cTn>
                              </p:par>
                            </p:childTnLst>
                          </p:cTn>
                        </p:par>
                      </p:childTnLst>
                    </p:cTn>
                  </p:par>
                </p:childTnLst>
              </p:cTn>
              <p:nextCondLst>
                <p:cond evt="onClick" delay="0">
                  <p:tgtEl>
                    <p:spTgt spid="55"/>
                  </p:tgtEl>
                </p:cond>
              </p:nextCondLst>
            </p:seq>
            <p:audio>
              <p:cMediaNode vol="80000">
                <p:cTn id="429" fill="hold" display="0">
                  <p:stCondLst>
                    <p:cond delay="indefinite"/>
                  </p:stCondLst>
                  <p:endCondLst>
                    <p:cond evt="onStopAudio" delay="0">
                      <p:tgtEl>
                        <p:sldTgt/>
                      </p:tgtEl>
                    </p:cond>
                  </p:endCondLst>
                </p:cTn>
                <p:tgtEl>
                  <p:spTgt spid="26"/>
                </p:tgtEl>
              </p:cMediaNode>
            </p:audio>
            <p:audio>
              <p:cMediaNode vol="54545">
                <p:cTn id="430" fill="hold" display="0">
                  <p:stCondLst>
                    <p:cond delay="indefinite"/>
                  </p:stCondLst>
                  <p:endCondLst>
                    <p:cond evt="onStopAudio" delay="0">
                      <p:tgtEl>
                        <p:sldTgt/>
                      </p:tgtEl>
                    </p:cond>
                  </p:endCondLst>
                </p:cTn>
                <p:tgtEl>
                  <p:spTgt spid="27"/>
                </p:tgtEl>
              </p:cMediaNode>
            </p:audio>
            <p:audio>
              <p:cMediaNode vol="80000">
                <p:cTn id="431" fill="hold" display="0">
                  <p:stCondLst>
                    <p:cond delay="indefinite"/>
                  </p:stCondLst>
                  <p:endCondLst>
                    <p:cond evt="onStopAudio" delay="0">
                      <p:tgtEl>
                        <p:sldTgt/>
                      </p:tgtEl>
                    </p:cond>
                  </p:endCondLst>
                </p:cTn>
                <p:tgtEl>
                  <p:spTgt spid="28"/>
                </p:tgtEl>
              </p:cMediaNode>
            </p:audio>
            <p:audio>
              <p:cMediaNode vol="80000">
                <p:cTn id="432" fill="hold" display="0">
                  <p:stCondLst>
                    <p:cond delay="indefinite"/>
                  </p:stCondLst>
                  <p:endCondLst>
                    <p:cond evt="onStopAudio" delay="0">
                      <p:tgtEl>
                        <p:sldTgt/>
                      </p:tgtEl>
                    </p:cond>
                  </p:endCondLst>
                </p:cTn>
                <p:tgtEl>
                  <p:spTgt spid="40"/>
                </p:tgtEl>
              </p:cMediaNode>
            </p:audio>
            <p:audio>
              <p:cMediaNode vol="80000">
                <p:cTn id="433" fill="hold" display="0">
                  <p:stCondLst>
                    <p:cond delay="indefinite"/>
                  </p:stCondLst>
                  <p:endCondLst>
                    <p:cond evt="onStopAudio" delay="0">
                      <p:tgtEl>
                        <p:sldTgt/>
                      </p:tgtEl>
                    </p:cond>
                  </p:endCondLst>
                </p:cTn>
                <p:tgtEl>
                  <p:spTgt spid="49"/>
                </p:tgtEl>
              </p:cMediaNode>
            </p:audio>
            <p:audio>
              <p:cMediaNode vol="80000">
                <p:cTn id="434" fill="hold" display="0">
                  <p:stCondLst>
                    <p:cond delay="indefinite"/>
                  </p:stCondLst>
                  <p:endCondLst>
                    <p:cond evt="onStopAudio" delay="0">
                      <p:tgtEl>
                        <p:sldTgt/>
                      </p:tgtEl>
                    </p:cond>
                  </p:endCondLst>
                </p:cTn>
                <p:tgtEl>
                  <p:spTgt spid="67"/>
                </p:tgtEl>
              </p:cMediaNode>
            </p:audio>
          </p:childTnLst>
        </p:cTn>
      </p:par>
    </p:tnLst>
    <p:bldLst>
      <p:bldP spid="20" grpId="0" animBg="1"/>
      <p:bldP spid="20" grpId="1" animBg="1"/>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6" name="metal_chest_open (nox_soun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9"/>
          <a:stretch>
            <a:fillRect/>
          </a:stretch>
        </p:blipFill>
        <p:spPr>
          <a:xfrm>
            <a:off x="8710883" y="8549003"/>
            <a:ext cx="487363" cy="487363"/>
          </a:xfrm>
          <a:prstGeom prst="rect">
            <a:avLst/>
          </a:prstGeom>
        </p:spPr>
      </p:pic>
      <p:pic>
        <p:nvPicPr>
          <p:cNvPr id="27" name="jingle_achievement (littlerobotsoundfactory) (CCBY4.0).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9"/>
          <a:stretch>
            <a:fillRect/>
          </a:stretch>
        </p:blipFill>
        <p:spPr>
          <a:xfrm>
            <a:off x="9553500" y="8561844"/>
            <a:ext cx="487363" cy="487363"/>
          </a:xfrm>
          <a:prstGeom prst="rect">
            <a:avLst/>
          </a:prstGeom>
        </p:spPr>
      </p:pic>
      <p:pic>
        <p:nvPicPr>
          <p:cNvPr id="28" name="minus points (compiled).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20"/>
          <a:stretch>
            <a:fillRect/>
          </a:stretch>
        </p:blipFill>
        <p:spPr>
          <a:xfrm>
            <a:off x="10262770" y="8572004"/>
            <a:ext cx="487363" cy="487363"/>
          </a:xfrm>
          <a:prstGeom prst="rect">
            <a:avLst/>
          </a:prstGeom>
        </p:spPr>
      </p:pic>
      <p:pic>
        <p:nvPicPr>
          <p:cNvPr id="29" name="Platform 1"/>
          <p:cNvPicPr>
            <a:picLocks noChangeAspect="1"/>
          </p:cNvPicPr>
          <p:nvPr/>
        </p:nvPicPr>
        <p:blipFill>
          <a:blip r:embed="rId21" cstate="print">
            <a:extLst>
              <a:ext uri="{BEBA8EAE-BF5A-486C-A8C5-ECC9F3942E4B}">
                <a14:imgProps xmlns:a14="http://schemas.microsoft.com/office/drawing/2010/main">
                  <a14:imgLayer r:embed="rId22">
                    <a14:imgEffect>
                      <a14:colorTemperature colorTemp="59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a:off x="870796" y="4701539"/>
            <a:ext cx="3065619" cy="2357120"/>
          </a:xfrm>
          <a:prstGeom prst="rect">
            <a:avLst/>
          </a:prstGeom>
        </p:spPr>
      </p:pic>
      <p:pic>
        <p:nvPicPr>
          <p:cNvPr id="30" name="Chest 1 Closed"/>
          <p:cNvPicPr>
            <a:picLocks noChangeAspect="1"/>
          </p:cNvPicPr>
          <p:nvPr/>
        </p:nvPicPr>
        <p:blipFill>
          <a:blip r:embed="rId23" cstate="print">
            <a:extLst>
              <a:ext uri="{BEBA8EAE-BF5A-486C-A8C5-ECC9F3942E4B}">
                <a14:imgProps xmlns:a14="http://schemas.microsoft.com/office/drawing/2010/main">
                  <a14:imgLayer r:embed="rId24">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985180" y="2760236"/>
            <a:ext cx="2836850" cy="2233006"/>
          </a:xfrm>
          <a:prstGeom prst="rect">
            <a:avLst/>
          </a:prstGeom>
          <a:effectLst>
            <a:outerShdw blurRad="76200" dir="18900000" sy="23000" kx="-1200000" algn="bl" rotWithShape="0">
              <a:prstClr val="black">
                <a:alpha val="20000"/>
              </a:prstClr>
            </a:outerShdw>
          </a:effectLst>
        </p:spPr>
      </p:pic>
      <p:pic>
        <p:nvPicPr>
          <p:cNvPr id="31" name="Number 1"/>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2219277" y="5353214"/>
            <a:ext cx="281330" cy="1188720"/>
          </a:xfrm>
          <a:prstGeom prst="rect">
            <a:avLst/>
          </a:prstGeom>
          <a:effectLst>
            <a:glow rad="165100">
              <a:schemeClr val="tx1">
                <a:alpha val="40000"/>
              </a:schemeClr>
            </a:glow>
            <a:outerShdw blurRad="50800" dist="38100" dir="5400000" algn="t" rotWithShape="0">
              <a:prstClr val="black">
                <a:alpha val="40000"/>
              </a:prstClr>
            </a:outerShdw>
          </a:effectLst>
        </p:spPr>
      </p:pic>
      <p:pic>
        <p:nvPicPr>
          <p:cNvPr id="32" name="Chest 1 Open"/>
          <p:cNvPicPr>
            <a:picLocks noChangeAspect="1"/>
          </p:cNvPicPr>
          <p:nvPr/>
        </p:nvPicPr>
        <p:blipFill>
          <a:blip r:embed="rId26" cstate="print">
            <a:extLst>
              <a:ext uri="{BEBA8EAE-BF5A-486C-A8C5-ECC9F3942E4B}">
                <a14:imgProps xmlns:a14="http://schemas.microsoft.com/office/drawing/2010/main">
                  <a14:imgLayer r:embed="rId27">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985992" y="2012298"/>
            <a:ext cx="2834640" cy="2976372"/>
          </a:xfrm>
          <a:prstGeom prst="rect">
            <a:avLst/>
          </a:prstGeom>
          <a:effectLst>
            <a:outerShdw blurRad="76200" dir="18900000" sy="23000" kx="-1200000" algn="bl" rotWithShape="0">
              <a:prstClr val="black">
                <a:alpha val="20000"/>
              </a:prstClr>
            </a:outerShdw>
          </a:effectLst>
        </p:spPr>
      </p:pic>
      <p:pic>
        <p:nvPicPr>
          <p:cNvPr id="33" name="Evil Staff"/>
          <p:cNvPicPr>
            <a:picLocks noChangeAspect="1"/>
          </p:cNvPicPr>
          <p:nvPr/>
        </p:nvPicPr>
        <p:blipFill>
          <a:blip r:embed="rId28" cstate="print">
            <a:extLst>
              <a:ext uri="{BEBA8EAE-BF5A-486C-A8C5-ECC9F3942E4B}">
                <a14:imgProps xmlns:a14="http://schemas.microsoft.com/office/drawing/2010/main">
                  <a14:imgLayer r:embed="rId29">
                    <a14:imgEffect>
                      <a14:brightnessContrast bright="20000"/>
                    </a14:imgEffect>
                  </a14:imgLayer>
                </a14:imgProps>
              </a:ext>
              <a:ext uri="{28A0092B-C50C-407E-A947-70E740481C1C}">
                <a14:useLocalDpi xmlns:a14="http://schemas.microsoft.com/office/drawing/2010/main" val="0"/>
              </a:ext>
            </a:extLst>
          </a:blip>
          <a:stretch>
            <a:fillRect/>
          </a:stretch>
        </p:blipFill>
        <p:spPr>
          <a:xfrm>
            <a:off x="2219227" y="103430"/>
            <a:ext cx="365760" cy="3657611"/>
          </a:xfrm>
          <a:prstGeom prst="rect">
            <a:avLst/>
          </a:prstGeom>
        </p:spPr>
      </p:pic>
      <p:grpSp>
        <p:nvGrpSpPr>
          <p:cNvPr id="34" name="Minus 1"/>
          <p:cNvGrpSpPr>
            <a:grpSpLocks noChangeAspect="1"/>
          </p:cNvGrpSpPr>
          <p:nvPr/>
        </p:nvGrpSpPr>
        <p:grpSpPr>
          <a:xfrm>
            <a:off x="743354" y="4374034"/>
            <a:ext cx="3422945" cy="3187697"/>
            <a:chOff x="6017226" y="3122341"/>
            <a:chExt cx="5256658" cy="4895385"/>
          </a:xfrm>
        </p:grpSpPr>
        <p:pic>
          <p:nvPicPr>
            <p:cNvPr id="35" name="Minus Circle"/>
            <p:cNvPicPr>
              <a:picLocks noChangeAspect="1"/>
            </p:cNvPicPr>
            <p:nvPr/>
          </p:nvPicPr>
          <p:blipFill rotWithShape="1">
            <a:blip r:embed="rId30" cstate="print">
              <a:duotone>
                <a:prstClr val="black"/>
                <a:schemeClr val="accent3">
                  <a:tint val="45000"/>
                  <a:satMod val="400000"/>
                </a:schemeClr>
              </a:duotone>
              <a:extLst>
                <a:ext uri="{28A0092B-C50C-407E-A947-70E740481C1C}">
                  <a14:useLocalDpi xmlns:a14="http://schemas.microsoft.com/office/drawing/2010/main" val="0"/>
                </a:ext>
              </a:extLst>
            </a:blip>
            <a:srcRect l="17234" t="5105" r="15310" b="5669"/>
            <a:stretch/>
          </p:blipFill>
          <p:spPr>
            <a:xfrm>
              <a:off x="6017226" y="3122341"/>
              <a:ext cx="5256658" cy="4895385"/>
            </a:xfrm>
            <a:prstGeom prst="rect">
              <a:avLst/>
            </a:prstGeom>
          </p:spPr>
        </p:pic>
        <p:sp>
          <p:nvSpPr>
            <p:cNvPr id="36" name="Shadow"/>
            <p:cNvSpPr txBox="1"/>
            <p:nvPr/>
          </p:nvSpPr>
          <p:spPr>
            <a:xfrm>
              <a:off x="6683210" y="3784511"/>
              <a:ext cx="3749040" cy="3749040"/>
            </a:xfrm>
            <a:prstGeom prst="ellipse">
              <a:avLst/>
            </a:prstGeom>
            <a:solidFill>
              <a:schemeClr val="tx1">
                <a:alpha val="71000"/>
              </a:schemeClr>
            </a:solidFill>
            <a:effectLst>
              <a:softEdge rad="190500"/>
            </a:effectLst>
          </p:spPr>
          <p:txBody>
            <a:bodyPr wrap="square" lIns="0" tIns="0" rIns="0" bIns="0" rtlCol="0">
              <a:spAutoFit/>
            </a:bodyPr>
            <a:lstStyle/>
            <a:p>
              <a:pPr algn="ctr"/>
              <a:endParaRPr lang="en-US" sz="19900" dirty="0">
                <a:blipFill dpi="0" rotWithShape="1">
                  <a:blip r:embed="rId31"/>
                  <a:srcRect/>
                  <a:tile tx="0" ty="0" sx="100000" sy="100000" flip="none" algn="b"/>
                </a:blipFill>
                <a:latin typeface="Mystery Quest" panose="02000000000000000000" pitchFamily="2" charset="0"/>
                <a:cs typeface="Kalam Light" panose="02000000000000000000" pitchFamily="2" charset="0"/>
              </a:endParaRPr>
            </a:p>
          </p:txBody>
        </p:sp>
        <p:pic>
          <p:nvPicPr>
            <p:cNvPr id="37" name="-1"/>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a:off x="7108658" y="4369219"/>
              <a:ext cx="2474402" cy="2401627"/>
            </a:xfrm>
            <a:prstGeom prst="rect">
              <a:avLst/>
            </a:prstGeom>
          </p:spPr>
        </p:pic>
      </p:grpSp>
      <p:pic>
        <p:nvPicPr>
          <p:cNvPr id="38" name="whoosh 1 (qubodup).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9"/>
          <a:stretch>
            <a:fillRect/>
          </a:stretch>
        </p:blipFill>
        <p:spPr>
          <a:xfrm>
            <a:off x="2146740" y="8593334"/>
            <a:ext cx="487363" cy="487363"/>
          </a:xfrm>
          <a:prstGeom prst="rect">
            <a:avLst/>
          </a:prstGeom>
        </p:spPr>
      </p:pic>
      <p:pic>
        <p:nvPicPr>
          <p:cNvPr id="39" name="Platform 2"/>
          <p:cNvPicPr>
            <a:picLocks noChangeAspect="1"/>
          </p:cNvPicPr>
          <p:nvPr/>
        </p:nvPicPr>
        <p:blipFill>
          <a:blip r:embed="rId21" cstate="print">
            <a:extLst>
              <a:ext uri="{BEBA8EAE-BF5A-486C-A8C5-ECC9F3942E4B}">
                <a14:imgProps xmlns:a14="http://schemas.microsoft.com/office/drawing/2010/main">
                  <a14:imgLayer r:embed="rId22">
                    <a14:imgEffect>
                      <a14:colorTemperature colorTemp="59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a:off x="5782391" y="4701540"/>
            <a:ext cx="3065619" cy="2357120"/>
          </a:xfrm>
          <a:prstGeom prst="rect">
            <a:avLst/>
          </a:prstGeom>
        </p:spPr>
      </p:pic>
      <p:pic>
        <p:nvPicPr>
          <p:cNvPr id="40" name="Chest 2 Closed"/>
          <p:cNvPicPr>
            <a:picLocks noChangeAspect="1"/>
          </p:cNvPicPr>
          <p:nvPr/>
        </p:nvPicPr>
        <p:blipFill>
          <a:blip r:embed="rId23" cstate="print">
            <a:extLst>
              <a:ext uri="{BEBA8EAE-BF5A-486C-A8C5-ECC9F3942E4B}">
                <a14:imgProps xmlns:a14="http://schemas.microsoft.com/office/drawing/2010/main">
                  <a14:imgLayer r:embed="rId24">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5896775" y="2760237"/>
            <a:ext cx="2836850" cy="2233006"/>
          </a:xfrm>
          <a:prstGeom prst="rect">
            <a:avLst/>
          </a:prstGeom>
          <a:effectLst>
            <a:outerShdw blurRad="76200" dir="18900000" sy="23000" kx="-1200000" algn="bl" rotWithShape="0">
              <a:prstClr val="black">
                <a:alpha val="20000"/>
              </a:prstClr>
            </a:outerShdw>
          </a:effectLst>
        </p:spPr>
      </p:pic>
      <p:pic>
        <p:nvPicPr>
          <p:cNvPr id="41" name="Number 2"/>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a:off x="6899260" y="5353215"/>
            <a:ext cx="805514" cy="1188720"/>
          </a:xfrm>
          <a:prstGeom prst="rect">
            <a:avLst/>
          </a:prstGeom>
          <a:effectLst>
            <a:glow rad="165100">
              <a:schemeClr val="tx1">
                <a:alpha val="40000"/>
              </a:schemeClr>
            </a:glow>
            <a:outerShdw blurRad="50800" dist="38100" dir="5400000" algn="t" rotWithShape="0">
              <a:prstClr val="black">
                <a:alpha val="40000"/>
              </a:prstClr>
            </a:outerShdw>
          </a:effectLst>
        </p:spPr>
      </p:pic>
      <p:pic>
        <p:nvPicPr>
          <p:cNvPr id="42" name="Chest 2 Open"/>
          <p:cNvPicPr>
            <a:picLocks noChangeAspect="1"/>
          </p:cNvPicPr>
          <p:nvPr/>
        </p:nvPicPr>
        <p:blipFill>
          <a:blip r:embed="rId26" cstate="print">
            <a:extLst>
              <a:ext uri="{BEBA8EAE-BF5A-486C-A8C5-ECC9F3942E4B}">
                <a14:imgProps xmlns:a14="http://schemas.microsoft.com/office/drawing/2010/main">
                  <a14:imgLayer r:embed="rId27">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5897587" y="2012299"/>
            <a:ext cx="2834640" cy="2976372"/>
          </a:xfrm>
          <a:prstGeom prst="rect">
            <a:avLst/>
          </a:prstGeom>
          <a:effectLst>
            <a:outerShdw blurRad="76200" dir="18900000" sy="23000" kx="-1200000" algn="bl" rotWithShape="0">
              <a:prstClr val="black">
                <a:alpha val="20000"/>
              </a:prstClr>
            </a:outerShdw>
          </a:effectLst>
        </p:spPr>
      </p:pic>
      <p:pic>
        <p:nvPicPr>
          <p:cNvPr id="43" name="Broom"/>
          <p:cNvPicPr>
            <a:picLocks noChangeAspect="1"/>
          </p:cNvPicPr>
          <p:nvPr/>
        </p:nvPicPr>
        <p:blipFill>
          <a:blip r:embed="rId34" cstate="print">
            <a:extLst>
              <a:ext uri="{BEBA8EAE-BF5A-486C-A8C5-ECC9F3942E4B}">
                <a14:imgProps xmlns:a14="http://schemas.microsoft.com/office/drawing/2010/main">
                  <a14:imgLayer r:embed="rId35">
                    <a14:imgEffect>
                      <a14:brightnessContrast bright="20000"/>
                    </a14:imgEffect>
                  </a14:imgLayer>
                </a14:imgProps>
              </a:ext>
              <a:ext uri="{28A0092B-C50C-407E-A947-70E740481C1C}">
                <a14:useLocalDpi xmlns:a14="http://schemas.microsoft.com/office/drawing/2010/main" val="0"/>
              </a:ext>
            </a:extLst>
          </a:blip>
          <a:stretch>
            <a:fillRect/>
          </a:stretch>
        </p:blipFill>
        <p:spPr>
          <a:xfrm rot="18555380">
            <a:off x="6006636" y="687351"/>
            <a:ext cx="2746805" cy="2322576"/>
          </a:xfrm>
          <a:prstGeom prst="rect">
            <a:avLst/>
          </a:prstGeom>
        </p:spPr>
      </p:pic>
      <p:grpSp>
        <p:nvGrpSpPr>
          <p:cNvPr id="44" name="Points 1"/>
          <p:cNvGrpSpPr>
            <a:grpSpLocks noChangeAspect="1"/>
          </p:cNvGrpSpPr>
          <p:nvPr/>
        </p:nvGrpSpPr>
        <p:grpSpPr>
          <a:xfrm>
            <a:off x="5654949" y="4374035"/>
            <a:ext cx="3422945" cy="3187697"/>
            <a:chOff x="6017226" y="3122341"/>
            <a:chExt cx="5256658" cy="4895385"/>
          </a:xfrm>
        </p:grpSpPr>
        <p:pic>
          <p:nvPicPr>
            <p:cNvPr id="45" name="Points Circle"/>
            <p:cNvPicPr>
              <a:picLocks noChangeAspect="1"/>
            </p:cNvPicPr>
            <p:nvPr/>
          </p:nvPicPr>
          <p:blipFill rotWithShape="1">
            <a:blip r:embed="rId30" cstate="print">
              <a:extLst>
                <a:ext uri="{28A0092B-C50C-407E-A947-70E740481C1C}">
                  <a14:useLocalDpi xmlns:a14="http://schemas.microsoft.com/office/drawing/2010/main" val="0"/>
                </a:ext>
              </a:extLst>
            </a:blip>
            <a:srcRect l="17234" t="5105" r="15310" b="5669"/>
            <a:stretch/>
          </p:blipFill>
          <p:spPr>
            <a:xfrm>
              <a:off x="6017226" y="3122341"/>
              <a:ext cx="5256658" cy="4895385"/>
            </a:xfrm>
            <a:prstGeom prst="rect">
              <a:avLst/>
            </a:prstGeom>
          </p:spPr>
        </p:pic>
        <p:sp>
          <p:nvSpPr>
            <p:cNvPr id="46" name="Shadow"/>
            <p:cNvSpPr txBox="1"/>
            <p:nvPr/>
          </p:nvSpPr>
          <p:spPr>
            <a:xfrm>
              <a:off x="6683210" y="3784511"/>
              <a:ext cx="3749040" cy="3749040"/>
            </a:xfrm>
            <a:prstGeom prst="ellipse">
              <a:avLst/>
            </a:prstGeom>
            <a:solidFill>
              <a:schemeClr val="tx1">
                <a:alpha val="71000"/>
              </a:schemeClr>
            </a:solidFill>
            <a:effectLst>
              <a:softEdge rad="190500"/>
            </a:effectLst>
          </p:spPr>
          <p:txBody>
            <a:bodyPr wrap="square" lIns="0" tIns="0" rIns="0" bIns="0" rtlCol="0">
              <a:spAutoFit/>
            </a:bodyPr>
            <a:lstStyle/>
            <a:p>
              <a:pPr algn="ctr"/>
              <a:endParaRPr lang="en-US" sz="19900" dirty="0">
                <a:blipFill dpi="0" rotWithShape="1">
                  <a:blip r:embed="rId31"/>
                  <a:srcRect/>
                  <a:tile tx="0" ty="0" sx="100000" sy="100000" flip="none" algn="b"/>
                </a:blipFill>
                <a:latin typeface="Mystery Quest" panose="02000000000000000000" pitchFamily="2" charset="0"/>
                <a:cs typeface="Kalam Light" panose="02000000000000000000" pitchFamily="2" charset="0"/>
              </a:endParaRPr>
            </a:p>
          </p:txBody>
        </p:sp>
        <p:pic>
          <p:nvPicPr>
            <p:cNvPr id="47" name="1"/>
            <p:cNvPicPr>
              <a:picLocks noChangeAspect="1"/>
            </p:cNvPicPr>
            <p:nvPr/>
          </p:nvPicPr>
          <p:blipFill>
            <a:blip r:embed="rId36">
              <a:extLst>
                <a:ext uri="{BEBA8EAE-BF5A-486C-A8C5-ECC9F3942E4B}">
                  <a14:imgProps xmlns:a14="http://schemas.microsoft.com/office/drawing/2010/main">
                    <a14:imgLayer r:embed="rId37">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7058562" y="4369219"/>
              <a:ext cx="2574597" cy="2401627"/>
            </a:xfrm>
            <a:prstGeom prst="rect">
              <a:avLst/>
            </a:prstGeom>
          </p:spPr>
        </p:pic>
      </p:grpSp>
      <p:pic>
        <p:nvPicPr>
          <p:cNvPr id="48" name="whoosh 1 (qubodup).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9"/>
          <a:stretch>
            <a:fillRect/>
          </a:stretch>
        </p:blipFill>
        <p:spPr>
          <a:xfrm>
            <a:off x="7058335" y="8490901"/>
            <a:ext cx="487363" cy="487363"/>
          </a:xfrm>
          <a:prstGeom prst="rect">
            <a:avLst/>
          </a:prstGeom>
        </p:spPr>
      </p:pic>
      <p:pic>
        <p:nvPicPr>
          <p:cNvPr id="49" name="Platform 3"/>
          <p:cNvPicPr>
            <a:picLocks noChangeAspect="1"/>
          </p:cNvPicPr>
          <p:nvPr/>
        </p:nvPicPr>
        <p:blipFill>
          <a:blip r:embed="rId21" cstate="print">
            <a:extLst>
              <a:ext uri="{BEBA8EAE-BF5A-486C-A8C5-ECC9F3942E4B}">
                <a14:imgProps xmlns:a14="http://schemas.microsoft.com/office/drawing/2010/main">
                  <a14:imgLayer r:embed="rId22">
                    <a14:imgEffect>
                      <a14:colorTemperature colorTemp="59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0664215" y="4701540"/>
            <a:ext cx="3065619" cy="2357120"/>
          </a:xfrm>
          <a:prstGeom prst="rect">
            <a:avLst/>
          </a:prstGeom>
        </p:spPr>
      </p:pic>
      <p:pic>
        <p:nvPicPr>
          <p:cNvPr id="50" name="Chest 3 Closed"/>
          <p:cNvPicPr>
            <a:picLocks noChangeAspect="1"/>
          </p:cNvPicPr>
          <p:nvPr/>
        </p:nvPicPr>
        <p:blipFill>
          <a:blip r:embed="rId23" cstate="print">
            <a:extLst>
              <a:ext uri="{BEBA8EAE-BF5A-486C-A8C5-ECC9F3942E4B}">
                <a14:imgProps xmlns:a14="http://schemas.microsoft.com/office/drawing/2010/main">
                  <a14:imgLayer r:embed="rId24">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10778599" y="2760237"/>
            <a:ext cx="2836850" cy="2233006"/>
          </a:xfrm>
          <a:prstGeom prst="rect">
            <a:avLst/>
          </a:prstGeom>
          <a:effectLst>
            <a:outerShdw blurRad="76200" dir="18900000" sy="23000" kx="-1200000" algn="bl" rotWithShape="0">
              <a:prstClr val="black">
                <a:alpha val="20000"/>
              </a:prstClr>
            </a:outerShdw>
          </a:effectLst>
        </p:spPr>
      </p:pic>
      <p:pic>
        <p:nvPicPr>
          <p:cNvPr id="51" name="Number 3"/>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a:off x="11843321" y="5353215"/>
            <a:ext cx="755636" cy="1463040"/>
          </a:xfrm>
          <a:prstGeom prst="rect">
            <a:avLst/>
          </a:prstGeom>
          <a:effectLst>
            <a:glow rad="165100">
              <a:schemeClr val="tx1">
                <a:alpha val="40000"/>
              </a:schemeClr>
            </a:glow>
            <a:outerShdw blurRad="50800" dist="38100" dir="5400000" algn="t" rotWithShape="0">
              <a:prstClr val="black">
                <a:alpha val="40000"/>
              </a:prstClr>
            </a:outerShdw>
          </a:effectLst>
        </p:spPr>
      </p:pic>
      <p:pic>
        <p:nvPicPr>
          <p:cNvPr id="52" name="Chest 3 Open"/>
          <p:cNvPicPr>
            <a:picLocks noChangeAspect="1"/>
          </p:cNvPicPr>
          <p:nvPr/>
        </p:nvPicPr>
        <p:blipFill>
          <a:blip r:embed="rId26" cstate="print">
            <a:extLst>
              <a:ext uri="{BEBA8EAE-BF5A-486C-A8C5-ECC9F3942E4B}">
                <a14:imgProps xmlns:a14="http://schemas.microsoft.com/office/drawing/2010/main">
                  <a14:imgLayer r:embed="rId27">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10779595" y="2012299"/>
            <a:ext cx="2834640" cy="2976372"/>
          </a:xfrm>
          <a:prstGeom prst="rect">
            <a:avLst/>
          </a:prstGeom>
          <a:effectLst>
            <a:outerShdw blurRad="76200" dir="18900000" sy="23000" kx="-1200000" algn="bl" rotWithShape="0">
              <a:prstClr val="black">
                <a:alpha val="20000"/>
              </a:prstClr>
            </a:outerShdw>
          </a:effectLst>
        </p:spPr>
      </p:pic>
      <p:grpSp>
        <p:nvGrpSpPr>
          <p:cNvPr id="53" name="Points 4"/>
          <p:cNvGrpSpPr>
            <a:grpSpLocks noChangeAspect="1"/>
          </p:cNvGrpSpPr>
          <p:nvPr/>
        </p:nvGrpSpPr>
        <p:grpSpPr>
          <a:xfrm>
            <a:off x="10509667" y="4374035"/>
            <a:ext cx="3422945" cy="3187697"/>
            <a:chOff x="6017226" y="3122341"/>
            <a:chExt cx="5256658" cy="4895385"/>
          </a:xfrm>
        </p:grpSpPr>
        <p:pic>
          <p:nvPicPr>
            <p:cNvPr id="54" name="Points Circle"/>
            <p:cNvPicPr>
              <a:picLocks noChangeAspect="1"/>
            </p:cNvPicPr>
            <p:nvPr/>
          </p:nvPicPr>
          <p:blipFill rotWithShape="1">
            <a:blip r:embed="rId39" cstate="print">
              <a:extLst>
                <a:ext uri="{BEBA8EAE-BF5A-486C-A8C5-ECC9F3942E4B}">
                  <a14:imgProps xmlns:a14="http://schemas.microsoft.com/office/drawing/2010/main">
                    <a14:imgLayer r:embed="rId40">
                      <a14:imgEffect>
                        <a14:brightnessContrast contrast="-40000"/>
                      </a14:imgEffect>
                    </a14:imgLayer>
                  </a14:imgProps>
                </a:ext>
                <a:ext uri="{28A0092B-C50C-407E-A947-70E740481C1C}">
                  <a14:useLocalDpi xmlns:a14="http://schemas.microsoft.com/office/drawing/2010/main" val="0"/>
                </a:ext>
              </a:extLst>
            </a:blip>
            <a:srcRect l="17234" t="5105" r="15310" b="5669"/>
            <a:stretch/>
          </p:blipFill>
          <p:spPr>
            <a:xfrm>
              <a:off x="6017226" y="3122341"/>
              <a:ext cx="5256658" cy="4895385"/>
            </a:xfrm>
            <a:prstGeom prst="rect">
              <a:avLst/>
            </a:prstGeom>
          </p:spPr>
        </p:pic>
        <p:sp>
          <p:nvSpPr>
            <p:cNvPr id="55" name="Shadow"/>
            <p:cNvSpPr txBox="1"/>
            <p:nvPr/>
          </p:nvSpPr>
          <p:spPr>
            <a:xfrm>
              <a:off x="6683211" y="3784511"/>
              <a:ext cx="3749040" cy="3749040"/>
            </a:xfrm>
            <a:prstGeom prst="ellipse">
              <a:avLst/>
            </a:prstGeom>
            <a:solidFill>
              <a:schemeClr val="tx1">
                <a:alpha val="71000"/>
              </a:schemeClr>
            </a:solidFill>
            <a:effectLst>
              <a:softEdge rad="190500"/>
            </a:effectLst>
          </p:spPr>
          <p:txBody>
            <a:bodyPr wrap="square" lIns="0" tIns="0" rIns="0" bIns="0" rtlCol="0">
              <a:spAutoFit/>
            </a:bodyPr>
            <a:lstStyle/>
            <a:p>
              <a:pPr algn="ctr"/>
              <a:endParaRPr lang="en-US" sz="19900" dirty="0">
                <a:blipFill dpi="0" rotWithShape="1">
                  <a:blip r:embed="rId31"/>
                  <a:srcRect/>
                  <a:tile tx="0" ty="0" sx="100000" sy="100000" flip="none" algn="b"/>
                </a:blipFill>
                <a:latin typeface="Mystery Quest" panose="02000000000000000000" pitchFamily="2" charset="0"/>
                <a:cs typeface="Kalam Light" panose="02000000000000000000" pitchFamily="2" charset="0"/>
              </a:endParaRPr>
            </a:p>
          </p:txBody>
        </p:sp>
        <p:pic>
          <p:nvPicPr>
            <p:cNvPr id="56" name="4"/>
            <p:cNvPicPr>
              <a:picLocks noChangeAspect="1"/>
            </p:cNvPicPr>
            <p:nvPr/>
          </p:nvPicPr>
          <p:blipFill>
            <a:blip r:embed="rId41" cstate="print">
              <a:extLst>
                <a:ext uri="{BEBA8EAE-BF5A-486C-A8C5-ECC9F3942E4B}">
                  <a14:imgProps xmlns:a14="http://schemas.microsoft.com/office/drawing/2010/main">
                    <a14:imgLayer r:embed="rId42">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7016999" y="4369219"/>
              <a:ext cx="2657723" cy="2401627"/>
            </a:xfrm>
            <a:prstGeom prst="rect">
              <a:avLst/>
            </a:prstGeom>
          </p:spPr>
        </p:pic>
      </p:grpSp>
      <p:pic>
        <p:nvPicPr>
          <p:cNvPr id="57" name="whoosh 4 (qubodup).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19"/>
          <a:stretch>
            <a:fillRect/>
          </a:stretch>
        </p:blipFill>
        <p:spPr>
          <a:xfrm>
            <a:off x="11920269" y="8490900"/>
            <a:ext cx="487363" cy="487363"/>
          </a:xfrm>
          <a:prstGeom prst="rect">
            <a:avLst/>
          </a:prstGeom>
        </p:spPr>
      </p:pic>
      <p:pic>
        <p:nvPicPr>
          <p:cNvPr id="58" name="Spell Book"/>
          <p:cNvPicPr>
            <a:picLocks noChangeAspect="1"/>
          </p:cNvPicPr>
          <p:nvPr/>
        </p:nvPicPr>
        <p:blipFill>
          <a:blip r:embed="rId43" cstate="print">
            <a:extLst>
              <a:ext uri="{28A0092B-C50C-407E-A947-70E740481C1C}">
                <a14:useLocalDpi xmlns:a14="http://schemas.microsoft.com/office/drawing/2010/main" val="0"/>
              </a:ext>
            </a:extLst>
          </a:blip>
          <a:stretch>
            <a:fillRect/>
          </a:stretch>
        </p:blipFill>
        <p:spPr>
          <a:xfrm rot="19451795">
            <a:off x="10501635" y="782095"/>
            <a:ext cx="971345" cy="1358525"/>
          </a:xfrm>
          <a:prstGeom prst="rect">
            <a:avLst/>
          </a:prstGeom>
        </p:spPr>
      </p:pic>
      <p:pic>
        <p:nvPicPr>
          <p:cNvPr id="59" name="Hat"/>
          <p:cNvPicPr>
            <a:picLocks noChangeAspect="1"/>
          </p:cNvPicPr>
          <p:nvPr/>
        </p:nvPicPr>
        <p:blipFill>
          <a:blip r:embed="rId44" cstate="print">
            <a:extLst>
              <a:ext uri="{BEBA8EAE-BF5A-486C-A8C5-ECC9F3942E4B}">
                <a14:imgProps xmlns:a14="http://schemas.microsoft.com/office/drawing/2010/main">
                  <a14:imgLayer r:embed="rId45">
                    <a14:imgEffect>
                      <a14:brightnessContrast bright="40000"/>
                    </a14:imgEffect>
                  </a14:imgLayer>
                </a14:imgProps>
              </a:ext>
              <a:ext uri="{28A0092B-C50C-407E-A947-70E740481C1C}">
                <a14:useLocalDpi xmlns:a14="http://schemas.microsoft.com/office/drawing/2010/main" val="0"/>
              </a:ext>
            </a:extLst>
          </a:blip>
          <a:stretch>
            <a:fillRect/>
          </a:stretch>
        </p:blipFill>
        <p:spPr>
          <a:xfrm rot="18532009" flipH="1">
            <a:off x="9351936" y="2216197"/>
            <a:ext cx="2318937" cy="1522602"/>
          </a:xfrm>
          <a:prstGeom prst="rect">
            <a:avLst/>
          </a:prstGeom>
        </p:spPr>
      </p:pic>
      <p:pic>
        <p:nvPicPr>
          <p:cNvPr id="60" name="Staff"/>
          <p:cNvPicPr>
            <a:picLocks noChangeAspect="1"/>
          </p:cNvPicPr>
          <p:nvPr/>
        </p:nvPicPr>
        <p:blipFill>
          <a:blip r:embed="rId46" cstate="print">
            <a:extLst>
              <a:ext uri="{28A0092B-C50C-407E-A947-70E740481C1C}">
                <a14:useLocalDpi xmlns:a14="http://schemas.microsoft.com/office/drawing/2010/main" val="0"/>
              </a:ext>
            </a:extLst>
          </a:blip>
          <a:stretch>
            <a:fillRect/>
          </a:stretch>
        </p:blipFill>
        <p:spPr>
          <a:xfrm rot="1786856">
            <a:off x="12633508" y="400276"/>
            <a:ext cx="692838" cy="3197712"/>
          </a:xfrm>
          <a:prstGeom prst="rect">
            <a:avLst/>
          </a:prstGeom>
        </p:spPr>
      </p:pic>
      <p:pic>
        <p:nvPicPr>
          <p:cNvPr id="61" name="Ring"/>
          <p:cNvPicPr>
            <a:picLocks noChangeAspect="1"/>
          </p:cNvPicPr>
          <p:nvPr/>
        </p:nvPicPr>
        <p:blipFill>
          <a:blip r:embed="rId47" cstate="print">
            <a:extLst>
              <a:ext uri="{28A0092B-C50C-407E-A947-70E740481C1C}">
                <a14:useLocalDpi xmlns:a14="http://schemas.microsoft.com/office/drawing/2010/main" val="0"/>
              </a:ext>
            </a:extLst>
          </a:blip>
          <a:stretch>
            <a:fillRect/>
          </a:stretch>
        </p:blipFill>
        <p:spPr>
          <a:xfrm rot="1323939">
            <a:off x="13470270" y="2492904"/>
            <a:ext cx="673677" cy="798826"/>
          </a:xfrm>
          <a:prstGeom prst="rect">
            <a:avLst/>
          </a:prstGeom>
        </p:spPr>
      </p:pic>
      <p:pic>
        <p:nvPicPr>
          <p:cNvPr id="2" name="Brick Wall"/>
          <p:cNvPicPr>
            <a:picLocks noChangeAspect="1"/>
          </p:cNvPicPr>
          <p:nvPr/>
        </p:nvPicPr>
        <p:blipFill>
          <a:blip r:embed="rId48">
            <a:extLst>
              <a:ext uri="{28A0092B-C50C-407E-A947-70E740481C1C}">
                <a14:useLocalDpi xmlns:a14="http://schemas.microsoft.com/office/drawing/2010/main" val="0"/>
              </a:ext>
            </a:extLst>
          </a:blip>
          <a:stretch>
            <a:fillRect/>
          </a:stretch>
        </p:blipFill>
        <p:spPr>
          <a:xfrm>
            <a:off x="0" y="0"/>
            <a:ext cx="14630400" cy="8229600"/>
          </a:xfrm>
          <a:prstGeom prst="rect">
            <a:avLst/>
          </a:prstGeom>
        </p:spPr>
      </p:pic>
      <p:pic>
        <p:nvPicPr>
          <p:cNvPr id="3" name="Doors (Closed)"/>
          <p:cNvPicPr>
            <a:picLocks noChangeAspect="1"/>
          </p:cNvPicPr>
          <p:nvPr/>
        </p:nvPicPr>
        <p:blipFill>
          <a:blip r:embed="rId49">
            <a:extLst>
              <a:ext uri="{28A0092B-C50C-407E-A947-70E740481C1C}">
                <a14:useLocalDpi xmlns:a14="http://schemas.microsoft.com/office/drawing/2010/main" val="0"/>
              </a:ext>
            </a:extLst>
          </a:blip>
          <a:stretch>
            <a:fillRect/>
          </a:stretch>
        </p:blipFill>
        <p:spPr>
          <a:xfrm>
            <a:off x="3561794" y="191080"/>
            <a:ext cx="7514723" cy="8229600"/>
          </a:xfrm>
          <a:prstGeom prst="rect">
            <a:avLst/>
          </a:prstGeom>
          <a:effectLst>
            <a:innerShdw blurRad="114300">
              <a:prstClr val="black"/>
            </a:innerShdw>
          </a:effectLst>
        </p:spPr>
      </p:pic>
      <p:pic>
        <p:nvPicPr>
          <p:cNvPr id="4" name="Doors (Open)"/>
          <p:cNvPicPr>
            <a:picLocks noChangeAspect="1"/>
          </p:cNvPicPr>
          <p:nvPr/>
        </p:nvPicPr>
        <p:blipFill rotWithShape="1">
          <a:blip r:embed="rId50">
            <a:extLst>
              <a:ext uri="{28A0092B-C50C-407E-A947-70E740481C1C}">
                <a14:useLocalDpi xmlns:a14="http://schemas.microsoft.com/office/drawing/2010/main" val="0"/>
              </a:ext>
            </a:extLst>
          </a:blip>
          <a:srcRect l="15985" t="7812" r="16219" b="7812"/>
          <a:stretch/>
        </p:blipFill>
        <p:spPr>
          <a:xfrm>
            <a:off x="2346958" y="211579"/>
            <a:ext cx="9921240" cy="8229600"/>
          </a:xfrm>
          <a:prstGeom prst="rect">
            <a:avLst/>
          </a:prstGeom>
          <a:effectLst>
            <a:innerShdw blurRad="114300">
              <a:prstClr val="black"/>
            </a:innerShdw>
          </a:effectLst>
        </p:spPr>
      </p:pic>
      <p:pic>
        <p:nvPicPr>
          <p:cNvPr id="8" name="Glow 1"/>
          <p:cNvPicPr>
            <a:picLocks noChangeAspect="1"/>
          </p:cNvPicPr>
          <p:nvPr/>
        </p:nvPicPr>
        <p:blipFill>
          <a:blip r:embed="rId51" cstate="print">
            <a:extLst>
              <a:ext uri="{28A0092B-C50C-407E-A947-70E740481C1C}">
                <a14:useLocalDpi xmlns:a14="http://schemas.microsoft.com/office/drawing/2010/main" val="0"/>
              </a:ext>
            </a:extLst>
          </a:blip>
          <a:stretch>
            <a:fillRect/>
          </a:stretch>
        </p:blipFill>
        <p:spPr>
          <a:xfrm>
            <a:off x="-1701493" y="371301"/>
            <a:ext cx="6273484" cy="3764091"/>
          </a:xfrm>
          <a:prstGeom prst="rect">
            <a:avLst/>
          </a:prstGeom>
        </p:spPr>
      </p:pic>
      <p:pic>
        <p:nvPicPr>
          <p:cNvPr id="9" name="Glow 2"/>
          <p:cNvPicPr>
            <a:picLocks noChangeAspect="1"/>
          </p:cNvPicPr>
          <p:nvPr/>
        </p:nvPicPr>
        <p:blipFill>
          <a:blip r:embed="rId51" cstate="print">
            <a:extLst>
              <a:ext uri="{28A0092B-C50C-407E-A947-70E740481C1C}">
                <a14:useLocalDpi xmlns:a14="http://schemas.microsoft.com/office/drawing/2010/main" val="0"/>
              </a:ext>
            </a:extLst>
          </a:blip>
          <a:stretch>
            <a:fillRect/>
          </a:stretch>
        </p:blipFill>
        <p:spPr>
          <a:xfrm>
            <a:off x="9987587" y="371301"/>
            <a:ext cx="6273484" cy="3764091"/>
          </a:xfrm>
          <a:prstGeom prst="rect">
            <a:avLst/>
          </a:prstGeom>
        </p:spPr>
      </p:pic>
      <p:pic>
        <p:nvPicPr>
          <p:cNvPr id="5" name="Magic Barrier"/>
          <p:cNvPicPr>
            <a:picLocks noChangeAspect="1"/>
          </p:cNvPicPr>
          <p:nvPr/>
        </p:nvPicPr>
        <p:blipFill>
          <a:blip r:embed="rId52" cstate="print">
            <a:extLst>
              <a:ext uri="{28A0092B-C50C-407E-A947-70E740481C1C}">
                <a14:useLocalDpi xmlns:a14="http://schemas.microsoft.com/office/drawing/2010/main" val="0"/>
              </a:ext>
            </a:extLst>
          </a:blip>
          <a:stretch>
            <a:fillRect/>
          </a:stretch>
        </p:blipFill>
        <p:spPr>
          <a:xfrm>
            <a:off x="4878319" y="3809996"/>
            <a:ext cx="4873762" cy="3291847"/>
          </a:xfrm>
          <a:prstGeom prst="rect">
            <a:avLst/>
          </a:prstGeom>
        </p:spPr>
      </p:pic>
      <p:pic>
        <p:nvPicPr>
          <p:cNvPr id="6" name="Magic Circle 1"/>
          <p:cNvPicPr>
            <a:picLocks noChangeAspect="1"/>
          </p:cNvPicPr>
          <p:nvPr/>
        </p:nvPicPr>
        <p:blipFill>
          <a:blip r:embed="rId53" cstate="print">
            <a:extLst>
              <a:ext uri="{28A0092B-C50C-407E-A947-70E740481C1C}">
                <a14:useLocalDpi xmlns:a14="http://schemas.microsoft.com/office/drawing/2010/main" val="0"/>
              </a:ext>
            </a:extLst>
          </a:blip>
          <a:stretch>
            <a:fillRect/>
          </a:stretch>
        </p:blipFill>
        <p:spPr>
          <a:xfrm>
            <a:off x="4481830" y="821713"/>
            <a:ext cx="1573530" cy="1107830"/>
          </a:xfrm>
          <a:prstGeom prst="rect">
            <a:avLst/>
          </a:prstGeom>
        </p:spPr>
      </p:pic>
      <p:pic>
        <p:nvPicPr>
          <p:cNvPr id="13" name="Magic Circle 2"/>
          <p:cNvPicPr>
            <a:picLocks noChangeAspect="1"/>
          </p:cNvPicPr>
          <p:nvPr/>
        </p:nvPicPr>
        <p:blipFill>
          <a:blip r:embed="rId54" cstate="print">
            <a:extLst>
              <a:ext uri="{28A0092B-C50C-407E-A947-70E740481C1C}">
                <a14:useLocalDpi xmlns:a14="http://schemas.microsoft.com/office/drawing/2010/main" val="0"/>
              </a:ext>
            </a:extLst>
          </a:blip>
          <a:stretch>
            <a:fillRect/>
          </a:stretch>
        </p:blipFill>
        <p:spPr>
          <a:xfrm>
            <a:off x="8474711" y="821713"/>
            <a:ext cx="1573528" cy="1107830"/>
          </a:xfrm>
          <a:prstGeom prst="rect">
            <a:avLst/>
          </a:prstGeom>
        </p:spPr>
      </p:pic>
      <p:pic>
        <p:nvPicPr>
          <p:cNvPr id="14" name="Magic Circle 3"/>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3364231" y="4773953"/>
            <a:ext cx="1573528" cy="1107829"/>
          </a:xfrm>
          <a:prstGeom prst="rect">
            <a:avLst/>
          </a:prstGeom>
        </p:spPr>
      </p:pic>
      <p:pic>
        <p:nvPicPr>
          <p:cNvPr id="15" name="Magic Circle 4"/>
          <p:cNvPicPr>
            <a:picLocks noChangeAspect="1"/>
          </p:cNvPicPr>
          <p:nvPr/>
        </p:nvPicPr>
        <p:blipFill>
          <a:blip r:embed="rId55" cstate="print">
            <a:extLst>
              <a:ext uri="{28A0092B-C50C-407E-A947-70E740481C1C}">
                <a14:useLocalDpi xmlns:a14="http://schemas.microsoft.com/office/drawing/2010/main" val="0"/>
              </a:ext>
            </a:extLst>
          </a:blip>
          <a:stretch>
            <a:fillRect/>
          </a:stretch>
        </p:blipFill>
        <p:spPr>
          <a:xfrm>
            <a:off x="9672071" y="4773953"/>
            <a:ext cx="1573527" cy="1107829"/>
          </a:xfrm>
          <a:prstGeom prst="rect">
            <a:avLst/>
          </a:prstGeom>
        </p:spPr>
      </p:pic>
      <p:pic>
        <p:nvPicPr>
          <p:cNvPr id="12" name="Scroll"/>
          <p:cNvPicPr>
            <a:picLocks noChangeAspect="1"/>
          </p:cNvPicPr>
          <p:nvPr/>
        </p:nvPicPr>
        <p:blipFill>
          <a:blip r:embed="rId56">
            <a:extLst>
              <a:ext uri="{28A0092B-C50C-407E-A947-70E740481C1C}">
                <a14:useLocalDpi xmlns:a14="http://schemas.microsoft.com/office/drawing/2010/main" val="0"/>
              </a:ext>
            </a:extLst>
          </a:blip>
          <a:stretch>
            <a:fillRect/>
          </a:stretch>
        </p:blipFill>
        <p:spPr>
          <a:xfrm>
            <a:off x="2286000" y="1055370"/>
            <a:ext cx="10058400" cy="6118860"/>
          </a:xfrm>
          <a:prstGeom prst="rect">
            <a:avLst/>
          </a:prstGeom>
        </p:spPr>
      </p:pic>
      <p:pic>
        <p:nvPicPr>
          <p:cNvPr id="16" name="Scroll Center"/>
          <p:cNvPicPr>
            <a:picLocks noChangeAspect="1"/>
          </p:cNvPicPr>
          <p:nvPr/>
        </p:nvPicPr>
        <p:blipFill rotWithShape="1">
          <a:blip r:embed="rId56">
            <a:extLst>
              <a:ext uri="{28A0092B-C50C-407E-A947-70E740481C1C}">
                <a14:useLocalDpi xmlns:a14="http://schemas.microsoft.com/office/drawing/2010/main" val="0"/>
              </a:ext>
            </a:extLst>
          </a:blip>
          <a:srcRect l="43705" r="43760"/>
          <a:stretch/>
        </p:blipFill>
        <p:spPr>
          <a:xfrm>
            <a:off x="6682116" y="1055370"/>
            <a:ext cx="1260797" cy="6118860"/>
          </a:xfrm>
          <a:prstGeom prst="rect">
            <a:avLst/>
          </a:prstGeom>
        </p:spPr>
      </p:pic>
      <p:pic>
        <p:nvPicPr>
          <p:cNvPr id="17" name="Scroll Roll L"/>
          <p:cNvPicPr>
            <a:picLocks noChangeAspect="1"/>
          </p:cNvPicPr>
          <p:nvPr/>
        </p:nvPicPr>
        <p:blipFill>
          <a:blip r:embed="rId57">
            <a:extLst>
              <a:ext uri="{28A0092B-C50C-407E-A947-70E740481C1C}">
                <a14:useLocalDpi xmlns:a14="http://schemas.microsoft.com/office/drawing/2010/main" val="0"/>
              </a:ext>
            </a:extLst>
          </a:blip>
          <a:stretch>
            <a:fillRect/>
          </a:stretch>
        </p:blipFill>
        <p:spPr>
          <a:xfrm>
            <a:off x="6048565" y="1045210"/>
            <a:ext cx="1267102" cy="6117336"/>
          </a:xfrm>
          <a:prstGeom prst="rect">
            <a:avLst/>
          </a:prstGeom>
          <a:effectLst>
            <a:outerShdw blurRad="50800" dist="38100" algn="l" rotWithShape="0">
              <a:prstClr val="black">
                <a:alpha val="40000"/>
              </a:prstClr>
            </a:outerShdw>
          </a:effectLst>
        </p:spPr>
      </p:pic>
      <p:pic>
        <p:nvPicPr>
          <p:cNvPr id="18" name="Scroll Roll R"/>
          <p:cNvPicPr>
            <a:picLocks noChangeAspect="1"/>
          </p:cNvPicPr>
          <p:nvPr/>
        </p:nvPicPr>
        <p:blipFill>
          <a:blip r:embed="rId57">
            <a:extLst>
              <a:ext uri="{28A0092B-C50C-407E-A947-70E740481C1C}">
                <a14:useLocalDpi xmlns:a14="http://schemas.microsoft.com/office/drawing/2010/main" val="0"/>
              </a:ext>
            </a:extLst>
          </a:blip>
          <a:stretch>
            <a:fillRect/>
          </a:stretch>
        </p:blipFill>
        <p:spPr>
          <a:xfrm flipH="1">
            <a:off x="7309362" y="1045210"/>
            <a:ext cx="1267102" cy="6117336"/>
          </a:xfrm>
          <a:prstGeom prst="rect">
            <a:avLst/>
          </a:prstGeom>
          <a:effectLst>
            <a:outerShdw blurRad="50800" dist="38100" dir="10800000" algn="r" rotWithShape="0">
              <a:prstClr val="black">
                <a:alpha val="40000"/>
              </a:prstClr>
            </a:outerShdw>
          </a:effectLst>
        </p:spPr>
      </p:pic>
      <p:pic>
        <p:nvPicPr>
          <p:cNvPr id="24" name="Circle 4 Large"/>
          <p:cNvPicPr>
            <a:picLocks noChangeAspect="1"/>
          </p:cNvPicPr>
          <p:nvPr/>
        </p:nvPicPr>
        <p:blipFill>
          <a:blip r:embed="rId55" cstate="print">
            <a:extLst>
              <a:ext uri="{28A0092B-C50C-407E-A947-70E740481C1C}">
                <a14:useLocalDpi xmlns:a14="http://schemas.microsoft.com/office/drawing/2010/main" val="0"/>
              </a:ext>
            </a:extLst>
          </a:blip>
          <a:stretch>
            <a:fillRect/>
          </a:stretch>
        </p:blipFill>
        <p:spPr>
          <a:xfrm>
            <a:off x="5368107" y="2798222"/>
            <a:ext cx="6662773" cy="4690872"/>
          </a:xfrm>
          <a:prstGeom prst="rect">
            <a:avLst/>
          </a:prstGeom>
        </p:spPr>
      </p:pic>
      <p:pic>
        <p:nvPicPr>
          <p:cNvPr id="23" name="Circle 3 Large"/>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2601381" y="2798222"/>
            <a:ext cx="6662778" cy="4690872"/>
          </a:xfrm>
          <a:prstGeom prst="rect">
            <a:avLst/>
          </a:prstGeom>
        </p:spPr>
      </p:pic>
      <p:pic>
        <p:nvPicPr>
          <p:cNvPr id="22" name="Circle 2 Large"/>
          <p:cNvPicPr>
            <a:picLocks noChangeAspect="1"/>
          </p:cNvPicPr>
          <p:nvPr/>
        </p:nvPicPr>
        <p:blipFill>
          <a:blip r:embed="rId54" cstate="print">
            <a:extLst>
              <a:ext uri="{28A0092B-C50C-407E-A947-70E740481C1C}">
                <a14:useLocalDpi xmlns:a14="http://schemas.microsoft.com/office/drawing/2010/main" val="0"/>
              </a:ext>
            </a:extLst>
          </a:blip>
          <a:stretch>
            <a:fillRect/>
          </a:stretch>
        </p:blipFill>
        <p:spPr>
          <a:xfrm>
            <a:off x="5368109" y="964886"/>
            <a:ext cx="6662771" cy="4690872"/>
          </a:xfrm>
          <a:prstGeom prst="rect">
            <a:avLst/>
          </a:prstGeom>
        </p:spPr>
      </p:pic>
      <p:pic>
        <p:nvPicPr>
          <p:cNvPr id="21" name="Circle 1 Large"/>
          <p:cNvPicPr>
            <a:picLocks noChangeAspect="1"/>
          </p:cNvPicPr>
          <p:nvPr/>
        </p:nvPicPr>
        <p:blipFill>
          <a:blip r:embed="rId53" cstate="print">
            <a:extLst>
              <a:ext uri="{28A0092B-C50C-407E-A947-70E740481C1C}">
                <a14:useLocalDpi xmlns:a14="http://schemas.microsoft.com/office/drawing/2010/main" val="0"/>
              </a:ext>
            </a:extLst>
          </a:blip>
          <a:stretch>
            <a:fillRect/>
          </a:stretch>
        </p:blipFill>
        <p:spPr>
          <a:xfrm>
            <a:off x="2601381" y="964886"/>
            <a:ext cx="6657456" cy="4687123"/>
          </a:xfrm>
          <a:prstGeom prst="rect">
            <a:avLst/>
          </a:prstGeom>
        </p:spPr>
      </p:pic>
      <p:sp>
        <p:nvSpPr>
          <p:cNvPr id="20" name="Answer"/>
          <p:cNvSpPr txBox="1"/>
          <p:nvPr/>
        </p:nvSpPr>
        <p:spPr>
          <a:xfrm>
            <a:off x="3561795" y="1554479"/>
            <a:ext cx="7514722" cy="5547363"/>
          </a:xfrm>
          <a:prstGeom prst="rect">
            <a:avLst/>
          </a:prstGeom>
          <a:solidFill>
            <a:srgbClr val="F3D79F">
              <a:alpha val="9000"/>
            </a:srgbClr>
          </a:solidFill>
          <a:effectLst>
            <a:softEdge rad="127000"/>
          </a:effectLst>
        </p:spPr>
        <p:txBody>
          <a:bodyPr wrap="square" lIns="0" tIns="0" rIns="0" bIns="0" rtlCol="0" anchor="ctr" anchorCtr="1">
            <a:normAutofit/>
          </a:bodyPr>
          <a:lstStyle/>
          <a:p>
            <a:pPr algn="ctr" fontAlgn="ctr">
              <a:lnSpc>
                <a:spcPts val="11500"/>
              </a:lnSpc>
            </a:pPr>
            <a:r>
              <a:rPr lang="en-US" sz="11500" spc="-200" dirty="0" smtClean="0">
                <a:solidFill>
                  <a:schemeClr val="tx2">
                    <a:lumMod val="50000"/>
                  </a:schemeClr>
                </a:solidFill>
                <a:latin typeface="Kalam Light" panose="02000000000000000000" pitchFamily="2" charset="0"/>
                <a:cs typeface="Kalam Light" panose="02000000000000000000" pitchFamily="2" charset="0"/>
              </a:rPr>
              <a:t>Answer sentence here</a:t>
            </a:r>
            <a:endParaRPr lang="en-US" sz="11500" spc="-200" dirty="0">
              <a:solidFill>
                <a:schemeClr val="tx2">
                  <a:lumMod val="50000"/>
                </a:schemeClr>
              </a:solidFill>
              <a:latin typeface="Kalam Light" panose="02000000000000000000" pitchFamily="2" charset="0"/>
              <a:cs typeface="Kalam Light" panose="02000000000000000000" pitchFamily="2" charset="0"/>
            </a:endParaRPr>
          </a:p>
        </p:txBody>
      </p:sp>
      <p:pic>
        <p:nvPicPr>
          <p:cNvPr id="7" name="magic circles (compiled).mp3">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19"/>
          <a:stretch>
            <a:fillRect/>
          </a:stretch>
        </p:blipFill>
        <p:spPr>
          <a:xfrm>
            <a:off x="1435249" y="8517886"/>
            <a:ext cx="487363" cy="487363"/>
          </a:xfrm>
          <a:prstGeom prst="rect">
            <a:avLst/>
          </a:prstGeom>
        </p:spPr>
      </p:pic>
      <p:pic>
        <p:nvPicPr>
          <p:cNvPr id="25" name="unrolling-scroll (spookymodem).mp3">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19"/>
          <a:stretch>
            <a:fillRect/>
          </a:stretch>
        </p:blipFill>
        <p:spPr>
          <a:xfrm>
            <a:off x="491310" y="8447555"/>
            <a:ext cx="487363" cy="487363"/>
          </a:xfrm>
          <a:prstGeom prst="rect">
            <a:avLst/>
          </a:prstGeom>
        </p:spPr>
      </p:pic>
      <p:pic>
        <p:nvPicPr>
          <p:cNvPr id="11" name="door open (compiled).mp3">
            <a:hlinkClick r:id="" action="ppaction://media"/>
          </p:cNvPr>
          <p:cNvPicPr>
            <a:picLocks noChangeAspect="1"/>
          </p:cNvPicPr>
          <p:nvPr>
            <a:audioFile r:link="rId16"/>
            <p:extLst>
              <p:ext uri="{DAA4B4D4-6D71-4841-9C94-3DE7FCFB9230}">
                <p14:media xmlns:p14="http://schemas.microsoft.com/office/powerpoint/2010/main" r:embed="rId15"/>
              </p:ext>
            </p:extLst>
          </p:nvPr>
        </p:nvPicPr>
        <p:blipFill>
          <a:blip r:embed="rId19"/>
          <a:stretch>
            <a:fillRect/>
          </a:stretch>
        </p:blipFill>
        <p:spPr>
          <a:xfrm>
            <a:off x="2385056" y="8506457"/>
            <a:ext cx="487363" cy="487363"/>
          </a:xfrm>
          <a:prstGeom prst="rect">
            <a:avLst/>
          </a:prstGeom>
        </p:spPr>
      </p:pic>
    </p:spTree>
    <p:extLst>
      <p:ext uri="{BB962C8B-B14F-4D97-AF65-F5344CB8AC3E}">
        <p14:creationId xmlns:p14="http://schemas.microsoft.com/office/powerpoint/2010/main" val="126432036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autoRev="1" fill="hold" nodeType="withEffect">
                                  <p:stCondLst>
                                    <p:cond delay="0"/>
                                  </p:stCondLst>
                                  <p:childTnLst>
                                    <p:animScale>
                                      <p:cBhvr>
                                        <p:cTn id="6" dur="2000" fill="hold"/>
                                        <p:tgtEl>
                                          <p:spTgt spid="8"/>
                                        </p:tgtEl>
                                      </p:cBhvr>
                                      <p:by x="150000" y="150000"/>
                                    </p:animScale>
                                  </p:childTnLst>
                                </p:cTn>
                              </p:par>
                              <p:par>
                                <p:cTn id="7" presetID="6" presetClass="emph" presetSubtype="0" repeatCount="indefinite" autoRev="1" fill="hold" nodeType="withEffect">
                                  <p:stCondLst>
                                    <p:cond delay="0"/>
                                  </p:stCondLst>
                                  <p:childTnLst>
                                    <p:animScale>
                                      <p:cBhvr>
                                        <p:cTn id="8" dur="2000" fill="hold"/>
                                        <p:tgtEl>
                                          <p:spTgt spid="9"/>
                                        </p:tgtEl>
                                      </p:cBhvr>
                                      <p:by x="150000" y="150000"/>
                                    </p:animScale>
                                  </p:childTnLst>
                                </p:cTn>
                              </p:par>
                              <p:par>
                                <p:cTn id="9" presetID="8" presetClass="emph" presetSubtype="0" repeatCount="indefinite" fill="hold" nodeType="withEffect">
                                  <p:stCondLst>
                                    <p:cond delay="0"/>
                                  </p:stCondLst>
                                  <p:childTnLst>
                                    <p:animRot by="21600000">
                                      <p:cBhvr>
                                        <p:cTn id="10" dur="4000" fill="hold"/>
                                        <p:tgtEl>
                                          <p:spTgt spid="6"/>
                                        </p:tgtEl>
                                        <p:attrNameLst>
                                          <p:attrName>r</p:attrName>
                                        </p:attrNameLst>
                                      </p:cBhvr>
                                    </p:animRot>
                                  </p:childTnLst>
                                </p:cTn>
                              </p:par>
                              <p:par>
                                <p:cTn id="11" presetID="8" presetClass="emph" presetSubtype="0" repeatCount="indefinite" fill="hold" nodeType="withEffect">
                                  <p:stCondLst>
                                    <p:cond delay="0"/>
                                  </p:stCondLst>
                                  <p:childTnLst>
                                    <p:animRot by="21600000">
                                      <p:cBhvr>
                                        <p:cTn id="12" dur="4000" fill="hold"/>
                                        <p:tgtEl>
                                          <p:spTgt spid="13"/>
                                        </p:tgtEl>
                                        <p:attrNameLst>
                                          <p:attrName>r</p:attrName>
                                        </p:attrNameLst>
                                      </p:cBhvr>
                                    </p:animRot>
                                  </p:childTnLst>
                                </p:cTn>
                              </p:par>
                              <p:par>
                                <p:cTn id="13" presetID="8" presetClass="emph" presetSubtype="0" repeatCount="indefinite" fill="hold" nodeType="withEffect">
                                  <p:stCondLst>
                                    <p:cond delay="0"/>
                                  </p:stCondLst>
                                  <p:childTnLst>
                                    <p:animRot by="21600000">
                                      <p:cBhvr>
                                        <p:cTn id="14" dur="4000" fill="hold"/>
                                        <p:tgtEl>
                                          <p:spTgt spid="14"/>
                                        </p:tgtEl>
                                        <p:attrNameLst>
                                          <p:attrName>r</p:attrName>
                                        </p:attrNameLst>
                                      </p:cBhvr>
                                    </p:animRot>
                                  </p:childTnLst>
                                </p:cTn>
                              </p:par>
                              <p:par>
                                <p:cTn id="15" presetID="8" presetClass="emph" presetSubtype="0" repeatCount="indefinite" fill="hold" nodeType="withEffect">
                                  <p:stCondLst>
                                    <p:cond delay="0"/>
                                  </p:stCondLst>
                                  <p:childTnLst>
                                    <p:animRot by="21600000">
                                      <p:cBhvr>
                                        <p:cTn id="16" dur="4000" fill="hold"/>
                                        <p:tgtEl>
                                          <p:spTgt spid="15"/>
                                        </p:tgtEl>
                                        <p:attrNameLst>
                                          <p:attrName>r</p:attrName>
                                        </p:attrNameLst>
                                      </p:cBhvr>
                                    </p:animRot>
                                  </p:childTnLst>
                                </p:cTn>
                              </p:par>
                              <p:par>
                                <p:cTn id="17" presetID="6" presetClass="emph" presetSubtype="0" repeatCount="indefinite" autoRev="1" fill="hold" nodeType="withEffect">
                                  <p:stCondLst>
                                    <p:cond delay="0"/>
                                  </p:stCondLst>
                                  <p:childTnLst>
                                    <p:animScale>
                                      <p:cBhvr>
                                        <p:cTn id="18" dur="1500" fill="hold"/>
                                        <p:tgtEl>
                                          <p:spTgt spid="5"/>
                                        </p:tgtEl>
                                      </p:cBhvr>
                                      <p:by x="110000" y="110000"/>
                                    </p:animScale>
                                  </p:childTnLst>
                                </p:cTn>
                              </p:par>
                              <p:par>
                                <p:cTn id="19" presetID="42" presetClass="path" presetSubtype="0" accel="50000" decel="50000" fill="hold" nodeType="withEffect">
                                  <p:stCondLst>
                                    <p:cond delay="0"/>
                                  </p:stCondLst>
                                  <p:childTnLst>
                                    <p:animMotion origin="layout" path="M 4.27083E-6 3.08642E-7 L -0.2551 0.00058 " pathEditMode="relative" rAng="0" ptsTypes="AA">
                                      <p:cBhvr>
                                        <p:cTn id="20" dur="500" fill="hold"/>
                                        <p:tgtEl>
                                          <p:spTgt spid="17"/>
                                        </p:tgtEl>
                                        <p:attrNameLst>
                                          <p:attrName>ppt_x</p:attrName>
                                          <p:attrName>ppt_y</p:attrName>
                                        </p:attrNameLst>
                                      </p:cBhvr>
                                      <p:rCtr x="-12760" y="19"/>
                                    </p:animMotion>
                                  </p:childTnLst>
                                </p:cTn>
                              </p:par>
                              <p:par>
                                <p:cTn id="21" presetID="42" presetClass="path" presetSubtype="0" accel="50000" decel="50000" fill="hold" nodeType="withEffect">
                                  <p:stCondLst>
                                    <p:cond delay="0"/>
                                  </p:stCondLst>
                                  <p:childTnLst>
                                    <p:animMotion origin="layout" path="M -2.43056E-7 3.08642E-7 L 0.2564 0.00039 " pathEditMode="relative" rAng="0" ptsTypes="AA">
                                      <p:cBhvr>
                                        <p:cTn id="22" dur="500" fill="hold"/>
                                        <p:tgtEl>
                                          <p:spTgt spid="18"/>
                                        </p:tgtEl>
                                        <p:attrNameLst>
                                          <p:attrName>ppt_x</p:attrName>
                                          <p:attrName>ppt_y</p:attrName>
                                        </p:attrNameLst>
                                      </p:cBhvr>
                                      <p:rCtr x="12815" y="19"/>
                                    </p:animMotion>
                                  </p:childTnLst>
                                </p:cTn>
                              </p:par>
                              <p:par>
                                <p:cTn id="23" presetID="1" presetClass="mediacall" presetSubtype="0" fill="hold" nodeType="withEffect">
                                  <p:stCondLst>
                                    <p:cond delay="0"/>
                                  </p:stCondLst>
                                  <p:childTnLst>
                                    <p:cmd type="call" cmd="playFrom(0.0)">
                                      <p:cBhvr>
                                        <p:cTn id="24" dur="653" fill="hold"/>
                                        <p:tgtEl>
                                          <p:spTgt spid="25"/>
                                        </p:tgtEl>
                                      </p:cBhvr>
                                    </p:cmd>
                                  </p:childTnLst>
                                </p:cTn>
                              </p:par>
                              <p:par>
                                <p:cTn id="25" presetID="16" presetClass="entr" presetSubtype="37"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arn(outVertical)">
                                      <p:cBhvr>
                                        <p:cTn id="27" dur="500"/>
                                        <p:tgtEl>
                                          <p:spTgt spid="12"/>
                                        </p:tgtEl>
                                      </p:cBhvr>
                                    </p:animEffect>
                                  </p:childTnLst>
                                </p:cTn>
                              </p:par>
                              <p:par>
                                <p:cTn id="28" presetID="16" presetClass="entr" presetSubtype="37" fill="hold" grpId="0"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barn(outVertical)">
                                      <p:cBhvr>
                                        <p:cTn id="30" dur="750"/>
                                        <p:tgtEl>
                                          <p:spTgt spid="20"/>
                                        </p:tgtEl>
                                      </p:cBhvr>
                                    </p:animEffect>
                                  </p:childTnLst>
                                </p:cTn>
                              </p:par>
                              <p:par>
                                <p:cTn id="31" presetID="10" presetClass="exit" presetSubtype="0" fill="hold" nodeType="withEffect">
                                  <p:stCondLst>
                                    <p:cond delay="500"/>
                                  </p:stCondLst>
                                  <p:childTnLst>
                                    <p:animEffect transition="out" filter="fade">
                                      <p:cBhvr>
                                        <p:cTn id="32" dur="500"/>
                                        <p:tgtEl>
                                          <p:spTgt spid="16"/>
                                        </p:tgtEl>
                                      </p:cBhvr>
                                    </p:animEffect>
                                    <p:set>
                                      <p:cBhvr>
                                        <p:cTn id="33" dur="1" fill="hold">
                                          <p:stCondLst>
                                            <p:cond delay="499"/>
                                          </p:stCondLst>
                                        </p:cTn>
                                        <p:tgtEl>
                                          <p:spTgt spid="16"/>
                                        </p:tgtEl>
                                        <p:attrNameLst>
                                          <p:attrName>style.visibility</p:attrName>
                                        </p:attrNameLst>
                                      </p:cBhvr>
                                      <p:to>
                                        <p:strVal val="hidden"/>
                                      </p:to>
                                    </p:set>
                                  </p:childTnLst>
                                </p:cTn>
                              </p:par>
                              <p:par>
                                <p:cTn id="34" presetID="10" presetClass="exit" presetSubtype="0" fill="hold" nodeType="withEffect">
                                  <p:stCondLst>
                                    <p:cond delay="500"/>
                                  </p:stCondLst>
                                  <p:childTnLst>
                                    <p:animEffect transition="out" filter="fade">
                                      <p:cBhvr>
                                        <p:cTn id="35" dur="500"/>
                                        <p:tgtEl>
                                          <p:spTgt spid="17"/>
                                        </p:tgtEl>
                                      </p:cBhvr>
                                    </p:animEffect>
                                    <p:set>
                                      <p:cBhvr>
                                        <p:cTn id="36" dur="1" fill="hold">
                                          <p:stCondLst>
                                            <p:cond delay="499"/>
                                          </p:stCondLst>
                                        </p:cTn>
                                        <p:tgtEl>
                                          <p:spTgt spid="17"/>
                                        </p:tgtEl>
                                        <p:attrNameLst>
                                          <p:attrName>style.visibility</p:attrName>
                                        </p:attrNameLst>
                                      </p:cBhvr>
                                      <p:to>
                                        <p:strVal val="hidden"/>
                                      </p:to>
                                    </p:set>
                                  </p:childTnLst>
                                </p:cTn>
                              </p:par>
                              <p:par>
                                <p:cTn id="37" presetID="10" presetClass="exit" presetSubtype="0" fill="hold" nodeType="withEffect">
                                  <p:stCondLst>
                                    <p:cond delay="500"/>
                                  </p:stCondLst>
                                  <p:childTnLst>
                                    <p:animEffect transition="out" filter="fade">
                                      <p:cBhvr>
                                        <p:cTn id="38" dur="500"/>
                                        <p:tgtEl>
                                          <p:spTgt spid="18"/>
                                        </p:tgtEl>
                                      </p:cBhvr>
                                    </p:animEffect>
                                    <p:set>
                                      <p:cBhvr>
                                        <p:cTn id="39" dur="1" fill="hold">
                                          <p:stCondLst>
                                            <p:cond delay="499"/>
                                          </p:stCondLst>
                                        </p:cTn>
                                        <p:tgtEl>
                                          <p:spTgt spid="18"/>
                                        </p:tgtEl>
                                        <p:attrNameLst>
                                          <p:attrName>style.visibility</p:attrName>
                                        </p:attrNameLst>
                                      </p:cBhvr>
                                      <p:to>
                                        <p:strVal val="hidden"/>
                                      </p:to>
                                    </p:set>
                                  </p:childTnLst>
                                </p:cTn>
                              </p:par>
                              <p:par>
                                <p:cTn id="40" presetID="10" presetClass="entr" presetSubtype="0" fill="hold" nodeType="withEffect">
                                  <p:stCondLst>
                                    <p:cond delay="75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2500"/>
                                        <p:tgtEl>
                                          <p:spTgt spid="21"/>
                                        </p:tgtEl>
                                      </p:cBhvr>
                                    </p:animEffect>
                                  </p:childTnLst>
                                </p:cTn>
                              </p:par>
                              <p:par>
                                <p:cTn id="43" presetID="10" presetClass="entr" presetSubtype="0" fill="hold" nodeType="withEffect">
                                  <p:stCondLst>
                                    <p:cond delay="75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2500"/>
                                        <p:tgtEl>
                                          <p:spTgt spid="22"/>
                                        </p:tgtEl>
                                      </p:cBhvr>
                                    </p:animEffect>
                                  </p:childTnLst>
                                </p:cTn>
                              </p:par>
                              <p:par>
                                <p:cTn id="46" presetID="10" presetClass="entr" presetSubtype="0" fill="hold" nodeType="withEffect">
                                  <p:stCondLst>
                                    <p:cond delay="75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2500"/>
                                        <p:tgtEl>
                                          <p:spTgt spid="23"/>
                                        </p:tgtEl>
                                      </p:cBhvr>
                                    </p:animEffect>
                                  </p:childTnLst>
                                </p:cTn>
                              </p:par>
                              <p:par>
                                <p:cTn id="49" presetID="10" presetClass="entr" presetSubtype="0" fill="hold" nodeType="withEffect">
                                  <p:stCondLst>
                                    <p:cond delay="75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2500"/>
                                        <p:tgtEl>
                                          <p:spTgt spid="24"/>
                                        </p:tgtEl>
                                      </p:cBhvr>
                                    </p:animEffect>
                                  </p:childTnLst>
                                </p:cTn>
                              </p:par>
                              <p:par>
                                <p:cTn id="52" presetID="10" presetClass="exit" presetSubtype="0" fill="hold" nodeType="withEffect">
                                  <p:stCondLst>
                                    <p:cond delay="3250"/>
                                  </p:stCondLst>
                                  <p:childTnLst>
                                    <p:animEffect transition="out" filter="fade">
                                      <p:cBhvr>
                                        <p:cTn id="53" dur="1000"/>
                                        <p:tgtEl>
                                          <p:spTgt spid="21"/>
                                        </p:tgtEl>
                                      </p:cBhvr>
                                    </p:animEffect>
                                    <p:set>
                                      <p:cBhvr>
                                        <p:cTn id="54" dur="1" fill="hold">
                                          <p:stCondLst>
                                            <p:cond delay="999"/>
                                          </p:stCondLst>
                                        </p:cTn>
                                        <p:tgtEl>
                                          <p:spTgt spid="21"/>
                                        </p:tgtEl>
                                        <p:attrNameLst>
                                          <p:attrName>style.visibility</p:attrName>
                                        </p:attrNameLst>
                                      </p:cBhvr>
                                      <p:to>
                                        <p:strVal val="hidden"/>
                                      </p:to>
                                    </p:set>
                                  </p:childTnLst>
                                </p:cTn>
                              </p:par>
                              <p:par>
                                <p:cTn id="55" presetID="10" presetClass="exit" presetSubtype="0" fill="hold" nodeType="withEffect">
                                  <p:stCondLst>
                                    <p:cond delay="3250"/>
                                  </p:stCondLst>
                                  <p:childTnLst>
                                    <p:animEffect transition="out" filter="fade">
                                      <p:cBhvr>
                                        <p:cTn id="56" dur="1000"/>
                                        <p:tgtEl>
                                          <p:spTgt spid="22"/>
                                        </p:tgtEl>
                                      </p:cBhvr>
                                    </p:animEffect>
                                    <p:set>
                                      <p:cBhvr>
                                        <p:cTn id="57" dur="1" fill="hold">
                                          <p:stCondLst>
                                            <p:cond delay="999"/>
                                          </p:stCondLst>
                                        </p:cTn>
                                        <p:tgtEl>
                                          <p:spTgt spid="22"/>
                                        </p:tgtEl>
                                        <p:attrNameLst>
                                          <p:attrName>style.visibility</p:attrName>
                                        </p:attrNameLst>
                                      </p:cBhvr>
                                      <p:to>
                                        <p:strVal val="hidden"/>
                                      </p:to>
                                    </p:set>
                                  </p:childTnLst>
                                </p:cTn>
                              </p:par>
                              <p:par>
                                <p:cTn id="58" presetID="10" presetClass="exit" presetSubtype="0" fill="hold" nodeType="withEffect">
                                  <p:stCondLst>
                                    <p:cond delay="3250"/>
                                  </p:stCondLst>
                                  <p:childTnLst>
                                    <p:animEffect transition="out" filter="fade">
                                      <p:cBhvr>
                                        <p:cTn id="59" dur="1000"/>
                                        <p:tgtEl>
                                          <p:spTgt spid="23"/>
                                        </p:tgtEl>
                                      </p:cBhvr>
                                    </p:animEffect>
                                    <p:set>
                                      <p:cBhvr>
                                        <p:cTn id="60" dur="1" fill="hold">
                                          <p:stCondLst>
                                            <p:cond delay="999"/>
                                          </p:stCondLst>
                                        </p:cTn>
                                        <p:tgtEl>
                                          <p:spTgt spid="23"/>
                                        </p:tgtEl>
                                        <p:attrNameLst>
                                          <p:attrName>style.visibility</p:attrName>
                                        </p:attrNameLst>
                                      </p:cBhvr>
                                      <p:to>
                                        <p:strVal val="hidden"/>
                                      </p:to>
                                    </p:set>
                                  </p:childTnLst>
                                </p:cTn>
                              </p:par>
                              <p:par>
                                <p:cTn id="61" presetID="10" presetClass="exit" presetSubtype="0" fill="hold" nodeType="withEffect">
                                  <p:stCondLst>
                                    <p:cond delay="3250"/>
                                  </p:stCondLst>
                                  <p:childTnLst>
                                    <p:animEffect transition="out" filter="fade">
                                      <p:cBhvr>
                                        <p:cTn id="62" dur="1000"/>
                                        <p:tgtEl>
                                          <p:spTgt spid="24"/>
                                        </p:tgtEl>
                                      </p:cBhvr>
                                    </p:animEffect>
                                    <p:set>
                                      <p:cBhvr>
                                        <p:cTn id="63" dur="1" fill="hold">
                                          <p:stCondLst>
                                            <p:cond delay="999"/>
                                          </p:stCondLst>
                                        </p:cTn>
                                        <p:tgtEl>
                                          <p:spTgt spid="24"/>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2" presetClass="exit" presetSubtype="4" fill="hold" nodeType="clickEffect">
                                  <p:stCondLst>
                                    <p:cond delay="0"/>
                                  </p:stCondLst>
                                  <p:childTnLst>
                                    <p:anim calcmode="lin" valueType="num">
                                      <p:cBhvr additive="base">
                                        <p:cTn id="67" dur="500"/>
                                        <p:tgtEl>
                                          <p:spTgt spid="12"/>
                                        </p:tgtEl>
                                        <p:attrNameLst>
                                          <p:attrName>ppt_x</p:attrName>
                                        </p:attrNameLst>
                                      </p:cBhvr>
                                      <p:tavLst>
                                        <p:tav tm="0">
                                          <p:val>
                                            <p:strVal val="ppt_x"/>
                                          </p:val>
                                        </p:tav>
                                        <p:tav tm="100000">
                                          <p:val>
                                            <p:strVal val="ppt_x"/>
                                          </p:val>
                                        </p:tav>
                                      </p:tavLst>
                                    </p:anim>
                                    <p:anim calcmode="lin" valueType="num">
                                      <p:cBhvr additive="base">
                                        <p:cTn id="68" dur="500"/>
                                        <p:tgtEl>
                                          <p:spTgt spid="12"/>
                                        </p:tgtEl>
                                        <p:attrNameLst>
                                          <p:attrName>ppt_y</p:attrName>
                                        </p:attrNameLst>
                                      </p:cBhvr>
                                      <p:tavLst>
                                        <p:tav tm="0">
                                          <p:val>
                                            <p:strVal val="ppt_y"/>
                                          </p:val>
                                        </p:tav>
                                        <p:tav tm="100000">
                                          <p:val>
                                            <p:strVal val="1+ppt_h/2"/>
                                          </p:val>
                                        </p:tav>
                                      </p:tavLst>
                                    </p:anim>
                                    <p:set>
                                      <p:cBhvr>
                                        <p:cTn id="69" dur="1" fill="hold">
                                          <p:stCondLst>
                                            <p:cond delay="499"/>
                                          </p:stCondLst>
                                        </p:cTn>
                                        <p:tgtEl>
                                          <p:spTgt spid="12"/>
                                        </p:tgtEl>
                                        <p:attrNameLst>
                                          <p:attrName>style.visibility</p:attrName>
                                        </p:attrNameLst>
                                      </p:cBhvr>
                                      <p:to>
                                        <p:strVal val="hidden"/>
                                      </p:to>
                                    </p:set>
                                  </p:childTnLst>
                                </p:cTn>
                              </p:par>
                              <p:par>
                                <p:cTn id="70" presetID="2" presetClass="exit" presetSubtype="4" fill="hold" grpId="1" nodeType="withEffect">
                                  <p:stCondLst>
                                    <p:cond delay="0"/>
                                  </p:stCondLst>
                                  <p:childTnLst>
                                    <p:anim calcmode="lin" valueType="num">
                                      <p:cBhvr additive="base">
                                        <p:cTn id="71" dur="500"/>
                                        <p:tgtEl>
                                          <p:spTgt spid="20"/>
                                        </p:tgtEl>
                                        <p:attrNameLst>
                                          <p:attrName>ppt_x</p:attrName>
                                        </p:attrNameLst>
                                      </p:cBhvr>
                                      <p:tavLst>
                                        <p:tav tm="0">
                                          <p:val>
                                            <p:strVal val="ppt_x"/>
                                          </p:val>
                                        </p:tav>
                                        <p:tav tm="100000">
                                          <p:val>
                                            <p:strVal val="ppt_x"/>
                                          </p:val>
                                        </p:tav>
                                      </p:tavLst>
                                    </p:anim>
                                    <p:anim calcmode="lin" valueType="num">
                                      <p:cBhvr additive="base">
                                        <p:cTn id="72" dur="500"/>
                                        <p:tgtEl>
                                          <p:spTgt spid="20"/>
                                        </p:tgtEl>
                                        <p:attrNameLst>
                                          <p:attrName>ppt_y</p:attrName>
                                        </p:attrNameLst>
                                      </p:cBhvr>
                                      <p:tavLst>
                                        <p:tav tm="0">
                                          <p:val>
                                            <p:strVal val="ppt_y"/>
                                          </p:val>
                                        </p:tav>
                                        <p:tav tm="100000">
                                          <p:val>
                                            <p:strVal val="1+ppt_h/2"/>
                                          </p:val>
                                        </p:tav>
                                      </p:tavLst>
                                    </p:anim>
                                    <p:set>
                                      <p:cBhvr>
                                        <p:cTn id="73" dur="1" fill="hold">
                                          <p:stCondLst>
                                            <p:cond delay="499"/>
                                          </p:stCondLst>
                                        </p:cTn>
                                        <p:tgtEl>
                                          <p:spTgt spid="20"/>
                                        </p:tgtEl>
                                        <p:attrNameLst>
                                          <p:attrName>style.visibility</p:attrName>
                                        </p:attrNameLst>
                                      </p:cBhvr>
                                      <p:to>
                                        <p:strVal val="hidden"/>
                                      </p:to>
                                    </p:set>
                                  </p:childTnLst>
                                </p:cTn>
                              </p:par>
                            </p:childTnLst>
                          </p:cTn>
                        </p:par>
                        <p:par>
                          <p:cTn id="74" fill="hold">
                            <p:stCondLst>
                              <p:cond delay="500"/>
                            </p:stCondLst>
                            <p:childTnLst>
                              <p:par>
                                <p:cTn id="75" presetID="10" presetClass="exit" presetSubtype="0" fill="hold" nodeType="afterEffect">
                                  <p:stCondLst>
                                    <p:cond delay="0"/>
                                  </p:stCondLst>
                                  <p:childTnLst>
                                    <p:animEffect transition="out" filter="fade">
                                      <p:cBhvr>
                                        <p:cTn id="76" dur="500"/>
                                        <p:tgtEl>
                                          <p:spTgt spid="6"/>
                                        </p:tgtEl>
                                      </p:cBhvr>
                                    </p:animEffect>
                                    <p:set>
                                      <p:cBhvr>
                                        <p:cTn id="77" dur="1" fill="hold">
                                          <p:stCondLst>
                                            <p:cond delay="499"/>
                                          </p:stCondLst>
                                        </p:cTn>
                                        <p:tgtEl>
                                          <p:spTgt spid="6"/>
                                        </p:tgtEl>
                                        <p:attrNameLst>
                                          <p:attrName>style.visibility</p:attrName>
                                        </p:attrNameLst>
                                      </p:cBhvr>
                                      <p:to>
                                        <p:strVal val="hidden"/>
                                      </p:to>
                                    </p:set>
                                  </p:childTnLst>
                                </p:cTn>
                              </p:par>
                              <p:par>
                                <p:cTn id="78" presetID="1" presetClass="mediacall" presetSubtype="0" fill="hold" nodeType="withEffect">
                                  <p:stCondLst>
                                    <p:cond delay="0"/>
                                  </p:stCondLst>
                                  <p:childTnLst>
                                    <p:cmd type="call" cmd="playFrom(0.0)">
                                      <p:cBhvr>
                                        <p:cTn id="79" dur="4649" fill="hold"/>
                                        <p:tgtEl>
                                          <p:spTgt spid="7"/>
                                        </p:tgtEl>
                                      </p:cBhvr>
                                    </p:cmd>
                                  </p:childTnLst>
                                </p:cTn>
                              </p:par>
                              <p:par>
                                <p:cTn id="80" presetID="10" presetClass="exit" presetSubtype="0" fill="hold" nodeType="withEffect">
                                  <p:stCondLst>
                                    <p:cond delay="750"/>
                                  </p:stCondLst>
                                  <p:childTnLst>
                                    <p:animEffect transition="out" filter="fade">
                                      <p:cBhvr>
                                        <p:cTn id="81" dur="500"/>
                                        <p:tgtEl>
                                          <p:spTgt spid="13"/>
                                        </p:tgtEl>
                                      </p:cBhvr>
                                    </p:animEffect>
                                    <p:set>
                                      <p:cBhvr>
                                        <p:cTn id="82" dur="1" fill="hold">
                                          <p:stCondLst>
                                            <p:cond delay="499"/>
                                          </p:stCondLst>
                                        </p:cTn>
                                        <p:tgtEl>
                                          <p:spTgt spid="13"/>
                                        </p:tgtEl>
                                        <p:attrNameLst>
                                          <p:attrName>style.visibility</p:attrName>
                                        </p:attrNameLst>
                                      </p:cBhvr>
                                      <p:to>
                                        <p:strVal val="hidden"/>
                                      </p:to>
                                    </p:set>
                                  </p:childTnLst>
                                </p:cTn>
                              </p:par>
                              <p:par>
                                <p:cTn id="83" presetID="10" presetClass="exit" presetSubtype="0" fill="hold" nodeType="withEffect">
                                  <p:stCondLst>
                                    <p:cond delay="1500"/>
                                  </p:stCondLst>
                                  <p:childTnLst>
                                    <p:animEffect transition="out" filter="fade">
                                      <p:cBhvr>
                                        <p:cTn id="84" dur="500"/>
                                        <p:tgtEl>
                                          <p:spTgt spid="14"/>
                                        </p:tgtEl>
                                      </p:cBhvr>
                                    </p:animEffect>
                                    <p:set>
                                      <p:cBhvr>
                                        <p:cTn id="85" dur="1" fill="hold">
                                          <p:stCondLst>
                                            <p:cond delay="499"/>
                                          </p:stCondLst>
                                        </p:cTn>
                                        <p:tgtEl>
                                          <p:spTgt spid="14"/>
                                        </p:tgtEl>
                                        <p:attrNameLst>
                                          <p:attrName>style.visibility</p:attrName>
                                        </p:attrNameLst>
                                      </p:cBhvr>
                                      <p:to>
                                        <p:strVal val="hidden"/>
                                      </p:to>
                                    </p:set>
                                  </p:childTnLst>
                                </p:cTn>
                              </p:par>
                              <p:par>
                                <p:cTn id="86" presetID="10" presetClass="exit" presetSubtype="0" fill="hold" nodeType="withEffect">
                                  <p:stCondLst>
                                    <p:cond delay="2250"/>
                                  </p:stCondLst>
                                  <p:childTnLst>
                                    <p:animEffect transition="out" filter="fade">
                                      <p:cBhvr>
                                        <p:cTn id="87" dur="500"/>
                                        <p:tgtEl>
                                          <p:spTgt spid="15"/>
                                        </p:tgtEl>
                                      </p:cBhvr>
                                    </p:animEffect>
                                    <p:set>
                                      <p:cBhvr>
                                        <p:cTn id="88" dur="1" fill="hold">
                                          <p:stCondLst>
                                            <p:cond delay="499"/>
                                          </p:stCondLst>
                                        </p:cTn>
                                        <p:tgtEl>
                                          <p:spTgt spid="15"/>
                                        </p:tgtEl>
                                        <p:attrNameLst>
                                          <p:attrName>style.visibility</p:attrName>
                                        </p:attrNameLst>
                                      </p:cBhvr>
                                      <p:to>
                                        <p:strVal val="hidden"/>
                                      </p:to>
                                    </p:set>
                                  </p:childTnLst>
                                </p:cTn>
                              </p:par>
                              <p:par>
                                <p:cTn id="89" presetID="10" presetClass="exit" presetSubtype="0" fill="hold" nodeType="withEffect">
                                  <p:stCondLst>
                                    <p:cond delay="3000"/>
                                  </p:stCondLst>
                                  <p:childTnLst>
                                    <p:animEffect transition="out" filter="fade">
                                      <p:cBhvr>
                                        <p:cTn id="90" dur="1000"/>
                                        <p:tgtEl>
                                          <p:spTgt spid="5"/>
                                        </p:tgtEl>
                                      </p:cBhvr>
                                    </p:animEffect>
                                    <p:set>
                                      <p:cBhvr>
                                        <p:cTn id="91" dur="1" fill="hold">
                                          <p:stCondLst>
                                            <p:cond delay="999"/>
                                          </p:stCondLst>
                                        </p:cTn>
                                        <p:tgtEl>
                                          <p:spTgt spid="5"/>
                                        </p:tgtEl>
                                        <p:attrNameLst>
                                          <p:attrName>style.visibility</p:attrName>
                                        </p:attrNameLst>
                                      </p:cBhvr>
                                      <p:to>
                                        <p:strVal val="hidden"/>
                                      </p:to>
                                    </p:set>
                                  </p:childTnLst>
                                </p:cTn>
                              </p:par>
                            </p:childTnLst>
                          </p:cTn>
                        </p:par>
                        <p:par>
                          <p:cTn id="92" fill="hold">
                            <p:stCondLst>
                              <p:cond delay="5149"/>
                            </p:stCondLst>
                            <p:childTnLst>
                              <p:par>
                                <p:cTn id="93" presetID="10" presetClass="exit" presetSubtype="0" fill="hold" nodeType="afterEffect">
                                  <p:stCondLst>
                                    <p:cond delay="500"/>
                                  </p:stCondLst>
                                  <p:childTnLst>
                                    <p:animEffect transition="out" filter="fade">
                                      <p:cBhvr>
                                        <p:cTn id="94" dur="100"/>
                                        <p:tgtEl>
                                          <p:spTgt spid="3"/>
                                        </p:tgtEl>
                                      </p:cBhvr>
                                    </p:animEffect>
                                    <p:set>
                                      <p:cBhvr>
                                        <p:cTn id="95" dur="1" fill="hold">
                                          <p:stCondLst>
                                            <p:cond delay="99"/>
                                          </p:stCondLst>
                                        </p:cTn>
                                        <p:tgtEl>
                                          <p:spTgt spid="3"/>
                                        </p:tgtEl>
                                        <p:attrNameLst>
                                          <p:attrName>style.visibility</p:attrName>
                                        </p:attrNameLst>
                                      </p:cBhvr>
                                      <p:to>
                                        <p:strVal val="hidden"/>
                                      </p:to>
                                    </p:set>
                                  </p:childTnLst>
                                </p:cTn>
                              </p:par>
                              <p:par>
                                <p:cTn id="96" presetID="10" presetClass="entr" presetSubtype="0" fill="hold" nodeType="withEffect">
                                  <p:stCondLst>
                                    <p:cond delay="500"/>
                                  </p:stCondLst>
                                  <p:childTnLst>
                                    <p:set>
                                      <p:cBhvr>
                                        <p:cTn id="97" dur="1" fill="hold">
                                          <p:stCondLst>
                                            <p:cond delay="0"/>
                                          </p:stCondLst>
                                        </p:cTn>
                                        <p:tgtEl>
                                          <p:spTgt spid="4"/>
                                        </p:tgtEl>
                                        <p:attrNameLst>
                                          <p:attrName>style.visibility</p:attrName>
                                        </p:attrNameLst>
                                      </p:cBhvr>
                                      <p:to>
                                        <p:strVal val="visible"/>
                                      </p:to>
                                    </p:set>
                                    <p:animEffect transition="in" filter="fade">
                                      <p:cBhvr>
                                        <p:cTn id="98" dur="100"/>
                                        <p:tgtEl>
                                          <p:spTgt spid="4"/>
                                        </p:tgtEl>
                                      </p:cBhvr>
                                    </p:animEffect>
                                  </p:childTnLst>
                                </p:cTn>
                              </p:par>
                              <p:par>
                                <p:cTn id="99" presetID="1" presetClass="mediacall" presetSubtype="0" fill="hold" nodeType="withEffect">
                                  <p:stCondLst>
                                    <p:cond delay="500"/>
                                  </p:stCondLst>
                                  <p:childTnLst>
                                    <p:cmd type="call" cmd="playFrom(0.0)">
                                      <p:cBhvr>
                                        <p:cTn id="100" dur="444" fill="hold"/>
                                        <p:tgtEl>
                                          <p:spTgt spid="11"/>
                                        </p:tgtEl>
                                      </p:cBhvr>
                                    </p:cmd>
                                  </p:childTnLst>
                                </p:cTn>
                              </p:par>
                              <p:par>
                                <p:cTn id="101" presetID="6" presetClass="emph" presetSubtype="0" fill="hold" nodeType="withEffect">
                                  <p:stCondLst>
                                    <p:cond delay="1500"/>
                                  </p:stCondLst>
                                  <p:childTnLst>
                                    <p:animScale>
                                      <p:cBhvr>
                                        <p:cTn id="102" dur="1000" fill="hold"/>
                                        <p:tgtEl>
                                          <p:spTgt spid="4"/>
                                        </p:tgtEl>
                                      </p:cBhvr>
                                      <p:by x="250000" y="250000"/>
                                    </p:animScale>
                                  </p:childTnLst>
                                </p:cTn>
                              </p:par>
                              <p:par>
                                <p:cTn id="103" presetID="6" presetClass="emph" presetSubtype="0" fill="hold" nodeType="withEffect">
                                  <p:stCondLst>
                                    <p:cond delay="1500"/>
                                  </p:stCondLst>
                                  <p:childTnLst>
                                    <p:animScale>
                                      <p:cBhvr>
                                        <p:cTn id="104" dur="1000" fill="hold"/>
                                        <p:tgtEl>
                                          <p:spTgt spid="2"/>
                                        </p:tgtEl>
                                      </p:cBhvr>
                                      <p:by x="250000" y="250000"/>
                                    </p:animScale>
                                  </p:childTnLst>
                                </p:cTn>
                              </p:par>
                              <p:par>
                                <p:cTn id="105" presetID="2" presetClass="exit" presetSubtype="8" fill="hold" nodeType="withEffect">
                                  <p:stCondLst>
                                    <p:cond delay="1500"/>
                                  </p:stCondLst>
                                  <p:childTnLst>
                                    <p:anim calcmode="lin" valueType="num">
                                      <p:cBhvr additive="base">
                                        <p:cTn id="106" dur="250"/>
                                        <p:tgtEl>
                                          <p:spTgt spid="8"/>
                                        </p:tgtEl>
                                        <p:attrNameLst>
                                          <p:attrName>ppt_x</p:attrName>
                                        </p:attrNameLst>
                                      </p:cBhvr>
                                      <p:tavLst>
                                        <p:tav tm="0">
                                          <p:val>
                                            <p:strVal val="ppt_x"/>
                                          </p:val>
                                        </p:tav>
                                        <p:tav tm="100000">
                                          <p:val>
                                            <p:strVal val="0-ppt_w/2"/>
                                          </p:val>
                                        </p:tav>
                                      </p:tavLst>
                                    </p:anim>
                                    <p:anim calcmode="lin" valueType="num">
                                      <p:cBhvr additive="base">
                                        <p:cTn id="107" dur="250"/>
                                        <p:tgtEl>
                                          <p:spTgt spid="8"/>
                                        </p:tgtEl>
                                        <p:attrNameLst>
                                          <p:attrName>ppt_y</p:attrName>
                                        </p:attrNameLst>
                                      </p:cBhvr>
                                      <p:tavLst>
                                        <p:tav tm="0">
                                          <p:val>
                                            <p:strVal val="ppt_y"/>
                                          </p:val>
                                        </p:tav>
                                        <p:tav tm="100000">
                                          <p:val>
                                            <p:strVal val="ppt_y"/>
                                          </p:val>
                                        </p:tav>
                                      </p:tavLst>
                                    </p:anim>
                                    <p:set>
                                      <p:cBhvr>
                                        <p:cTn id="108" dur="1" fill="hold">
                                          <p:stCondLst>
                                            <p:cond delay="249"/>
                                          </p:stCondLst>
                                        </p:cTn>
                                        <p:tgtEl>
                                          <p:spTgt spid="8"/>
                                        </p:tgtEl>
                                        <p:attrNameLst>
                                          <p:attrName>style.visibility</p:attrName>
                                        </p:attrNameLst>
                                      </p:cBhvr>
                                      <p:to>
                                        <p:strVal val="hidden"/>
                                      </p:to>
                                    </p:set>
                                  </p:childTnLst>
                                </p:cTn>
                              </p:par>
                              <p:par>
                                <p:cTn id="109" presetID="2" presetClass="exit" presetSubtype="2" fill="hold" nodeType="withEffect">
                                  <p:stCondLst>
                                    <p:cond delay="1500"/>
                                  </p:stCondLst>
                                  <p:childTnLst>
                                    <p:anim calcmode="lin" valueType="num">
                                      <p:cBhvr additive="base">
                                        <p:cTn id="110" dur="250"/>
                                        <p:tgtEl>
                                          <p:spTgt spid="9"/>
                                        </p:tgtEl>
                                        <p:attrNameLst>
                                          <p:attrName>ppt_x</p:attrName>
                                        </p:attrNameLst>
                                      </p:cBhvr>
                                      <p:tavLst>
                                        <p:tav tm="0">
                                          <p:val>
                                            <p:strVal val="ppt_x"/>
                                          </p:val>
                                        </p:tav>
                                        <p:tav tm="100000">
                                          <p:val>
                                            <p:strVal val="1+ppt_w/2"/>
                                          </p:val>
                                        </p:tav>
                                      </p:tavLst>
                                    </p:anim>
                                    <p:anim calcmode="lin" valueType="num">
                                      <p:cBhvr additive="base">
                                        <p:cTn id="111" dur="250"/>
                                        <p:tgtEl>
                                          <p:spTgt spid="9"/>
                                        </p:tgtEl>
                                        <p:attrNameLst>
                                          <p:attrName>ppt_y</p:attrName>
                                        </p:attrNameLst>
                                      </p:cBhvr>
                                      <p:tavLst>
                                        <p:tav tm="0">
                                          <p:val>
                                            <p:strVal val="ppt_y"/>
                                          </p:val>
                                        </p:tav>
                                        <p:tav tm="100000">
                                          <p:val>
                                            <p:strVal val="ppt_y"/>
                                          </p:val>
                                        </p:tav>
                                      </p:tavLst>
                                    </p:anim>
                                    <p:set>
                                      <p:cBhvr>
                                        <p:cTn id="112" dur="1" fill="hold">
                                          <p:stCondLst>
                                            <p:cond delay="249"/>
                                          </p:stCondLst>
                                        </p:cTn>
                                        <p:tgtEl>
                                          <p:spTgt spid="9"/>
                                        </p:tgtEl>
                                        <p:attrNameLst>
                                          <p:attrName>style.visibility</p:attrName>
                                        </p:attrNameLst>
                                      </p:cBhvr>
                                      <p:to>
                                        <p:strVal val="hidden"/>
                                      </p:to>
                                    </p:set>
                                  </p:childTnLst>
                                </p:cTn>
                              </p:par>
                              <p:par>
                                <p:cTn id="113" presetID="10" presetClass="exit" presetSubtype="0" fill="hold" nodeType="withEffect">
                                  <p:stCondLst>
                                    <p:cond delay="1500"/>
                                  </p:stCondLst>
                                  <p:childTnLst>
                                    <p:animEffect transition="out" filter="fade">
                                      <p:cBhvr>
                                        <p:cTn id="114" dur="1000"/>
                                        <p:tgtEl>
                                          <p:spTgt spid="2"/>
                                        </p:tgtEl>
                                      </p:cBhvr>
                                    </p:animEffect>
                                    <p:set>
                                      <p:cBhvr>
                                        <p:cTn id="115" dur="1" fill="hold">
                                          <p:stCondLst>
                                            <p:cond delay="999"/>
                                          </p:stCondLst>
                                        </p:cTn>
                                        <p:tgtEl>
                                          <p:spTgt spid="2"/>
                                        </p:tgtEl>
                                        <p:attrNameLst>
                                          <p:attrName>style.visibility</p:attrName>
                                        </p:attrNameLst>
                                      </p:cBhvr>
                                      <p:to>
                                        <p:strVal val="hidden"/>
                                      </p:to>
                                    </p:set>
                                  </p:childTnLst>
                                </p:cTn>
                              </p:par>
                              <p:par>
                                <p:cTn id="116" presetID="10" presetClass="exit" presetSubtype="0" fill="hold" nodeType="withEffect">
                                  <p:stCondLst>
                                    <p:cond delay="1750"/>
                                  </p:stCondLst>
                                  <p:childTnLst>
                                    <p:animEffect transition="out" filter="fade">
                                      <p:cBhvr>
                                        <p:cTn id="117" dur="1000"/>
                                        <p:tgtEl>
                                          <p:spTgt spid="4"/>
                                        </p:tgtEl>
                                      </p:cBhvr>
                                    </p:animEffect>
                                    <p:set>
                                      <p:cBhvr>
                                        <p:cTn id="118" dur="1" fill="hold">
                                          <p:stCondLst>
                                            <p:cond delay="999"/>
                                          </p:stCondLst>
                                        </p:cTn>
                                        <p:tgtEl>
                                          <p:spTgt spid="4"/>
                                        </p:tgtEl>
                                        <p:attrNameLst>
                                          <p:attrName>style.visibility</p:attrName>
                                        </p:attrNameLst>
                                      </p:cBhvr>
                                      <p:to>
                                        <p:strVal val="hidden"/>
                                      </p:to>
                                    </p:set>
                                  </p:childTnLst>
                                </p:cTn>
                              </p:par>
                              <p:par>
                                <p:cTn id="119" presetID="47" presetClass="entr" presetSubtype="0" fill="hold" nodeType="withEffect">
                                  <p:stCondLst>
                                    <p:cond delay="2250"/>
                                  </p:stCondLst>
                                  <p:childTnLst>
                                    <p:set>
                                      <p:cBhvr>
                                        <p:cTn id="120" dur="1" fill="hold">
                                          <p:stCondLst>
                                            <p:cond delay="0"/>
                                          </p:stCondLst>
                                        </p:cTn>
                                        <p:tgtEl>
                                          <p:spTgt spid="30"/>
                                        </p:tgtEl>
                                        <p:attrNameLst>
                                          <p:attrName>style.visibility</p:attrName>
                                        </p:attrNameLst>
                                      </p:cBhvr>
                                      <p:to>
                                        <p:strVal val="visible"/>
                                      </p:to>
                                    </p:set>
                                    <p:animEffect transition="in" filter="fade">
                                      <p:cBhvr>
                                        <p:cTn id="121" dur="1000"/>
                                        <p:tgtEl>
                                          <p:spTgt spid="30"/>
                                        </p:tgtEl>
                                      </p:cBhvr>
                                    </p:animEffect>
                                    <p:anim calcmode="lin" valueType="num">
                                      <p:cBhvr>
                                        <p:cTn id="122" dur="1000" fill="hold"/>
                                        <p:tgtEl>
                                          <p:spTgt spid="30"/>
                                        </p:tgtEl>
                                        <p:attrNameLst>
                                          <p:attrName>ppt_x</p:attrName>
                                        </p:attrNameLst>
                                      </p:cBhvr>
                                      <p:tavLst>
                                        <p:tav tm="0">
                                          <p:val>
                                            <p:strVal val="#ppt_x"/>
                                          </p:val>
                                        </p:tav>
                                        <p:tav tm="100000">
                                          <p:val>
                                            <p:strVal val="#ppt_x"/>
                                          </p:val>
                                        </p:tav>
                                      </p:tavLst>
                                    </p:anim>
                                    <p:anim calcmode="lin" valueType="num">
                                      <p:cBhvr>
                                        <p:cTn id="123" dur="1000" fill="hold"/>
                                        <p:tgtEl>
                                          <p:spTgt spid="30"/>
                                        </p:tgtEl>
                                        <p:attrNameLst>
                                          <p:attrName>ppt_y</p:attrName>
                                        </p:attrNameLst>
                                      </p:cBhvr>
                                      <p:tavLst>
                                        <p:tav tm="0">
                                          <p:val>
                                            <p:strVal val="#ppt_y-.1"/>
                                          </p:val>
                                        </p:tav>
                                        <p:tav tm="100000">
                                          <p:val>
                                            <p:strVal val="#ppt_y"/>
                                          </p:val>
                                        </p:tav>
                                      </p:tavLst>
                                    </p:anim>
                                  </p:childTnLst>
                                </p:cTn>
                              </p:par>
                              <p:par>
                                <p:cTn id="124" presetID="47" presetClass="entr" presetSubtype="0" fill="hold" nodeType="withEffect">
                                  <p:stCondLst>
                                    <p:cond delay="2250"/>
                                  </p:stCondLst>
                                  <p:childTnLst>
                                    <p:set>
                                      <p:cBhvr>
                                        <p:cTn id="125" dur="1" fill="hold">
                                          <p:stCondLst>
                                            <p:cond delay="0"/>
                                          </p:stCondLst>
                                        </p:cTn>
                                        <p:tgtEl>
                                          <p:spTgt spid="29"/>
                                        </p:tgtEl>
                                        <p:attrNameLst>
                                          <p:attrName>style.visibility</p:attrName>
                                        </p:attrNameLst>
                                      </p:cBhvr>
                                      <p:to>
                                        <p:strVal val="visible"/>
                                      </p:to>
                                    </p:set>
                                    <p:animEffect transition="in" filter="fade">
                                      <p:cBhvr>
                                        <p:cTn id="126" dur="1000"/>
                                        <p:tgtEl>
                                          <p:spTgt spid="29"/>
                                        </p:tgtEl>
                                      </p:cBhvr>
                                    </p:animEffect>
                                    <p:anim calcmode="lin" valueType="num">
                                      <p:cBhvr>
                                        <p:cTn id="127" dur="1000" fill="hold"/>
                                        <p:tgtEl>
                                          <p:spTgt spid="29"/>
                                        </p:tgtEl>
                                        <p:attrNameLst>
                                          <p:attrName>ppt_x</p:attrName>
                                        </p:attrNameLst>
                                      </p:cBhvr>
                                      <p:tavLst>
                                        <p:tav tm="0">
                                          <p:val>
                                            <p:strVal val="#ppt_x"/>
                                          </p:val>
                                        </p:tav>
                                        <p:tav tm="100000">
                                          <p:val>
                                            <p:strVal val="#ppt_x"/>
                                          </p:val>
                                        </p:tav>
                                      </p:tavLst>
                                    </p:anim>
                                    <p:anim calcmode="lin" valueType="num">
                                      <p:cBhvr>
                                        <p:cTn id="128" dur="1000" fill="hold"/>
                                        <p:tgtEl>
                                          <p:spTgt spid="29"/>
                                        </p:tgtEl>
                                        <p:attrNameLst>
                                          <p:attrName>ppt_y</p:attrName>
                                        </p:attrNameLst>
                                      </p:cBhvr>
                                      <p:tavLst>
                                        <p:tav tm="0">
                                          <p:val>
                                            <p:strVal val="#ppt_y-.1"/>
                                          </p:val>
                                        </p:tav>
                                        <p:tav tm="100000">
                                          <p:val>
                                            <p:strVal val="#ppt_y"/>
                                          </p:val>
                                        </p:tav>
                                      </p:tavLst>
                                    </p:anim>
                                  </p:childTnLst>
                                </p:cTn>
                              </p:par>
                              <p:par>
                                <p:cTn id="129" presetID="47" presetClass="entr" presetSubtype="0" fill="hold" nodeType="withEffect">
                                  <p:stCondLst>
                                    <p:cond delay="2250"/>
                                  </p:stCondLst>
                                  <p:childTnLst>
                                    <p:set>
                                      <p:cBhvr>
                                        <p:cTn id="130" dur="1" fill="hold">
                                          <p:stCondLst>
                                            <p:cond delay="0"/>
                                          </p:stCondLst>
                                        </p:cTn>
                                        <p:tgtEl>
                                          <p:spTgt spid="40"/>
                                        </p:tgtEl>
                                        <p:attrNameLst>
                                          <p:attrName>style.visibility</p:attrName>
                                        </p:attrNameLst>
                                      </p:cBhvr>
                                      <p:to>
                                        <p:strVal val="visible"/>
                                      </p:to>
                                    </p:set>
                                    <p:animEffect transition="in" filter="fade">
                                      <p:cBhvr>
                                        <p:cTn id="131" dur="1000"/>
                                        <p:tgtEl>
                                          <p:spTgt spid="40"/>
                                        </p:tgtEl>
                                      </p:cBhvr>
                                    </p:animEffect>
                                    <p:anim calcmode="lin" valueType="num">
                                      <p:cBhvr>
                                        <p:cTn id="132" dur="1000" fill="hold"/>
                                        <p:tgtEl>
                                          <p:spTgt spid="40"/>
                                        </p:tgtEl>
                                        <p:attrNameLst>
                                          <p:attrName>ppt_x</p:attrName>
                                        </p:attrNameLst>
                                      </p:cBhvr>
                                      <p:tavLst>
                                        <p:tav tm="0">
                                          <p:val>
                                            <p:strVal val="#ppt_x"/>
                                          </p:val>
                                        </p:tav>
                                        <p:tav tm="100000">
                                          <p:val>
                                            <p:strVal val="#ppt_x"/>
                                          </p:val>
                                        </p:tav>
                                      </p:tavLst>
                                    </p:anim>
                                    <p:anim calcmode="lin" valueType="num">
                                      <p:cBhvr>
                                        <p:cTn id="133" dur="1000" fill="hold"/>
                                        <p:tgtEl>
                                          <p:spTgt spid="40"/>
                                        </p:tgtEl>
                                        <p:attrNameLst>
                                          <p:attrName>ppt_y</p:attrName>
                                        </p:attrNameLst>
                                      </p:cBhvr>
                                      <p:tavLst>
                                        <p:tav tm="0">
                                          <p:val>
                                            <p:strVal val="#ppt_y-.1"/>
                                          </p:val>
                                        </p:tav>
                                        <p:tav tm="100000">
                                          <p:val>
                                            <p:strVal val="#ppt_y"/>
                                          </p:val>
                                        </p:tav>
                                      </p:tavLst>
                                    </p:anim>
                                  </p:childTnLst>
                                </p:cTn>
                              </p:par>
                              <p:par>
                                <p:cTn id="134" presetID="47" presetClass="entr" presetSubtype="0" fill="hold" nodeType="withEffect">
                                  <p:stCondLst>
                                    <p:cond delay="2250"/>
                                  </p:stCondLst>
                                  <p:childTnLst>
                                    <p:set>
                                      <p:cBhvr>
                                        <p:cTn id="135" dur="1" fill="hold">
                                          <p:stCondLst>
                                            <p:cond delay="0"/>
                                          </p:stCondLst>
                                        </p:cTn>
                                        <p:tgtEl>
                                          <p:spTgt spid="39"/>
                                        </p:tgtEl>
                                        <p:attrNameLst>
                                          <p:attrName>style.visibility</p:attrName>
                                        </p:attrNameLst>
                                      </p:cBhvr>
                                      <p:to>
                                        <p:strVal val="visible"/>
                                      </p:to>
                                    </p:set>
                                    <p:animEffect transition="in" filter="fade">
                                      <p:cBhvr>
                                        <p:cTn id="136" dur="1000"/>
                                        <p:tgtEl>
                                          <p:spTgt spid="39"/>
                                        </p:tgtEl>
                                      </p:cBhvr>
                                    </p:animEffect>
                                    <p:anim calcmode="lin" valueType="num">
                                      <p:cBhvr>
                                        <p:cTn id="137" dur="1000" fill="hold"/>
                                        <p:tgtEl>
                                          <p:spTgt spid="39"/>
                                        </p:tgtEl>
                                        <p:attrNameLst>
                                          <p:attrName>ppt_x</p:attrName>
                                        </p:attrNameLst>
                                      </p:cBhvr>
                                      <p:tavLst>
                                        <p:tav tm="0">
                                          <p:val>
                                            <p:strVal val="#ppt_x"/>
                                          </p:val>
                                        </p:tav>
                                        <p:tav tm="100000">
                                          <p:val>
                                            <p:strVal val="#ppt_x"/>
                                          </p:val>
                                        </p:tav>
                                      </p:tavLst>
                                    </p:anim>
                                    <p:anim calcmode="lin" valueType="num">
                                      <p:cBhvr>
                                        <p:cTn id="138" dur="1000" fill="hold"/>
                                        <p:tgtEl>
                                          <p:spTgt spid="39"/>
                                        </p:tgtEl>
                                        <p:attrNameLst>
                                          <p:attrName>ppt_y</p:attrName>
                                        </p:attrNameLst>
                                      </p:cBhvr>
                                      <p:tavLst>
                                        <p:tav tm="0">
                                          <p:val>
                                            <p:strVal val="#ppt_y-.1"/>
                                          </p:val>
                                        </p:tav>
                                        <p:tav tm="100000">
                                          <p:val>
                                            <p:strVal val="#ppt_y"/>
                                          </p:val>
                                        </p:tav>
                                      </p:tavLst>
                                    </p:anim>
                                  </p:childTnLst>
                                </p:cTn>
                              </p:par>
                              <p:par>
                                <p:cTn id="139" presetID="47" presetClass="entr" presetSubtype="0" fill="hold" nodeType="withEffect">
                                  <p:stCondLst>
                                    <p:cond delay="2250"/>
                                  </p:stCondLst>
                                  <p:childTnLst>
                                    <p:set>
                                      <p:cBhvr>
                                        <p:cTn id="140" dur="1" fill="hold">
                                          <p:stCondLst>
                                            <p:cond delay="0"/>
                                          </p:stCondLst>
                                        </p:cTn>
                                        <p:tgtEl>
                                          <p:spTgt spid="50"/>
                                        </p:tgtEl>
                                        <p:attrNameLst>
                                          <p:attrName>style.visibility</p:attrName>
                                        </p:attrNameLst>
                                      </p:cBhvr>
                                      <p:to>
                                        <p:strVal val="visible"/>
                                      </p:to>
                                    </p:set>
                                    <p:animEffect transition="in" filter="fade">
                                      <p:cBhvr>
                                        <p:cTn id="141" dur="1000"/>
                                        <p:tgtEl>
                                          <p:spTgt spid="50"/>
                                        </p:tgtEl>
                                      </p:cBhvr>
                                    </p:animEffect>
                                    <p:anim calcmode="lin" valueType="num">
                                      <p:cBhvr>
                                        <p:cTn id="142" dur="1000" fill="hold"/>
                                        <p:tgtEl>
                                          <p:spTgt spid="50"/>
                                        </p:tgtEl>
                                        <p:attrNameLst>
                                          <p:attrName>ppt_x</p:attrName>
                                        </p:attrNameLst>
                                      </p:cBhvr>
                                      <p:tavLst>
                                        <p:tav tm="0">
                                          <p:val>
                                            <p:strVal val="#ppt_x"/>
                                          </p:val>
                                        </p:tav>
                                        <p:tav tm="100000">
                                          <p:val>
                                            <p:strVal val="#ppt_x"/>
                                          </p:val>
                                        </p:tav>
                                      </p:tavLst>
                                    </p:anim>
                                    <p:anim calcmode="lin" valueType="num">
                                      <p:cBhvr>
                                        <p:cTn id="143" dur="1000" fill="hold"/>
                                        <p:tgtEl>
                                          <p:spTgt spid="50"/>
                                        </p:tgtEl>
                                        <p:attrNameLst>
                                          <p:attrName>ppt_y</p:attrName>
                                        </p:attrNameLst>
                                      </p:cBhvr>
                                      <p:tavLst>
                                        <p:tav tm="0">
                                          <p:val>
                                            <p:strVal val="#ppt_y-.1"/>
                                          </p:val>
                                        </p:tav>
                                        <p:tav tm="100000">
                                          <p:val>
                                            <p:strVal val="#ppt_y"/>
                                          </p:val>
                                        </p:tav>
                                      </p:tavLst>
                                    </p:anim>
                                  </p:childTnLst>
                                </p:cTn>
                              </p:par>
                              <p:par>
                                <p:cTn id="144" presetID="47" presetClass="entr" presetSubtype="0" fill="hold" nodeType="withEffect">
                                  <p:stCondLst>
                                    <p:cond delay="2250"/>
                                  </p:stCondLst>
                                  <p:childTnLst>
                                    <p:set>
                                      <p:cBhvr>
                                        <p:cTn id="145" dur="1" fill="hold">
                                          <p:stCondLst>
                                            <p:cond delay="0"/>
                                          </p:stCondLst>
                                        </p:cTn>
                                        <p:tgtEl>
                                          <p:spTgt spid="49"/>
                                        </p:tgtEl>
                                        <p:attrNameLst>
                                          <p:attrName>style.visibility</p:attrName>
                                        </p:attrNameLst>
                                      </p:cBhvr>
                                      <p:to>
                                        <p:strVal val="visible"/>
                                      </p:to>
                                    </p:set>
                                    <p:animEffect transition="in" filter="fade">
                                      <p:cBhvr>
                                        <p:cTn id="146" dur="1000"/>
                                        <p:tgtEl>
                                          <p:spTgt spid="49"/>
                                        </p:tgtEl>
                                      </p:cBhvr>
                                    </p:animEffect>
                                    <p:anim calcmode="lin" valueType="num">
                                      <p:cBhvr>
                                        <p:cTn id="147" dur="1000" fill="hold"/>
                                        <p:tgtEl>
                                          <p:spTgt spid="49"/>
                                        </p:tgtEl>
                                        <p:attrNameLst>
                                          <p:attrName>ppt_x</p:attrName>
                                        </p:attrNameLst>
                                      </p:cBhvr>
                                      <p:tavLst>
                                        <p:tav tm="0">
                                          <p:val>
                                            <p:strVal val="#ppt_x"/>
                                          </p:val>
                                        </p:tav>
                                        <p:tav tm="100000">
                                          <p:val>
                                            <p:strVal val="#ppt_x"/>
                                          </p:val>
                                        </p:tav>
                                      </p:tavLst>
                                    </p:anim>
                                    <p:anim calcmode="lin" valueType="num">
                                      <p:cBhvr>
                                        <p:cTn id="148" dur="1000" fill="hold"/>
                                        <p:tgtEl>
                                          <p:spTgt spid="49"/>
                                        </p:tgtEl>
                                        <p:attrNameLst>
                                          <p:attrName>ppt_y</p:attrName>
                                        </p:attrNameLst>
                                      </p:cBhvr>
                                      <p:tavLst>
                                        <p:tav tm="0">
                                          <p:val>
                                            <p:strVal val="#ppt_y-.1"/>
                                          </p:val>
                                        </p:tav>
                                        <p:tav tm="100000">
                                          <p:val>
                                            <p:strVal val="#ppt_y"/>
                                          </p:val>
                                        </p:tav>
                                      </p:tavLst>
                                    </p:anim>
                                  </p:childTnLst>
                                </p:cTn>
                              </p:par>
                            </p:childTnLst>
                          </p:cTn>
                        </p:par>
                        <p:par>
                          <p:cTn id="149" fill="hold">
                            <p:stCondLst>
                              <p:cond delay="8399"/>
                            </p:stCondLst>
                            <p:childTnLst>
                              <p:par>
                                <p:cTn id="150" presetID="10" presetClass="entr" presetSubtype="0" fill="hold" nodeType="afterEffect">
                                  <p:stCondLst>
                                    <p:cond delay="0"/>
                                  </p:stCondLst>
                                  <p:childTnLst>
                                    <p:set>
                                      <p:cBhvr>
                                        <p:cTn id="151" dur="1" fill="hold">
                                          <p:stCondLst>
                                            <p:cond delay="0"/>
                                          </p:stCondLst>
                                        </p:cTn>
                                        <p:tgtEl>
                                          <p:spTgt spid="31"/>
                                        </p:tgtEl>
                                        <p:attrNameLst>
                                          <p:attrName>style.visibility</p:attrName>
                                        </p:attrNameLst>
                                      </p:cBhvr>
                                      <p:to>
                                        <p:strVal val="visible"/>
                                      </p:to>
                                    </p:set>
                                    <p:animEffect transition="in" filter="fade">
                                      <p:cBhvr>
                                        <p:cTn id="152" dur="500"/>
                                        <p:tgtEl>
                                          <p:spTgt spid="31"/>
                                        </p:tgtEl>
                                      </p:cBhvr>
                                    </p:animEffect>
                                  </p:childTnLst>
                                </p:cTn>
                              </p:par>
                              <p:par>
                                <p:cTn id="153" presetID="10" presetClass="entr" presetSubtype="0" fill="hold" nodeType="withEffect">
                                  <p:stCondLst>
                                    <p:cond delay="0"/>
                                  </p:stCondLst>
                                  <p:childTnLst>
                                    <p:set>
                                      <p:cBhvr>
                                        <p:cTn id="154" dur="1" fill="hold">
                                          <p:stCondLst>
                                            <p:cond delay="0"/>
                                          </p:stCondLst>
                                        </p:cTn>
                                        <p:tgtEl>
                                          <p:spTgt spid="41"/>
                                        </p:tgtEl>
                                        <p:attrNameLst>
                                          <p:attrName>style.visibility</p:attrName>
                                        </p:attrNameLst>
                                      </p:cBhvr>
                                      <p:to>
                                        <p:strVal val="visible"/>
                                      </p:to>
                                    </p:set>
                                    <p:animEffect transition="in" filter="fade">
                                      <p:cBhvr>
                                        <p:cTn id="155" dur="500"/>
                                        <p:tgtEl>
                                          <p:spTgt spid="41"/>
                                        </p:tgtEl>
                                      </p:cBhvr>
                                    </p:animEffect>
                                  </p:childTnLst>
                                </p:cTn>
                              </p:par>
                              <p:par>
                                <p:cTn id="156" presetID="10" presetClass="entr" presetSubtype="0" fill="hold" nodeType="withEffect">
                                  <p:stCondLst>
                                    <p:cond delay="0"/>
                                  </p:stCondLst>
                                  <p:childTnLst>
                                    <p:set>
                                      <p:cBhvr>
                                        <p:cTn id="157" dur="1" fill="hold">
                                          <p:stCondLst>
                                            <p:cond delay="0"/>
                                          </p:stCondLst>
                                        </p:cTn>
                                        <p:tgtEl>
                                          <p:spTgt spid="51"/>
                                        </p:tgtEl>
                                        <p:attrNameLst>
                                          <p:attrName>style.visibility</p:attrName>
                                        </p:attrNameLst>
                                      </p:cBhvr>
                                      <p:to>
                                        <p:strVal val="visible"/>
                                      </p:to>
                                    </p:set>
                                    <p:animEffect transition="in" filter="fade">
                                      <p:cBhvr>
                                        <p:cTn id="158"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9" fill="hold" display="0">
                  <p:stCondLst>
                    <p:cond delay="indefinite"/>
                  </p:stCondLst>
                  <p:endCondLst>
                    <p:cond evt="onStopAudio" delay="0">
                      <p:tgtEl>
                        <p:sldTgt/>
                      </p:tgtEl>
                    </p:cond>
                  </p:endCondLst>
                </p:cTn>
                <p:tgtEl>
                  <p:spTgt spid="7"/>
                </p:tgtEl>
              </p:cMediaNode>
            </p:audio>
            <p:audio>
              <p:cMediaNode vol="80000">
                <p:cTn id="160" fill="hold" display="0">
                  <p:stCondLst>
                    <p:cond delay="indefinite"/>
                  </p:stCondLst>
                  <p:endCondLst>
                    <p:cond evt="onStopAudio" delay="0">
                      <p:tgtEl>
                        <p:sldTgt/>
                      </p:tgtEl>
                    </p:cond>
                  </p:endCondLst>
                </p:cTn>
                <p:tgtEl>
                  <p:spTgt spid="25"/>
                </p:tgtEl>
              </p:cMediaNode>
            </p:audio>
            <p:audio>
              <p:cMediaNode vol="80000">
                <p:cTn id="161" fill="hold" display="0">
                  <p:stCondLst>
                    <p:cond delay="indefinite"/>
                  </p:stCondLst>
                  <p:endCondLst>
                    <p:cond evt="onStopAudio" delay="0">
                      <p:tgtEl>
                        <p:sldTgt/>
                      </p:tgtEl>
                    </p:cond>
                  </p:endCondLst>
                </p:cTn>
                <p:tgtEl>
                  <p:spTgt spid="11"/>
                </p:tgtEl>
              </p:cMediaNode>
            </p:audio>
            <p:seq concurrent="1" nextAc="seek">
              <p:cTn id="162" restart="whenNotActive" fill="hold" evtFilter="cancelBubble" nodeType="interactiveSeq">
                <p:stCondLst>
                  <p:cond evt="onClick" delay="0">
                    <p:tgtEl>
                      <p:spTgt spid="30"/>
                    </p:tgtEl>
                  </p:cond>
                </p:stCondLst>
                <p:endSync evt="end" delay="0">
                  <p:rtn val="all"/>
                </p:endSync>
                <p:childTnLst>
                  <p:par>
                    <p:cTn id="163" fill="hold">
                      <p:stCondLst>
                        <p:cond delay="0"/>
                      </p:stCondLst>
                      <p:childTnLst>
                        <p:par>
                          <p:cTn id="164" fill="hold">
                            <p:stCondLst>
                              <p:cond delay="0"/>
                            </p:stCondLst>
                            <p:childTnLst>
                              <p:par>
                                <p:cTn id="165" presetID="10" presetClass="exit" presetSubtype="0" fill="hold" nodeType="clickEffect">
                                  <p:stCondLst>
                                    <p:cond delay="0"/>
                                  </p:stCondLst>
                                  <p:childTnLst>
                                    <p:animEffect transition="out" filter="fade">
                                      <p:cBhvr>
                                        <p:cTn id="166" dur="10"/>
                                        <p:tgtEl>
                                          <p:spTgt spid="30"/>
                                        </p:tgtEl>
                                      </p:cBhvr>
                                    </p:animEffect>
                                    <p:set>
                                      <p:cBhvr>
                                        <p:cTn id="167" dur="1" fill="hold">
                                          <p:stCondLst>
                                            <p:cond delay="9"/>
                                          </p:stCondLst>
                                        </p:cTn>
                                        <p:tgtEl>
                                          <p:spTgt spid="30"/>
                                        </p:tgtEl>
                                        <p:attrNameLst>
                                          <p:attrName>style.visibility</p:attrName>
                                        </p:attrNameLst>
                                      </p:cBhvr>
                                      <p:to>
                                        <p:strVal val="hidden"/>
                                      </p:to>
                                    </p:set>
                                  </p:childTnLst>
                                </p:cTn>
                              </p:par>
                              <p:par>
                                <p:cTn id="168" presetID="1" presetClass="mediacall" presetSubtype="0" fill="hold" nodeType="withEffect">
                                  <p:stCondLst>
                                    <p:cond delay="0"/>
                                  </p:stCondLst>
                                  <p:childTnLst>
                                    <p:cmd type="call" cmd="playFrom(0.0)">
                                      <p:cBhvr>
                                        <p:cTn id="169" dur="576" fill="hold"/>
                                        <p:tgtEl>
                                          <p:spTgt spid="26"/>
                                        </p:tgtEl>
                                      </p:cBhvr>
                                    </p:cmd>
                                  </p:childTnLst>
                                </p:cTn>
                              </p:par>
                              <p:par>
                                <p:cTn id="170" presetID="10" presetClass="entr" presetSubtype="0" fill="hold" nodeType="withEffect">
                                  <p:stCondLst>
                                    <p:cond delay="0"/>
                                  </p:stCondLst>
                                  <p:childTnLst>
                                    <p:set>
                                      <p:cBhvr>
                                        <p:cTn id="171" dur="1" fill="hold">
                                          <p:stCondLst>
                                            <p:cond delay="0"/>
                                          </p:stCondLst>
                                        </p:cTn>
                                        <p:tgtEl>
                                          <p:spTgt spid="32"/>
                                        </p:tgtEl>
                                        <p:attrNameLst>
                                          <p:attrName>style.visibility</p:attrName>
                                        </p:attrNameLst>
                                      </p:cBhvr>
                                      <p:to>
                                        <p:strVal val="visible"/>
                                      </p:to>
                                    </p:set>
                                    <p:animEffect transition="in" filter="fade">
                                      <p:cBhvr>
                                        <p:cTn id="172" dur="10"/>
                                        <p:tgtEl>
                                          <p:spTgt spid="32"/>
                                        </p:tgtEl>
                                      </p:cBhvr>
                                    </p:animEffect>
                                  </p:childTnLst>
                                </p:cTn>
                              </p:par>
                              <p:par>
                                <p:cTn id="173" presetID="10" presetClass="exit" presetSubtype="0" fill="hold" nodeType="withEffect">
                                  <p:stCondLst>
                                    <p:cond delay="0"/>
                                  </p:stCondLst>
                                  <p:childTnLst>
                                    <p:animEffect transition="out" filter="fade">
                                      <p:cBhvr>
                                        <p:cTn id="174" dur="500"/>
                                        <p:tgtEl>
                                          <p:spTgt spid="31"/>
                                        </p:tgtEl>
                                      </p:cBhvr>
                                    </p:animEffect>
                                    <p:set>
                                      <p:cBhvr>
                                        <p:cTn id="175" dur="1" fill="hold">
                                          <p:stCondLst>
                                            <p:cond delay="499"/>
                                          </p:stCondLst>
                                        </p:cTn>
                                        <p:tgtEl>
                                          <p:spTgt spid="31"/>
                                        </p:tgtEl>
                                        <p:attrNameLst>
                                          <p:attrName>style.visibility</p:attrName>
                                        </p:attrNameLst>
                                      </p:cBhvr>
                                      <p:to>
                                        <p:strVal val="hidden"/>
                                      </p:to>
                                    </p:set>
                                  </p:childTnLst>
                                </p:cTn>
                              </p:par>
                            </p:childTnLst>
                          </p:cTn>
                        </p:par>
                        <p:par>
                          <p:cTn id="176" fill="hold">
                            <p:stCondLst>
                              <p:cond delay="576"/>
                            </p:stCondLst>
                            <p:childTnLst>
                              <p:par>
                                <p:cTn id="177" presetID="1" presetClass="mediacall" presetSubtype="0" fill="hold" nodeType="afterEffect">
                                  <p:stCondLst>
                                    <p:cond delay="0"/>
                                  </p:stCondLst>
                                  <p:childTnLst>
                                    <p:cmd type="call" cmd="playFrom(0.0)">
                                      <p:cBhvr>
                                        <p:cTn id="178" dur="287" fill="hold"/>
                                        <p:tgtEl>
                                          <p:spTgt spid="38"/>
                                        </p:tgtEl>
                                      </p:cBhvr>
                                    </p:cmd>
                                  </p:childTnLst>
                                </p:cTn>
                              </p:par>
                              <p:par>
                                <p:cTn id="179" presetID="31" presetClass="entr" presetSubtype="0" fill="hold" nodeType="withEffect">
                                  <p:stCondLst>
                                    <p:cond delay="0"/>
                                  </p:stCondLst>
                                  <p:childTnLst>
                                    <p:set>
                                      <p:cBhvr>
                                        <p:cTn id="180" dur="1" fill="hold">
                                          <p:stCondLst>
                                            <p:cond delay="0"/>
                                          </p:stCondLst>
                                        </p:cTn>
                                        <p:tgtEl>
                                          <p:spTgt spid="33"/>
                                        </p:tgtEl>
                                        <p:attrNameLst>
                                          <p:attrName>style.visibility</p:attrName>
                                        </p:attrNameLst>
                                      </p:cBhvr>
                                      <p:to>
                                        <p:strVal val="visible"/>
                                      </p:to>
                                    </p:set>
                                    <p:anim calcmode="lin" valueType="num">
                                      <p:cBhvr>
                                        <p:cTn id="181" dur="500" fill="hold"/>
                                        <p:tgtEl>
                                          <p:spTgt spid="33"/>
                                        </p:tgtEl>
                                        <p:attrNameLst>
                                          <p:attrName>ppt_w</p:attrName>
                                        </p:attrNameLst>
                                      </p:cBhvr>
                                      <p:tavLst>
                                        <p:tav tm="0">
                                          <p:val>
                                            <p:fltVal val="0"/>
                                          </p:val>
                                        </p:tav>
                                        <p:tav tm="100000">
                                          <p:val>
                                            <p:strVal val="#ppt_w"/>
                                          </p:val>
                                        </p:tav>
                                      </p:tavLst>
                                    </p:anim>
                                    <p:anim calcmode="lin" valueType="num">
                                      <p:cBhvr>
                                        <p:cTn id="182" dur="500" fill="hold"/>
                                        <p:tgtEl>
                                          <p:spTgt spid="33"/>
                                        </p:tgtEl>
                                        <p:attrNameLst>
                                          <p:attrName>ppt_h</p:attrName>
                                        </p:attrNameLst>
                                      </p:cBhvr>
                                      <p:tavLst>
                                        <p:tav tm="0">
                                          <p:val>
                                            <p:fltVal val="0"/>
                                          </p:val>
                                        </p:tav>
                                        <p:tav tm="100000">
                                          <p:val>
                                            <p:strVal val="#ppt_h"/>
                                          </p:val>
                                        </p:tav>
                                      </p:tavLst>
                                    </p:anim>
                                    <p:anim calcmode="lin" valueType="num">
                                      <p:cBhvr>
                                        <p:cTn id="183" dur="500" fill="hold"/>
                                        <p:tgtEl>
                                          <p:spTgt spid="33"/>
                                        </p:tgtEl>
                                        <p:attrNameLst>
                                          <p:attrName>style.rotation</p:attrName>
                                        </p:attrNameLst>
                                      </p:cBhvr>
                                      <p:tavLst>
                                        <p:tav tm="0">
                                          <p:val>
                                            <p:fltVal val="90"/>
                                          </p:val>
                                        </p:tav>
                                        <p:tav tm="100000">
                                          <p:val>
                                            <p:fltVal val="0"/>
                                          </p:val>
                                        </p:tav>
                                      </p:tavLst>
                                    </p:anim>
                                    <p:animEffect transition="in" filter="fade">
                                      <p:cBhvr>
                                        <p:cTn id="184" dur="500"/>
                                        <p:tgtEl>
                                          <p:spTgt spid="33"/>
                                        </p:tgtEl>
                                      </p:cBhvr>
                                    </p:animEffect>
                                  </p:childTnLst>
                                </p:cTn>
                              </p:par>
                              <p:par>
                                <p:cTn id="185" presetID="42" presetClass="path" presetSubtype="0" accel="50000" decel="50000" fill="hold" nodeType="withEffect">
                                  <p:stCondLst>
                                    <p:cond delay="0"/>
                                  </p:stCondLst>
                                  <p:childTnLst>
                                    <p:animMotion origin="layout" path="M -2.39583E-6 3.08642E-7 L -2.39583E-6 0.1738 " pathEditMode="relative" rAng="0" ptsTypes="AA">
                                      <p:cBhvr>
                                        <p:cTn id="186" dur="500" spd="-100000" fill="hold"/>
                                        <p:tgtEl>
                                          <p:spTgt spid="33"/>
                                        </p:tgtEl>
                                        <p:attrNameLst>
                                          <p:attrName>ppt_x</p:attrName>
                                          <p:attrName>ppt_y</p:attrName>
                                        </p:attrNameLst>
                                      </p:cBhvr>
                                      <p:rCtr x="0" y="8681"/>
                                    </p:animMotion>
                                  </p:childTnLst>
                                </p:cTn>
                              </p:par>
                            </p:childTnLst>
                          </p:cTn>
                        </p:par>
                        <p:par>
                          <p:cTn id="187" fill="hold">
                            <p:stCondLst>
                              <p:cond delay="1076"/>
                            </p:stCondLst>
                            <p:childTnLst>
                              <p:par>
                                <p:cTn id="188" presetID="2" presetClass="exit" presetSubtype="4" fill="hold" nodeType="afterEffect">
                                  <p:stCondLst>
                                    <p:cond delay="0"/>
                                  </p:stCondLst>
                                  <p:childTnLst>
                                    <p:anim calcmode="lin" valueType="num">
                                      <p:cBhvr additive="base">
                                        <p:cTn id="189" dur="500"/>
                                        <p:tgtEl>
                                          <p:spTgt spid="29"/>
                                        </p:tgtEl>
                                        <p:attrNameLst>
                                          <p:attrName>ppt_x</p:attrName>
                                        </p:attrNameLst>
                                      </p:cBhvr>
                                      <p:tavLst>
                                        <p:tav tm="0">
                                          <p:val>
                                            <p:strVal val="ppt_x"/>
                                          </p:val>
                                        </p:tav>
                                        <p:tav tm="100000">
                                          <p:val>
                                            <p:strVal val="ppt_x"/>
                                          </p:val>
                                        </p:tav>
                                      </p:tavLst>
                                    </p:anim>
                                    <p:anim calcmode="lin" valueType="num">
                                      <p:cBhvr additive="base">
                                        <p:cTn id="190" dur="500"/>
                                        <p:tgtEl>
                                          <p:spTgt spid="29"/>
                                        </p:tgtEl>
                                        <p:attrNameLst>
                                          <p:attrName>ppt_y</p:attrName>
                                        </p:attrNameLst>
                                      </p:cBhvr>
                                      <p:tavLst>
                                        <p:tav tm="0">
                                          <p:val>
                                            <p:strVal val="ppt_y"/>
                                          </p:val>
                                        </p:tav>
                                        <p:tav tm="100000">
                                          <p:val>
                                            <p:strVal val="1+ppt_h/2"/>
                                          </p:val>
                                        </p:tav>
                                      </p:tavLst>
                                    </p:anim>
                                    <p:set>
                                      <p:cBhvr>
                                        <p:cTn id="191" dur="1" fill="hold">
                                          <p:stCondLst>
                                            <p:cond delay="499"/>
                                          </p:stCondLst>
                                        </p:cTn>
                                        <p:tgtEl>
                                          <p:spTgt spid="29"/>
                                        </p:tgtEl>
                                        <p:attrNameLst>
                                          <p:attrName>style.visibility</p:attrName>
                                        </p:attrNameLst>
                                      </p:cBhvr>
                                      <p:to>
                                        <p:strVal val="hidden"/>
                                      </p:to>
                                    </p:set>
                                  </p:childTnLst>
                                </p:cTn>
                              </p:par>
                              <p:par>
                                <p:cTn id="192" presetID="2" presetClass="exit" presetSubtype="4" fill="hold" nodeType="withEffect">
                                  <p:stCondLst>
                                    <p:cond delay="0"/>
                                  </p:stCondLst>
                                  <p:childTnLst>
                                    <p:anim calcmode="lin" valueType="num">
                                      <p:cBhvr additive="base">
                                        <p:cTn id="193" dur="750"/>
                                        <p:tgtEl>
                                          <p:spTgt spid="32"/>
                                        </p:tgtEl>
                                        <p:attrNameLst>
                                          <p:attrName>ppt_x</p:attrName>
                                        </p:attrNameLst>
                                      </p:cBhvr>
                                      <p:tavLst>
                                        <p:tav tm="0">
                                          <p:val>
                                            <p:strVal val="ppt_x"/>
                                          </p:val>
                                        </p:tav>
                                        <p:tav tm="100000">
                                          <p:val>
                                            <p:strVal val="ppt_x"/>
                                          </p:val>
                                        </p:tav>
                                      </p:tavLst>
                                    </p:anim>
                                    <p:anim calcmode="lin" valueType="num">
                                      <p:cBhvr additive="base">
                                        <p:cTn id="194" dur="750"/>
                                        <p:tgtEl>
                                          <p:spTgt spid="32"/>
                                        </p:tgtEl>
                                        <p:attrNameLst>
                                          <p:attrName>ppt_y</p:attrName>
                                        </p:attrNameLst>
                                      </p:cBhvr>
                                      <p:tavLst>
                                        <p:tav tm="0">
                                          <p:val>
                                            <p:strVal val="ppt_y"/>
                                          </p:val>
                                        </p:tav>
                                        <p:tav tm="100000">
                                          <p:val>
                                            <p:strVal val="1+ppt_h/2"/>
                                          </p:val>
                                        </p:tav>
                                      </p:tavLst>
                                    </p:anim>
                                    <p:set>
                                      <p:cBhvr>
                                        <p:cTn id="195" dur="1" fill="hold">
                                          <p:stCondLst>
                                            <p:cond delay="749"/>
                                          </p:stCondLst>
                                        </p:cTn>
                                        <p:tgtEl>
                                          <p:spTgt spid="32"/>
                                        </p:tgtEl>
                                        <p:attrNameLst>
                                          <p:attrName>style.visibility</p:attrName>
                                        </p:attrNameLst>
                                      </p:cBhvr>
                                      <p:to>
                                        <p:strVal val="hidden"/>
                                      </p:to>
                                    </p:set>
                                  </p:childTnLst>
                                </p:cTn>
                              </p:par>
                            </p:childTnLst>
                          </p:cTn>
                        </p:par>
                        <p:par>
                          <p:cTn id="196" fill="hold">
                            <p:stCondLst>
                              <p:cond delay="1826"/>
                            </p:stCondLst>
                            <p:childTnLst>
                              <p:par>
                                <p:cTn id="197" presetID="10" presetClass="entr" presetSubtype="0" fill="hold" nodeType="afterEffect">
                                  <p:stCondLst>
                                    <p:cond delay="0"/>
                                  </p:stCondLst>
                                  <p:childTnLst>
                                    <p:set>
                                      <p:cBhvr>
                                        <p:cTn id="198" dur="1" fill="hold">
                                          <p:stCondLst>
                                            <p:cond delay="0"/>
                                          </p:stCondLst>
                                        </p:cTn>
                                        <p:tgtEl>
                                          <p:spTgt spid="34"/>
                                        </p:tgtEl>
                                        <p:attrNameLst>
                                          <p:attrName>style.visibility</p:attrName>
                                        </p:attrNameLst>
                                      </p:cBhvr>
                                      <p:to>
                                        <p:strVal val="visible"/>
                                      </p:to>
                                    </p:set>
                                    <p:animEffect transition="in" filter="fade">
                                      <p:cBhvr>
                                        <p:cTn id="199" dur="1000"/>
                                        <p:tgtEl>
                                          <p:spTgt spid="34"/>
                                        </p:tgtEl>
                                      </p:cBhvr>
                                    </p:animEffect>
                                  </p:childTnLst>
                                </p:cTn>
                              </p:par>
                              <p:par>
                                <p:cTn id="200" presetID="1" presetClass="mediacall" presetSubtype="0" fill="hold" nodeType="withEffect">
                                  <p:stCondLst>
                                    <p:cond delay="0"/>
                                  </p:stCondLst>
                                  <p:childTnLst>
                                    <p:cmd type="call" cmd="playFrom(0.0)">
                                      <p:cBhvr>
                                        <p:cTn id="201" dur="3082" fill="hold"/>
                                        <p:tgtEl>
                                          <p:spTgt spid="28"/>
                                        </p:tgtEl>
                                      </p:cBhvr>
                                    </p:cmd>
                                  </p:childTnLst>
                                </p:cTn>
                              </p:par>
                            </p:childTnLst>
                          </p:cTn>
                        </p:par>
                        <p:par>
                          <p:cTn id="202" fill="hold">
                            <p:stCondLst>
                              <p:cond delay="4908"/>
                            </p:stCondLst>
                            <p:childTnLst>
                              <p:par>
                                <p:cTn id="203" presetID="31" presetClass="exit" presetSubtype="0" fill="hold" nodeType="afterEffect">
                                  <p:stCondLst>
                                    <p:cond delay="1000"/>
                                  </p:stCondLst>
                                  <p:childTnLst>
                                    <p:anim calcmode="lin" valueType="num">
                                      <p:cBhvr>
                                        <p:cTn id="204" dur="500"/>
                                        <p:tgtEl>
                                          <p:spTgt spid="33"/>
                                        </p:tgtEl>
                                        <p:attrNameLst>
                                          <p:attrName>ppt_w</p:attrName>
                                        </p:attrNameLst>
                                      </p:cBhvr>
                                      <p:tavLst>
                                        <p:tav tm="0">
                                          <p:val>
                                            <p:strVal val="ppt_w"/>
                                          </p:val>
                                        </p:tav>
                                        <p:tav tm="100000">
                                          <p:val>
                                            <p:fltVal val="0"/>
                                          </p:val>
                                        </p:tav>
                                      </p:tavLst>
                                    </p:anim>
                                    <p:anim calcmode="lin" valueType="num">
                                      <p:cBhvr>
                                        <p:cTn id="205" dur="500"/>
                                        <p:tgtEl>
                                          <p:spTgt spid="33"/>
                                        </p:tgtEl>
                                        <p:attrNameLst>
                                          <p:attrName>ppt_h</p:attrName>
                                        </p:attrNameLst>
                                      </p:cBhvr>
                                      <p:tavLst>
                                        <p:tav tm="0">
                                          <p:val>
                                            <p:strVal val="ppt_h"/>
                                          </p:val>
                                        </p:tav>
                                        <p:tav tm="100000">
                                          <p:val>
                                            <p:fltVal val="0"/>
                                          </p:val>
                                        </p:tav>
                                      </p:tavLst>
                                    </p:anim>
                                    <p:anim calcmode="lin" valueType="num">
                                      <p:cBhvr>
                                        <p:cTn id="206" dur="500"/>
                                        <p:tgtEl>
                                          <p:spTgt spid="33"/>
                                        </p:tgtEl>
                                        <p:attrNameLst>
                                          <p:attrName>style.rotation</p:attrName>
                                        </p:attrNameLst>
                                      </p:cBhvr>
                                      <p:tavLst>
                                        <p:tav tm="0">
                                          <p:val>
                                            <p:fltVal val="0"/>
                                          </p:val>
                                        </p:tav>
                                        <p:tav tm="100000">
                                          <p:val>
                                            <p:fltVal val="90"/>
                                          </p:val>
                                        </p:tav>
                                      </p:tavLst>
                                    </p:anim>
                                    <p:animEffect transition="out" filter="fade">
                                      <p:cBhvr>
                                        <p:cTn id="207" dur="500"/>
                                        <p:tgtEl>
                                          <p:spTgt spid="33"/>
                                        </p:tgtEl>
                                      </p:cBhvr>
                                    </p:animEffect>
                                    <p:set>
                                      <p:cBhvr>
                                        <p:cTn id="208" dur="1" fill="hold">
                                          <p:stCondLst>
                                            <p:cond delay="499"/>
                                          </p:stCondLst>
                                        </p:cTn>
                                        <p:tgtEl>
                                          <p:spTgt spid="33"/>
                                        </p:tgtEl>
                                        <p:attrNameLst>
                                          <p:attrName>style.visibility</p:attrName>
                                        </p:attrNameLst>
                                      </p:cBhvr>
                                      <p:to>
                                        <p:strVal val="hidden"/>
                                      </p:to>
                                    </p:set>
                                  </p:childTnLst>
                                </p:cTn>
                              </p:par>
                            </p:childTnLst>
                          </p:cTn>
                        </p:par>
                      </p:childTnLst>
                    </p:cTn>
                  </p:par>
                </p:childTnLst>
              </p:cTn>
              <p:nextCondLst>
                <p:cond evt="onClick" delay="0">
                  <p:tgtEl>
                    <p:spTgt spid="30"/>
                  </p:tgtEl>
                </p:cond>
              </p:nextCondLst>
            </p:seq>
            <p:seq concurrent="1" nextAc="seek">
              <p:cTn id="209" restart="whenNotActive" fill="hold" evtFilter="cancelBubble" nodeType="interactiveSeq">
                <p:stCondLst>
                  <p:cond evt="onClick" delay="0">
                    <p:tgtEl>
                      <p:spTgt spid="40"/>
                    </p:tgtEl>
                  </p:cond>
                </p:stCondLst>
                <p:endSync evt="end" delay="0">
                  <p:rtn val="all"/>
                </p:endSync>
                <p:childTnLst>
                  <p:par>
                    <p:cTn id="210" fill="hold">
                      <p:stCondLst>
                        <p:cond delay="0"/>
                      </p:stCondLst>
                      <p:childTnLst>
                        <p:par>
                          <p:cTn id="211" fill="hold">
                            <p:stCondLst>
                              <p:cond delay="0"/>
                            </p:stCondLst>
                            <p:childTnLst>
                              <p:par>
                                <p:cTn id="212" presetID="10" presetClass="exit" presetSubtype="0" fill="hold" nodeType="clickEffect">
                                  <p:stCondLst>
                                    <p:cond delay="0"/>
                                  </p:stCondLst>
                                  <p:childTnLst>
                                    <p:animEffect transition="out" filter="fade">
                                      <p:cBhvr>
                                        <p:cTn id="213" dur="10"/>
                                        <p:tgtEl>
                                          <p:spTgt spid="40"/>
                                        </p:tgtEl>
                                      </p:cBhvr>
                                    </p:animEffect>
                                    <p:set>
                                      <p:cBhvr>
                                        <p:cTn id="214" dur="1" fill="hold">
                                          <p:stCondLst>
                                            <p:cond delay="9"/>
                                          </p:stCondLst>
                                        </p:cTn>
                                        <p:tgtEl>
                                          <p:spTgt spid="40"/>
                                        </p:tgtEl>
                                        <p:attrNameLst>
                                          <p:attrName>style.visibility</p:attrName>
                                        </p:attrNameLst>
                                      </p:cBhvr>
                                      <p:to>
                                        <p:strVal val="hidden"/>
                                      </p:to>
                                    </p:set>
                                  </p:childTnLst>
                                </p:cTn>
                              </p:par>
                              <p:par>
                                <p:cTn id="215" presetID="1" presetClass="mediacall" presetSubtype="0" fill="hold" nodeType="withEffect">
                                  <p:stCondLst>
                                    <p:cond delay="0"/>
                                  </p:stCondLst>
                                  <p:childTnLst>
                                    <p:cmd type="call" cmd="playFrom(0.0)">
                                      <p:cBhvr>
                                        <p:cTn id="216" dur="576" fill="hold"/>
                                        <p:tgtEl>
                                          <p:spTgt spid="26"/>
                                        </p:tgtEl>
                                      </p:cBhvr>
                                    </p:cmd>
                                  </p:childTnLst>
                                </p:cTn>
                              </p:par>
                              <p:par>
                                <p:cTn id="217" presetID="10" presetClass="entr" presetSubtype="0" fill="hold" nodeType="withEffect">
                                  <p:stCondLst>
                                    <p:cond delay="0"/>
                                  </p:stCondLst>
                                  <p:childTnLst>
                                    <p:set>
                                      <p:cBhvr>
                                        <p:cTn id="218" dur="1" fill="hold">
                                          <p:stCondLst>
                                            <p:cond delay="0"/>
                                          </p:stCondLst>
                                        </p:cTn>
                                        <p:tgtEl>
                                          <p:spTgt spid="42"/>
                                        </p:tgtEl>
                                        <p:attrNameLst>
                                          <p:attrName>style.visibility</p:attrName>
                                        </p:attrNameLst>
                                      </p:cBhvr>
                                      <p:to>
                                        <p:strVal val="visible"/>
                                      </p:to>
                                    </p:set>
                                    <p:animEffect transition="in" filter="fade">
                                      <p:cBhvr>
                                        <p:cTn id="219" dur="10"/>
                                        <p:tgtEl>
                                          <p:spTgt spid="42"/>
                                        </p:tgtEl>
                                      </p:cBhvr>
                                    </p:animEffect>
                                  </p:childTnLst>
                                </p:cTn>
                              </p:par>
                              <p:par>
                                <p:cTn id="220" presetID="10" presetClass="exit" presetSubtype="0" fill="hold" nodeType="withEffect">
                                  <p:stCondLst>
                                    <p:cond delay="0"/>
                                  </p:stCondLst>
                                  <p:childTnLst>
                                    <p:animEffect transition="out" filter="fade">
                                      <p:cBhvr>
                                        <p:cTn id="221" dur="500"/>
                                        <p:tgtEl>
                                          <p:spTgt spid="41"/>
                                        </p:tgtEl>
                                      </p:cBhvr>
                                    </p:animEffect>
                                    <p:set>
                                      <p:cBhvr>
                                        <p:cTn id="222" dur="1" fill="hold">
                                          <p:stCondLst>
                                            <p:cond delay="499"/>
                                          </p:stCondLst>
                                        </p:cTn>
                                        <p:tgtEl>
                                          <p:spTgt spid="41"/>
                                        </p:tgtEl>
                                        <p:attrNameLst>
                                          <p:attrName>style.visibility</p:attrName>
                                        </p:attrNameLst>
                                      </p:cBhvr>
                                      <p:to>
                                        <p:strVal val="hidden"/>
                                      </p:to>
                                    </p:set>
                                  </p:childTnLst>
                                </p:cTn>
                              </p:par>
                            </p:childTnLst>
                          </p:cTn>
                        </p:par>
                        <p:par>
                          <p:cTn id="223" fill="hold">
                            <p:stCondLst>
                              <p:cond delay="576"/>
                            </p:stCondLst>
                            <p:childTnLst>
                              <p:par>
                                <p:cTn id="224" presetID="1" presetClass="mediacall" presetSubtype="0" fill="hold" nodeType="afterEffect">
                                  <p:stCondLst>
                                    <p:cond delay="0"/>
                                  </p:stCondLst>
                                  <p:childTnLst>
                                    <p:cmd type="call" cmd="playFrom(0.0)">
                                      <p:cBhvr>
                                        <p:cTn id="225" dur="287" fill="hold"/>
                                        <p:tgtEl>
                                          <p:spTgt spid="48"/>
                                        </p:tgtEl>
                                      </p:cBhvr>
                                    </p:cmd>
                                  </p:childTnLst>
                                </p:cTn>
                              </p:par>
                              <p:par>
                                <p:cTn id="226" presetID="31" presetClass="entr" presetSubtype="0" fill="hold" nodeType="withEffect">
                                  <p:stCondLst>
                                    <p:cond delay="0"/>
                                  </p:stCondLst>
                                  <p:childTnLst>
                                    <p:set>
                                      <p:cBhvr>
                                        <p:cTn id="227" dur="1" fill="hold">
                                          <p:stCondLst>
                                            <p:cond delay="0"/>
                                          </p:stCondLst>
                                        </p:cTn>
                                        <p:tgtEl>
                                          <p:spTgt spid="43"/>
                                        </p:tgtEl>
                                        <p:attrNameLst>
                                          <p:attrName>style.visibility</p:attrName>
                                        </p:attrNameLst>
                                      </p:cBhvr>
                                      <p:to>
                                        <p:strVal val="visible"/>
                                      </p:to>
                                    </p:set>
                                    <p:anim calcmode="lin" valueType="num">
                                      <p:cBhvr>
                                        <p:cTn id="228" dur="500" fill="hold"/>
                                        <p:tgtEl>
                                          <p:spTgt spid="43"/>
                                        </p:tgtEl>
                                        <p:attrNameLst>
                                          <p:attrName>ppt_w</p:attrName>
                                        </p:attrNameLst>
                                      </p:cBhvr>
                                      <p:tavLst>
                                        <p:tav tm="0">
                                          <p:val>
                                            <p:fltVal val="0"/>
                                          </p:val>
                                        </p:tav>
                                        <p:tav tm="100000">
                                          <p:val>
                                            <p:strVal val="#ppt_w"/>
                                          </p:val>
                                        </p:tav>
                                      </p:tavLst>
                                    </p:anim>
                                    <p:anim calcmode="lin" valueType="num">
                                      <p:cBhvr>
                                        <p:cTn id="229" dur="500" fill="hold"/>
                                        <p:tgtEl>
                                          <p:spTgt spid="43"/>
                                        </p:tgtEl>
                                        <p:attrNameLst>
                                          <p:attrName>ppt_h</p:attrName>
                                        </p:attrNameLst>
                                      </p:cBhvr>
                                      <p:tavLst>
                                        <p:tav tm="0">
                                          <p:val>
                                            <p:fltVal val="0"/>
                                          </p:val>
                                        </p:tav>
                                        <p:tav tm="100000">
                                          <p:val>
                                            <p:strVal val="#ppt_h"/>
                                          </p:val>
                                        </p:tav>
                                      </p:tavLst>
                                    </p:anim>
                                    <p:anim calcmode="lin" valueType="num">
                                      <p:cBhvr>
                                        <p:cTn id="230" dur="500" fill="hold"/>
                                        <p:tgtEl>
                                          <p:spTgt spid="43"/>
                                        </p:tgtEl>
                                        <p:attrNameLst>
                                          <p:attrName>style.rotation</p:attrName>
                                        </p:attrNameLst>
                                      </p:cBhvr>
                                      <p:tavLst>
                                        <p:tav tm="0">
                                          <p:val>
                                            <p:fltVal val="90"/>
                                          </p:val>
                                        </p:tav>
                                        <p:tav tm="100000">
                                          <p:val>
                                            <p:fltVal val="0"/>
                                          </p:val>
                                        </p:tav>
                                      </p:tavLst>
                                    </p:anim>
                                    <p:animEffect transition="in" filter="fade">
                                      <p:cBhvr>
                                        <p:cTn id="231" dur="500"/>
                                        <p:tgtEl>
                                          <p:spTgt spid="43"/>
                                        </p:tgtEl>
                                      </p:cBhvr>
                                    </p:animEffect>
                                  </p:childTnLst>
                                </p:cTn>
                              </p:par>
                              <p:par>
                                <p:cTn id="232" presetID="42" presetClass="path" presetSubtype="0" accel="50000" decel="50000" fill="hold" nodeType="withEffect">
                                  <p:stCondLst>
                                    <p:cond delay="0"/>
                                  </p:stCondLst>
                                  <p:childTnLst>
                                    <p:animMotion origin="layout" path="M -2.39583E-6 3.08642E-7 L -2.39583E-6 0.1738 " pathEditMode="relative" rAng="0" ptsTypes="AA">
                                      <p:cBhvr>
                                        <p:cTn id="233" dur="500" spd="-100000" fill="hold"/>
                                        <p:tgtEl>
                                          <p:spTgt spid="43"/>
                                        </p:tgtEl>
                                        <p:attrNameLst>
                                          <p:attrName>ppt_x</p:attrName>
                                          <p:attrName>ppt_y</p:attrName>
                                        </p:attrNameLst>
                                      </p:cBhvr>
                                      <p:rCtr x="0" y="8681"/>
                                    </p:animMotion>
                                  </p:childTnLst>
                                </p:cTn>
                              </p:par>
                            </p:childTnLst>
                          </p:cTn>
                        </p:par>
                        <p:par>
                          <p:cTn id="234" fill="hold">
                            <p:stCondLst>
                              <p:cond delay="1076"/>
                            </p:stCondLst>
                            <p:childTnLst>
                              <p:par>
                                <p:cTn id="235" presetID="2" presetClass="exit" presetSubtype="4" fill="hold" nodeType="afterEffect">
                                  <p:stCondLst>
                                    <p:cond delay="0"/>
                                  </p:stCondLst>
                                  <p:childTnLst>
                                    <p:anim calcmode="lin" valueType="num">
                                      <p:cBhvr additive="base">
                                        <p:cTn id="236" dur="500"/>
                                        <p:tgtEl>
                                          <p:spTgt spid="39"/>
                                        </p:tgtEl>
                                        <p:attrNameLst>
                                          <p:attrName>ppt_x</p:attrName>
                                        </p:attrNameLst>
                                      </p:cBhvr>
                                      <p:tavLst>
                                        <p:tav tm="0">
                                          <p:val>
                                            <p:strVal val="ppt_x"/>
                                          </p:val>
                                        </p:tav>
                                        <p:tav tm="100000">
                                          <p:val>
                                            <p:strVal val="ppt_x"/>
                                          </p:val>
                                        </p:tav>
                                      </p:tavLst>
                                    </p:anim>
                                    <p:anim calcmode="lin" valueType="num">
                                      <p:cBhvr additive="base">
                                        <p:cTn id="237" dur="500"/>
                                        <p:tgtEl>
                                          <p:spTgt spid="39"/>
                                        </p:tgtEl>
                                        <p:attrNameLst>
                                          <p:attrName>ppt_y</p:attrName>
                                        </p:attrNameLst>
                                      </p:cBhvr>
                                      <p:tavLst>
                                        <p:tav tm="0">
                                          <p:val>
                                            <p:strVal val="ppt_y"/>
                                          </p:val>
                                        </p:tav>
                                        <p:tav tm="100000">
                                          <p:val>
                                            <p:strVal val="1+ppt_h/2"/>
                                          </p:val>
                                        </p:tav>
                                      </p:tavLst>
                                    </p:anim>
                                    <p:set>
                                      <p:cBhvr>
                                        <p:cTn id="238" dur="1" fill="hold">
                                          <p:stCondLst>
                                            <p:cond delay="499"/>
                                          </p:stCondLst>
                                        </p:cTn>
                                        <p:tgtEl>
                                          <p:spTgt spid="39"/>
                                        </p:tgtEl>
                                        <p:attrNameLst>
                                          <p:attrName>style.visibility</p:attrName>
                                        </p:attrNameLst>
                                      </p:cBhvr>
                                      <p:to>
                                        <p:strVal val="hidden"/>
                                      </p:to>
                                    </p:set>
                                  </p:childTnLst>
                                </p:cTn>
                              </p:par>
                              <p:par>
                                <p:cTn id="239" presetID="2" presetClass="exit" presetSubtype="4" fill="hold" nodeType="withEffect">
                                  <p:stCondLst>
                                    <p:cond delay="0"/>
                                  </p:stCondLst>
                                  <p:childTnLst>
                                    <p:anim calcmode="lin" valueType="num">
                                      <p:cBhvr additive="base">
                                        <p:cTn id="240" dur="750"/>
                                        <p:tgtEl>
                                          <p:spTgt spid="42"/>
                                        </p:tgtEl>
                                        <p:attrNameLst>
                                          <p:attrName>ppt_x</p:attrName>
                                        </p:attrNameLst>
                                      </p:cBhvr>
                                      <p:tavLst>
                                        <p:tav tm="0">
                                          <p:val>
                                            <p:strVal val="ppt_x"/>
                                          </p:val>
                                        </p:tav>
                                        <p:tav tm="100000">
                                          <p:val>
                                            <p:strVal val="ppt_x"/>
                                          </p:val>
                                        </p:tav>
                                      </p:tavLst>
                                    </p:anim>
                                    <p:anim calcmode="lin" valueType="num">
                                      <p:cBhvr additive="base">
                                        <p:cTn id="241" dur="750"/>
                                        <p:tgtEl>
                                          <p:spTgt spid="42"/>
                                        </p:tgtEl>
                                        <p:attrNameLst>
                                          <p:attrName>ppt_y</p:attrName>
                                        </p:attrNameLst>
                                      </p:cBhvr>
                                      <p:tavLst>
                                        <p:tav tm="0">
                                          <p:val>
                                            <p:strVal val="ppt_y"/>
                                          </p:val>
                                        </p:tav>
                                        <p:tav tm="100000">
                                          <p:val>
                                            <p:strVal val="1+ppt_h/2"/>
                                          </p:val>
                                        </p:tav>
                                      </p:tavLst>
                                    </p:anim>
                                    <p:set>
                                      <p:cBhvr>
                                        <p:cTn id="242" dur="1" fill="hold">
                                          <p:stCondLst>
                                            <p:cond delay="749"/>
                                          </p:stCondLst>
                                        </p:cTn>
                                        <p:tgtEl>
                                          <p:spTgt spid="42"/>
                                        </p:tgtEl>
                                        <p:attrNameLst>
                                          <p:attrName>style.visibility</p:attrName>
                                        </p:attrNameLst>
                                      </p:cBhvr>
                                      <p:to>
                                        <p:strVal val="hidden"/>
                                      </p:to>
                                    </p:set>
                                  </p:childTnLst>
                                </p:cTn>
                              </p:par>
                            </p:childTnLst>
                          </p:cTn>
                        </p:par>
                        <p:par>
                          <p:cTn id="243" fill="hold">
                            <p:stCondLst>
                              <p:cond delay="1826"/>
                            </p:stCondLst>
                            <p:childTnLst>
                              <p:par>
                                <p:cTn id="244" presetID="10" presetClass="entr" presetSubtype="0" fill="hold" nodeType="afterEffect">
                                  <p:stCondLst>
                                    <p:cond delay="0"/>
                                  </p:stCondLst>
                                  <p:childTnLst>
                                    <p:set>
                                      <p:cBhvr>
                                        <p:cTn id="245" dur="1" fill="hold">
                                          <p:stCondLst>
                                            <p:cond delay="0"/>
                                          </p:stCondLst>
                                        </p:cTn>
                                        <p:tgtEl>
                                          <p:spTgt spid="44"/>
                                        </p:tgtEl>
                                        <p:attrNameLst>
                                          <p:attrName>style.visibility</p:attrName>
                                        </p:attrNameLst>
                                      </p:cBhvr>
                                      <p:to>
                                        <p:strVal val="visible"/>
                                      </p:to>
                                    </p:set>
                                    <p:animEffect transition="in" filter="fade">
                                      <p:cBhvr>
                                        <p:cTn id="246" dur="1000"/>
                                        <p:tgtEl>
                                          <p:spTgt spid="44"/>
                                        </p:tgtEl>
                                      </p:cBhvr>
                                    </p:animEffect>
                                  </p:childTnLst>
                                </p:cTn>
                              </p:par>
                              <p:par>
                                <p:cTn id="247" presetID="1" presetClass="mediacall" presetSubtype="0" fill="hold" nodeType="withEffect">
                                  <p:stCondLst>
                                    <p:cond delay="0"/>
                                  </p:stCondLst>
                                  <p:childTnLst>
                                    <p:cmd type="call" cmd="playFrom(0.0)">
                                      <p:cBhvr>
                                        <p:cTn id="248" dur="3600" fill="hold"/>
                                        <p:tgtEl>
                                          <p:spTgt spid="27"/>
                                        </p:tgtEl>
                                      </p:cBhvr>
                                    </p:cmd>
                                  </p:childTnLst>
                                </p:cTn>
                              </p:par>
                            </p:childTnLst>
                          </p:cTn>
                        </p:par>
                        <p:par>
                          <p:cTn id="249" fill="hold">
                            <p:stCondLst>
                              <p:cond delay="5426"/>
                            </p:stCondLst>
                            <p:childTnLst>
                              <p:par>
                                <p:cTn id="250" presetID="31" presetClass="exit" presetSubtype="0" fill="hold" nodeType="afterEffect">
                                  <p:stCondLst>
                                    <p:cond delay="1000"/>
                                  </p:stCondLst>
                                  <p:childTnLst>
                                    <p:anim calcmode="lin" valueType="num">
                                      <p:cBhvr>
                                        <p:cTn id="251" dur="500"/>
                                        <p:tgtEl>
                                          <p:spTgt spid="43"/>
                                        </p:tgtEl>
                                        <p:attrNameLst>
                                          <p:attrName>ppt_w</p:attrName>
                                        </p:attrNameLst>
                                      </p:cBhvr>
                                      <p:tavLst>
                                        <p:tav tm="0">
                                          <p:val>
                                            <p:strVal val="ppt_w"/>
                                          </p:val>
                                        </p:tav>
                                        <p:tav tm="100000">
                                          <p:val>
                                            <p:fltVal val="0"/>
                                          </p:val>
                                        </p:tav>
                                      </p:tavLst>
                                    </p:anim>
                                    <p:anim calcmode="lin" valueType="num">
                                      <p:cBhvr>
                                        <p:cTn id="252" dur="500"/>
                                        <p:tgtEl>
                                          <p:spTgt spid="43"/>
                                        </p:tgtEl>
                                        <p:attrNameLst>
                                          <p:attrName>ppt_h</p:attrName>
                                        </p:attrNameLst>
                                      </p:cBhvr>
                                      <p:tavLst>
                                        <p:tav tm="0">
                                          <p:val>
                                            <p:strVal val="ppt_h"/>
                                          </p:val>
                                        </p:tav>
                                        <p:tav tm="100000">
                                          <p:val>
                                            <p:fltVal val="0"/>
                                          </p:val>
                                        </p:tav>
                                      </p:tavLst>
                                    </p:anim>
                                    <p:anim calcmode="lin" valueType="num">
                                      <p:cBhvr>
                                        <p:cTn id="253" dur="500"/>
                                        <p:tgtEl>
                                          <p:spTgt spid="43"/>
                                        </p:tgtEl>
                                        <p:attrNameLst>
                                          <p:attrName>style.rotation</p:attrName>
                                        </p:attrNameLst>
                                      </p:cBhvr>
                                      <p:tavLst>
                                        <p:tav tm="0">
                                          <p:val>
                                            <p:fltVal val="0"/>
                                          </p:val>
                                        </p:tav>
                                        <p:tav tm="100000">
                                          <p:val>
                                            <p:fltVal val="90"/>
                                          </p:val>
                                        </p:tav>
                                      </p:tavLst>
                                    </p:anim>
                                    <p:animEffect transition="out" filter="fade">
                                      <p:cBhvr>
                                        <p:cTn id="254" dur="500"/>
                                        <p:tgtEl>
                                          <p:spTgt spid="43"/>
                                        </p:tgtEl>
                                      </p:cBhvr>
                                    </p:animEffect>
                                    <p:set>
                                      <p:cBhvr>
                                        <p:cTn id="255" dur="1" fill="hold">
                                          <p:stCondLst>
                                            <p:cond delay="499"/>
                                          </p:stCondLst>
                                        </p:cTn>
                                        <p:tgtEl>
                                          <p:spTgt spid="43"/>
                                        </p:tgtEl>
                                        <p:attrNameLst>
                                          <p:attrName>style.visibility</p:attrName>
                                        </p:attrNameLst>
                                      </p:cBhvr>
                                      <p:to>
                                        <p:strVal val="hidden"/>
                                      </p:to>
                                    </p:set>
                                  </p:childTnLst>
                                </p:cTn>
                              </p:par>
                            </p:childTnLst>
                          </p:cTn>
                        </p:par>
                      </p:childTnLst>
                    </p:cTn>
                  </p:par>
                </p:childTnLst>
              </p:cTn>
              <p:nextCondLst>
                <p:cond evt="onClick" delay="0">
                  <p:tgtEl>
                    <p:spTgt spid="40"/>
                  </p:tgtEl>
                </p:cond>
              </p:nextCondLst>
            </p:seq>
            <p:seq concurrent="1" nextAc="seek">
              <p:cTn id="256" restart="whenNotActive" fill="hold" evtFilter="cancelBubble" nodeType="interactiveSeq">
                <p:stCondLst>
                  <p:cond evt="onClick" delay="0">
                    <p:tgtEl>
                      <p:spTgt spid="50"/>
                    </p:tgtEl>
                  </p:cond>
                </p:stCondLst>
                <p:endSync evt="end" delay="0">
                  <p:rtn val="all"/>
                </p:endSync>
                <p:childTnLst>
                  <p:par>
                    <p:cTn id="257" fill="hold">
                      <p:stCondLst>
                        <p:cond delay="0"/>
                      </p:stCondLst>
                      <p:childTnLst>
                        <p:par>
                          <p:cTn id="258" fill="hold">
                            <p:stCondLst>
                              <p:cond delay="0"/>
                            </p:stCondLst>
                            <p:childTnLst>
                              <p:par>
                                <p:cTn id="259" presetID="10" presetClass="exit" presetSubtype="0" fill="hold" nodeType="clickEffect">
                                  <p:stCondLst>
                                    <p:cond delay="0"/>
                                  </p:stCondLst>
                                  <p:childTnLst>
                                    <p:animEffect transition="out" filter="fade">
                                      <p:cBhvr>
                                        <p:cTn id="260" dur="10"/>
                                        <p:tgtEl>
                                          <p:spTgt spid="50"/>
                                        </p:tgtEl>
                                      </p:cBhvr>
                                    </p:animEffect>
                                    <p:set>
                                      <p:cBhvr>
                                        <p:cTn id="261" dur="1" fill="hold">
                                          <p:stCondLst>
                                            <p:cond delay="9"/>
                                          </p:stCondLst>
                                        </p:cTn>
                                        <p:tgtEl>
                                          <p:spTgt spid="50"/>
                                        </p:tgtEl>
                                        <p:attrNameLst>
                                          <p:attrName>style.visibility</p:attrName>
                                        </p:attrNameLst>
                                      </p:cBhvr>
                                      <p:to>
                                        <p:strVal val="hidden"/>
                                      </p:to>
                                    </p:set>
                                  </p:childTnLst>
                                </p:cTn>
                              </p:par>
                              <p:par>
                                <p:cTn id="262" presetID="1" presetClass="mediacall" presetSubtype="0" fill="hold" nodeType="withEffect">
                                  <p:stCondLst>
                                    <p:cond delay="0"/>
                                  </p:stCondLst>
                                  <p:childTnLst>
                                    <p:cmd type="call" cmd="playFrom(0.0)">
                                      <p:cBhvr>
                                        <p:cTn id="263" dur="576" fill="hold"/>
                                        <p:tgtEl>
                                          <p:spTgt spid="26"/>
                                        </p:tgtEl>
                                      </p:cBhvr>
                                    </p:cmd>
                                  </p:childTnLst>
                                </p:cTn>
                              </p:par>
                              <p:par>
                                <p:cTn id="264" presetID="10" presetClass="entr" presetSubtype="0" fill="hold" nodeType="withEffect">
                                  <p:stCondLst>
                                    <p:cond delay="0"/>
                                  </p:stCondLst>
                                  <p:childTnLst>
                                    <p:set>
                                      <p:cBhvr>
                                        <p:cTn id="265" dur="1" fill="hold">
                                          <p:stCondLst>
                                            <p:cond delay="0"/>
                                          </p:stCondLst>
                                        </p:cTn>
                                        <p:tgtEl>
                                          <p:spTgt spid="52"/>
                                        </p:tgtEl>
                                        <p:attrNameLst>
                                          <p:attrName>style.visibility</p:attrName>
                                        </p:attrNameLst>
                                      </p:cBhvr>
                                      <p:to>
                                        <p:strVal val="visible"/>
                                      </p:to>
                                    </p:set>
                                    <p:animEffect transition="in" filter="fade">
                                      <p:cBhvr>
                                        <p:cTn id="266" dur="10"/>
                                        <p:tgtEl>
                                          <p:spTgt spid="52"/>
                                        </p:tgtEl>
                                      </p:cBhvr>
                                    </p:animEffect>
                                  </p:childTnLst>
                                </p:cTn>
                              </p:par>
                              <p:par>
                                <p:cTn id="267" presetID="10" presetClass="exit" presetSubtype="0" fill="hold" nodeType="withEffect">
                                  <p:stCondLst>
                                    <p:cond delay="0"/>
                                  </p:stCondLst>
                                  <p:childTnLst>
                                    <p:animEffect transition="out" filter="fade">
                                      <p:cBhvr>
                                        <p:cTn id="268" dur="500"/>
                                        <p:tgtEl>
                                          <p:spTgt spid="51"/>
                                        </p:tgtEl>
                                      </p:cBhvr>
                                    </p:animEffect>
                                    <p:set>
                                      <p:cBhvr>
                                        <p:cTn id="269" dur="1" fill="hold">
                                          <p:stCondLst>
                                            <p:cond delay="499"/>
                                          </p:stCondLst>
                                        </p:cTn>
                                        <p:tgtEl>
                                          <p:spTgt spid="51"/>
                                        </p:tgtEl>
                                        <p:attrNameLst>
                                          <p:attrName>style.visibility</p:attrName>
                                        </p:attrNameLst>
                                      </p:cBhvr>
                                      <p:to>
                                        <p:strVal val="hidden"/>
                                      </p:to>
                                    </p:set>
                                  </p:childTnLst>
                                </p:cTn>
                              </p:par>
                            </p:childTnLst>
                          </p:cTn>
                        </p:par>
                        <p:par>
                          <p:cTn id="270" fill="hold">
                            <p:stCondLst>
                              <p:cond delay="576"/>
                            </p:stCondLst>
                            <p:childTnLst>
                              <p:par>
                                <p:cTn id="271" presetID="1" presetClass="mediacall" presetSubtype="0" fill="hold" nodeType="afterEffect">
                                  <p:stCondLst>
                                    <p:cond delay="0"/>
                                  </p:stCondLst>
                                  <p:childTnLst>
                                    <p:cmd type="call" cmd="playFrom(0.0)">
                                      <p:cBhvr>
                                        <p:cTn id="272" dur="1802" fill="hold"/>
                                        <p:tgtEl>
                                          <p:spTgt spid="57"/>
                                        </p:tgtEl>
                                      </p:cBhvr>
                                    </p:cmd>
                                  </p:childTnLst>
                                </p:cTn>
                              </p:par>
                              <p:par>
                                <p:cTn id="273" presetID="31" presetClass="entr" presetSubtype="0" fill="hold" nodeType="withEffect">
                                  <p:stCondLst>
                                    <p:cond delay="0"/>
                                  </p:stCondLst>
                                  <p:childTnLst>
                                    <p:set>
                                      <p:cBhvr>
                                        <p:cTn id="274" dur="1" fill="hold">
                                          <p:stCondLst>
                                            <p:cond delay="0"/>
                                          </p:stCondLst>
                                        </p:cTn>
                                        <p:tgtEl>
                                          <p:spTgt spid="59"/>
                                        </p:tgtEl>
                                        <p:attrNameLst>
                                          <p:attrName>style.visibility</p:attrName>
                                        </p:attrNameLst>
                                      </p:cBhvr>
                                      <p:to>
                                        <p:strVal val="visible"/>
                                      </p:to>
                                    </p:set>
                                    <p:anim calcmode="lin" valueType="num">
                                      <p:cBhvr>
                                        <p:cTn id="275" dur="500" fill="hold"/>
                                        <p:tgtEl>
                                          <p:spTgt spid="59"/>
                                        </p:tgtEl>
                                        <p:attrNameLst>
                                          <p:attrName>ppt_w</p:attrName>
                                        </p:attrNameLst>
                                      </p:cBhvr>
                                      <p:tavLst>
                                        <p:tav tm="0">
                                          <p:val>
                                            <p:fltVal val="0"/>
                                          </p:val>
                                        </p:tav>
                                        <p:tav tm="100000">
                                          <p:val>
                                            <p:strVal val="#ppt_w"/>
                                          </p:val>
                                        </p:tav>
                                      </p:tavLst>
                                    </p:anim>
                                    <p:anim calcmode="lin" valueType="num">
                                      <p:cBhvr>
                                        <p:cTn id="276" dur="500" fill="hold"/>
                                        <p:tgtEl>
                                          <p:spTgt spid="59"/>
                                        </p:tgtEl>
                                        <p:attrNameLst>
                                          <p:attrName>ppt_h</p:attrName>
                                        </p:attrNameLst>
                                      </p:cBhvr>
                                      <p:tavLst>
                                        <p:tav tm="0">
                                          <p:val>
                                            <p:fltVal val="0"/>
                                          </p:val>
                                        </p:tav>
                                        <p:tav tm="100000">
                                          <p:val>
                                            <p:strVal val="#ppt_h"/>
                                          </p:val>
                                        </p:tav>
                                      </p:tavLst>
                                    </p:anim>
                                    <p:anim calcmode="lin" valueType="num">
                                      <p:cBhvr>
                                        <p:cTn id="277" dur="500" fill="hold"/>
                                        <p:tgtEl>
                                          <p:spTgt spid="59"/>
                                        </p:tgtEl>
                                        <p:attrNameLst>
                                          <p:attrName>style.rotation</p:attrName>
                                        </p:attrNameLst>
                                      </p:cBhvr>
                                      <p:tavLst>
                                        <p:tav tm="0">
                                          <p:val>
                                            <p:fltVal val="90"/>
                                          </p:val>
                                        </p:tav>
                                        <p:tav tm="100000">
                                          <p:val>
                                            <p:fltVal val="0"/>
                                          </p:val>
                                        </p:tav>
                                      </p:tavLst>
                                    </p:anim>
                                    <p:animEffect transition="in" filter="fade">
                                      <p:cBhvr>
                                        <p:cTn id="278" dur="500"/>
                                        <p:tgtEl>
                                          <p:spTgt spid="59"/>
                                        </p:tgtEl>
                                      </p:cBhvr>
                                    </p:animEffect>
                                  </p:childTnLst>
                                </p:cTn>
                              </p:par>
                              <p:par>
                                <p:cTn id="279" presetID="37" presetClass="path" presetSubtype="0" accel="50000" decel="50000" fill="hold" nodeType="withEffect">
                                  <p:stCondLst>
                                    <p:cond delay="0"/>
                                  </p:stCondLst>
                                  <p:childTnLst>
                                    <p:animMotion origin="layout" path="M 0.10287 0.03877 L 0.07846 -0.02006 C 0.07411 -0.03067 0.06467 -0.0407 0.05621 -0.0434 C 0.04482 -0.04398 0.0357 -0.03993 0.02908 -0.03086 L -0.00466 0.01022 " pathEditMode="relative" rAng="11292292" ptsTypes="FffFF">
                                      <p:cBhvr>
                                        <p:cTn id="280" dur="500" fill="hold"/>
                                        <p:tgtEl>
                                          <p:spTgt spid="59"/>
                                        </p:tgtEl>
                                        <p:attrNameLst>
                                          <p:attrName>ppt_x</p:attrName>
                                          <p:attrName>ppt_y</p:attrName>
                                        </p:attrNameLst>
                                      </p:cBhvr>
                                      <p:rCtr x="-5100" y="-4803"/>
                                    </p:animMotion>
                                  </p:childTnLst>
                                </p:cTn>
                              </p:par>
                              <p:par>
                                <p:cTn id="281" presetID="31" presetClass="entr" presetSubtype="0" fill="hold" nodeType="withEffect">
                                  <p:stCondLst>
                                    <p:cond delay="500"/>
                                  </p:stCondLst>
                                  <p:childTnLst>
                                    <p:set>
                                      <p:cBhvr>
                                        <p:cTn id="282" dur="1" fill="hold">
                                          <p:stCondLst>
                                            <p:cond delay="0"/>
                                          </p:stCondLst>
                                        </p:cTn>
                                        <p:tgtEl>
                                          <p:spTgt spid="58"/>
                                        </p:tgtEl>
                                        <p:attrNameLst>
                                          <p:attrName>style.visibility</p:attrName>
                                        </p:attrNameLst>
                                      </p:cBhvr>
                                      <p:to>
                                        <p:strVal val="visible"/>
                                      </p:to>
                                    </p:set>
                                    <p:anim calcmode="lin" valueType="num">
                                      <p:cBhvr>
                                        <p:cTn id="283" dur="500" fill="hold"/>
                                        <p:tgtEl>
                                          <p:spTgt spid="58"/>
                                        </p:tgtEl>
                                        <p:attrNameLst>
                                          <p:attrName>ppt_w</p:attrName>
                                        </p:attrNameLst>
                                      </p:cBhvr>
                                      <p:tavLst>
                                        <p:tav tm="0">
                                          <p:val>
                                            <p:fltVal val="0"/>
                                          </p:val>
                                        </p:tav>
                                        <p:tav tm="100000">
                                          <p:val>
                                            <p:strVal val="#ppt_w"/>
                                          </p:val>
                                        </p:tav>
                                      </p:tavLst>
                                    </p:anim>
                                    <p:anim calcmode="lin" valueType="num">
                                      <p:cBhvr>
                                        <p:cTn id="284" dur="500" fill="hold"/>
                                        <p:tgtEl>
                                          <p:spTgt spid="58"/>
                                        </p:tgtEl>
                                        <p:attrNameLst>
                                          <p:attrName>ppt_h</p:attrName>
                                        </p:attrNameLst>
                                      </p:cBhvr>
                                      <p:tavLst>
                                        <p:tav tm="0">
                                          <p:val>
                                            <p:fltVal val="0"/>
                                          </p:val>
                                        </p:tav>
                                        <p:tav tm="100000">
                                          <p:val>
                                            <p:strVal val="#ppt_h"/>
                                          </p:val>
                                        </p:tav>
                                      </p:tavLst>
                                    </p:anim>
                                    <p:anim calcmode="lin" valueType="num">
                                      <p:cBhvr>
                                        <p:cTn id="285" dur="500" fill="hold"/>
                                        <p:tgtEl>
                                          <p:spTgt spid="58"/>
                                        </p:tgtEl>
                                        <p:attrNameLst>
                                          <p:attrName>style.rotation</p:attrName>
                                        </p:attrNameLst>
                                      </p:cBhvr>
                                      <p:tavLst>
                                        <p:tav tm="0">
                                          <p:val>
                                            <p:fltVal val="90"/>
                                          </p:val>
                                        </p:tav>
                                        <p:tav tm="100000">
                                          <p:val>
                                            <p:fltVal val="0"/>
                                          </p:val>
                                        </p:tav>
                                      </p:tavLst>
                                    </p:anim>
                                    <p:animEffect transition="in" filter="fade">
                                      <p:cBhvr>
                                        <p:cTn id="286" dur="500"/>
                                        <p:tgtEl>
                                          <p:spTgt spid="58"/>
                                        </p:tgtEl>
                                      </p:cBhvr>
                                    </p:animEffect>
                                  </p:childTnLst>
                                </p:cTn>
                              </p:par>
                              <p:par>
                                <p:cTn id="287" presetID="37" presetClass="path" presetSubtype="0" accel="50000" decel="50000" fill="hold" nodeType="withEffect">
                                  <p:stCondLst>
                                    <p:cond delay="500"/>
                                  </p:stCondLst>
                                  <p:childTnLst>
                                    <p:animMotion origin="layout" path="M 0.07812 0.22146 L 0.07617 0.14121 C 0.07552 0.12308 0.07129 0.10263 0.06402 0.08295 C 0.05588 0.06154 0.04687 0.04707 0.03765 0.03916 L -0.00358 0.00367 " pathEditMode="relative" rAng="-7411653" ptsTypes="FffFF">
                                      <p:cBhvr>
                                        <p:cTn id="288" dur="500" fill="hold"/>
                                        <p:tgtEl>
                                          <p:spTgt spid="58"/>
                                        </p:tgtEl>
                                        <p:attrNameLst>
                                          <p:attrName>ppt_x</p:attrName>
                                          <p:attrName>ppt_y</p:attrName>
                                        </p:attrNameLst>
                                      </p:cBhvr>
                                      <p:rCtr x="-2778" y="-12423"/>
                                    </p:animMotion>
                                  </p:childTnLst>
                                </p:cTn>
                              </p:par>
                              <p:par>
                                <p:cTn id="289" presetID="31" presetClass="entr" presetSubtype="0" fill="hold" nodeType="withEffect">
                                  <p:stCondLst>
                                    <p:cond delay="1000"/>
                                  </p:stCondLst>
                                  <p:childTnLst>
                                    <p:set>
                                      <p:cBhvr>
                                        <p:cTn id="290" dur="1" fill="hold">
                                          <p:stCondLst>
                                            <p:cond delay="0"/>
                                          </p:stCondLst>
                                        </p:cTn>
                                        <p:tgtEl>
                                          <p:spTgt spid="60"/>
                                        </p:tgtEl>
                                        <p:attrNameLst>
                                          <p:attrName>style.visibility</p:attrName>
                                        </p:attrNameLst>
                                      </p:cBhvr>
                                      <p:to>
                                        <p:strVal val="visible"/>
                                      </p:to>
                                    </p:set>
                                    <p:anim calcmode="lin" valueType="num">
                                      <p:cBhvr>
                                        <p:cTn id="291" dur="500" fill="hold"/>
                                        <p:tgtEl>
                                          <p:spTgt spid="60"/>
                                        </p:tgtEl>
                                        <p:attrNameLst>
                                          <p:attrName>ppt_w</p:attrName>
                                        </p:attrNameLst>
                                      </p:cBhvr>
                                      <p:tavLst>
                                        <p:tav tm="0">
                                          <p:val>
                                            <p:fltVal val="0"/>
                                          </p:val>
                                        </p:tav>
                                        <p:tav tm="100000">
                                          <p:val>
                                            <p:strVal val="#ppt_w"/>
                                          </p:val>
                                        </p:tav>
                                      </p:tavLst>
                                    </p:anim>
                                    <p:anim calcmode="lin" valueType="num">
                                      <p:cBhvr>
                                        <p:cTn id="292" dur="500" fill="hold"/>
                                        <p:tgtEl>
                                          <p:spTgt spid="60"/>
                                        </p:tgtEl>
                                        <p:attrNameLst>
                                          <p:attrName>ppt_h</p:attrName>
                                        </p:attrNameLst>
                                      </p:cBhvr>
                                      <p:tavLst>
                                        <p:tav tm="0">
                                          <p:val>
                                            <p:fltVal val="0"/>
                                          </p:val>
                                        </p:tav>
                                        <p:tav tm="100000">
                                          <p:val>
                                            <p:strVal val="#ppt_h"/>
                                          </p:val>
                                        </p:tav>
                                      </p:tavLst>
                                    </p:anim>
                                    <p:anim calcmode="lin" valueType="num">
                                      <p:cBhvr>
                                        <p:cTn id="293" dur="500" fill="hold"/>
                                        <p:tgtEl>
                                          <p:spTgt spid="60"/>
                                        </p:tgtEl>
                                        <p:attrNameLst>
                                          <p:attrName>style.rotation</p:attrName>
                                        </p:attrNameLst>
                                      </p:cBhvr>
                                      <p:tavLst>
                                        <p:tav tm="0">
                                          <p:val>
                                            <p:fltVal val="90"/>
                                          </p:val>
                                        </p:tav>
                                        <p:tav tm="100000">
                                          <p:val>
                                            <p:fltVal val="0"/>
                                          </p:val>
                                        </p:tav>
                                      </p:tavLst>
                                    </p:anim>
                                    <p:animEffect transition="in" filter="fade">
                                      <p:cBhvr>
                                        <p:cTn id="294" dur="500"/>
                                        <p:tgtEl>
                                          <p:spTgt spid="60"/>
                                        </p:tgtEl>
                                      </p:cBhvr>
                                    </p:animEffect>
                                  </p:childTnLst>
                                </p:cTn>
                              </p:par>
                              <p:par>
                                <p:cTn id="295" presetID="37" presetClass="path" presetSubtype="0" accel="50000" decel="50000" fill="hold" nodeType="withEffect">
                                  <p:stCondLst>
                                    <p:cond delay="1000"/>
                                  </p:stCondLst>
                                  <p:childTnLst>
                                    <p:animMotion origin="layout" path="M -0.04741 0.15606 L -0.05241 0.09838 C -0.05273 0.08507 -0.05034 0.07118 -0.04633 0.05749 C -0.04134 0.04341 -0.03526 0.03395 -0.02919 0.02932 L 0.00337 0.00907 " pathEditMode="relative" rAng="-25098746" ptsTypes="FffFF">
                                      <p:cBhvr>
                                        <p:cTn id="296" dur="500" fill="hold"/>
                                        <p:tgtEl>
                                          <p:spTgt spid="60"/>
                                        </p:tgtEl>
                                        <p:attrNameLst>
                                          <p:attrName>ppt_x</p:attrName>
                                          <p:attrName>ppt_y</p:attrName>
                                        </p:attrNameLst>
                                      </p:cBhvr>
                                      <p:rCtr x="1345" y="-8661"/>
                                    </p:animMotion>
                                  </p:childTnLst>
                                </p:cTn>
                              </p:par>
                              <p:par>
                                <p:cTn id="297" presetID="31" presetClass="entr" presetSubtype="0" fill="hold" nodeType="withEffect">
                                  <p:stCondLst>
                                    <p:cond delay="1500"/>
                                  </p:stCondLst>
                                  <p:childTnLst>
                                    <p:set>
                                      <p:cBhvr>
                                        <p:cTn id="298" dur="1" fill="hold">
                                          <p:stCondLst>
                                            <p:cond delay="0"/>
                                          </p:stCondLst>
                                        </p:cTn>
                                        <p:tgtEl>
                                          <p:spTgt spid="61"/>
                                        </p:tgtEl>
                                        <p:attrNameLst>
                                          <p:attrName>style.visibility</p:attrName>
                                        </p:attrNameLst>
                                      </p:cBhvr>
                                      <p:to>
                                        <p:strVal val="visible"/>
                                      </p:to>
                                    </p:set>
                                    <p:anim calcmode="lin" valueType="num">
                                      <p:cBhvr>
                                        <p:cTn id="299" dur="500" fill="hold"/>
                                        <p:tgtEl>
                                          <p:spTgt spid="61"/>
                                        </p:tgtEl>
                                        <p:attrNameLst>
                                          <p:attrName>ppt_w</p:attrName>
                                        </p:attrNameLst>
                                      </p:cBhvr>
                                      <p:tavLst>
                                        <p:tav tm="0">
                                          <p:val>
                                            <p:fltVal val="0"/>
                                          </p:val>
                                        </p:tav>
                                        <p:tav tm="100000">
                                          <p:val>
                                            <p:strVal val="#ppt_w"/>
                                          </p:val>
                                        </p:tav>
                                      </p:tavLst>
                                    </p:anim>
                                    <p:anim calcmode="lin" valueType="num">
                                      <p:cBhvr>
                                        <p:cTn id="300" dur="500" fill="hold"/>
                                        <p:tgtEl>
                                          <p:spTgt spid="61"/>
                                        </p:tgtEl>
                                        <p:attrNameLst>
                                          <p:attrName>ppt_h</p:attrName>
                                        </p:attrNameLst>
                                      </p:cBhvr>
                                      <p:tavLst>
                                        <p:tav tm="0">
                                          <p:val>
                                            <p:fltVal val="0"/>
                                          </p:val>
                                        </p:tav>
                                        <p:tav tm="100000">
                                          <p:val>
                                            <p:strVal val="#ppt_h"/>
                                          </p:val>
                                        </p:tav>
                                      </p:tavLst>
                                    </p:anim>
                                    <p:anim calcmode="lin" valueType="num">
                                      <p:cBhvr>
                                        <p:cTn id="301" dur="500" fill="hold"/>
                                        <p:tgtEl>
                                          <p:spTgt spid="61"/>
                                        </p:tgtEl>
                                        <p:attrNameLst>
                                          <p:attrName>style.rotation</p:attrName>
                                        </p:attrNameLst>
                                      </p:cBhvr>
                                      <p:tavLst>
                                        <p:tav tm="0">
                                          <p:val>
                                            <p:fltVal val="90"/>
                                          </p:val>
                                        </p:tav>
                                        <p:tav tm="100000">
                                          <p:val>
                                            <p:fltVal val="0"/>
                                          </p:val>
                                        </p:tav>
                                      </p:tavLst>
                                    </p:anim>
                                    <p:animEffect transition="in" filter="fade">
                                      <p:cBhvr>
                                        <p:cTn id="302" dur="500"/>
                                        <p:tgtEl>
                                          <p:spTgt spid="61"/>
                                        </p:tgtEl>
                                      </p:cBhvr>
                                    </p:animEffect>
                                  </p:childTnLst>
                                </p:cTn>
                              </p:par>
                              <p:par>
                                <p:cTn id="303" presetID="37" presetClass="path" presetSubtype="0" accel="50000" decel="50000" fill="hold" nodeType="withEffect">
                                  <p:stCondLst>
                                    <p:cond delay="1500"/>
                                  </p:stCondLst>
                                  <p:childTnLst>
                                    <p:animMotion origin="layout" path="M 4.58333E-6 -8.64198E-7 L -0.02952 -0.02083 C -0.03581 -0.02469 -0.04395 -0.02527 -0.05263 -0.02064 C -0.06153 -0.01427 -0.06804 -0.00714 -0.07216 0.00405 L -0.09093 0.05054 " pathEditMode="relative" rAng="9751139" ptsTypes="FffFF">
                                      <p:cBhvr>
                                        <p:cTn id="304" dur="500" spd="-100000" fill="hold"/>
                                        <p:tgtEl>
                                          <p:spTgt spid="61"/>
                                        </p:tgtEl>
                                        <p:attrNameLst>
                                          <p:attrName>ppt_x</p:attrName>
                                          <p:attrName>ppt_y</p:attrName>
                                        </p:attrNameLst>
                                      </p:cBhvr>
                                      <p:rCtr x="-4948" y="270"/>
                                    </p:animMotion>
                                  </p:childTnLst>
                                </p:cTn>
                              </p:par>
                            </p:childTnLst>
                          </p:cTn>
                        </p:par>
                        <p:par>
                          <p:cTn id="305" fill="hold">
                            <p:stCondLst>
                              <p:cond delay="2576"/>
                            </p:stCondLst>
                            <p:childTnLst>
                              <p:par>
                                <p:cTn id="306" presetID="2" presetClass="exit" presetSubtype="4" fill="hold" nodeType="afterEffect">
                                  <p:stCondLst>
                                    <p:cond delay="0"/>
                                  </p:stCondLst>
                                  <p:childTnLst>
                                    <p:anim calcmode="lin" valueType="num">
                                      <p:cBhvr additive="base">
                                        <p:cTn id="307" dur="500"/>
                                        <p:tgtEl>
                                          <p:spTgt spid="49"/>
                                        </p:tgtEl>
                                        <p:attrNameLst>
                                          <p:attrName>ppt_x</p:attrName>
                                        </p:attrNameLst>
                                      </p:cBhvr>
                                      <p:tavLst>
                                        <p:tav tm="0">
                                          <p:val>
                                            <p:strVal val="ppt_x"/>
                                          </p:val>
                                        </p:tav>
                                        <p:tav tm="100000">
                                          <p:val>
                                            <p:strVal val="ppt_x"/>
                                          </p:val>
                                        </p:tav>
                                      </p:tavLst>
                                    </p:anim>
                                    <p:anim calcmode="lin" valueType="num">
                                      <p:cBhvr additive="base">
                                        <p:cTn id="308" dur="500"/>
                                        <p:tgtEl>
                                          <p:spTgt spid="49"/>
                                        </p:tgtEl>
                                        <p:attrNameLst>
                                          <p:attrName>ppt_y</p:attrName>
                                        </p:attrNameLst>
                                      </p:cBhvr>
                                      <p:tavLst>
                                        <p:tav tm="0">
                                          <p:val>
                                            <p:strVal val="ppt_y"/>
                                          </p:val>
                                        </p:tav>
                                        <p:tav tm="100000">
                                          <p:val>
                                            <p:strVal val="1+ppt_h/2"/>
                                          </p:val>
                                        </p:tav>
                                      </p:tavLst>
                                    </p:anim>
                                    <p:set>
                                      <p:cBhvr>
                                        <p:cTn id="309" dur="1" fill="hold">
                                          <p:stCondLst>
                                            <p:cond delay="499"/>
                                          </p:stCondLst>
                                        </p:cTn>
                                        <p:tgtEl>
                                          <p:spTgt spid="49"/>
                                        </p:tgtEl>
                                        <p:attrNameLst>
                                          <p:attrName>style.visibility</p:attrName>
                                        </p:attrNameLst>
                                      </p:cBhvr>
                                      <p:to>
                                        <p:strVal val="hidden"/>
                                      </p:to>
                                    </p:set>
                                  </p:childTnLst>
                                </p:cTn>
                              </p:par>
                              <p:par>
                                <p:cTn id="310" presetID="2" presetClass="exit" presetSubtype="4" fill="hold" nodeType="withEffect">
                                  <p:stCondLst>
                                    <p:cond delay="0"/>
                                  </p:stCondLst>
                                  <p:childTnLst>
                                    <p:anim calcmode="lin" valueType="num">
                                      <p:cBhvr additive="base">
                                        <p:cTn id="311" dur="750"/>
                                        <p:tgtEl>
                                          <p:spTgt spid="52"/>
                                        </p:tgtEl>
                                        <p:attrNameLst>
                                          <p:attrName>ppt_x</p:attrName>
                                        </p:attrNameLst>
                                      </p:cBhvr>
                                      <p:tavLst>
                                        <p:tav tm="0">
                                          <p:val>
                                            <p:strVal val="ppt_x"/>
                                          </p:val>
                                        </p:tav>
                                        <p:tav tm="100000">
                                          <p:val>
                                            <p:strVal val="ppt_x"/>
                                          </p:val>
                                        </p:tav>
                                      </p:tavLst>
                                    </p:anim>
                                    <p:anim calcmode="lin" valueType="num">
                                      <p:cBhvr additive="base">
                                        <p:cTn id="312" dur="750"/>
                                        <p:tgtEl>
                                          <p:spTgt spid="52"/>
                                        </p:tgtEl>
                                        <p:attrNameLst>
                                          <p:attrName>ppt_y</p:attrName>
                                        </p:attrNameLst>
                                      </p:cBhvr>
                                      <p:tavLst>
                                        <p:tav tm="0">
                                          <p:val>
                                            <p:strVal val="ppt_y"/>
                                          </p:val>
                                        </p:tav>
                                        <p:tav tm="100000">
                                          <p:val>
                                            <p:strVal val="1+ppt_h/2"/>
                                          </p:val>
                                        </p:tav>
                                      </p:tavLst>
                                    </p:anim>
                                    <p:set>
                                      <p:cBhvr>
                                        <p:cTn id="313" dur="1" fill="hold">
                                          <p:stCondLst>
                                            <p:cond delay="749"/>
                                          </p:stCondLst>
                                        </p:cTn>
                                        <p:tgtEl>
                                          <p:spTgt spid="52"/>
                                        </p:tgtEl>
                                        <p:attrNameLst>
                                          <p:attrName>style.visibility</p:attrName>
                                        </p:attrNameLst>
                                      </p:cBhvr>
                                      <p:to>
                                        <p:strVal val="hidden"/>
                                      </p:to>
                                    </p:set>
                                  </p:childTnLst>
                                </p:cTn>
                              </p:par>
                            </p:childTnLst>
                          </p:cTn>
                        </p:par>
                        <p:par>
                          <p:cTn id="314" fill="hold">
                            <p:stCondLst>
                              <p:cond delay="3326"/>
                            </p:stCondLst>
                            <p:childTnLst>
                              <p:par>
                                <p:cTn id="315" presetID="10" presetClass="entr" presetSubtype="0" fill="hold" nodeType="afterEffect">
                                  <p:stCondLst>
                                    <p:cond delay="0"/>
                                  </p:stCondLst>
                                  <p:childTnLst>
                                    <p:set>
                                      <p:cBhvr>
                                        <p:cTn id="316" dur="1" fill="hold">
                                          <p:stCondLst>
                                            <p:cond delay="0"/>
                                          </p:stCondLst>
                                        </p:cTn>
                                        <p:tgtEl>
                                          <p:spTgt spid="53"/>
                                        </p:tgtEl>
                                        <p:attrNameLst>
                                          <p:attrName>style.visibility</p:attrName>
                                        </p:attrNameLst>
                                      </p:cBhvr>
                                      <p:to>
                                        <p:strVal val="visible"/>
                                      </p:to>
                                    </p:set>
                                    <p:animEffect transition="in" filter="fade">
                                      <p:cBhvr>
                                        <p:cTn id="317" dur="1000"/>
                                        <p:tgtEl>
                                          <p:spTgt spid="53"/>
                                        </p:tgtEl>
                                      </p:cBhvr>
                                    </p:animEffect>
                                  </p:childTnLst>
                                </p:cTn>
                              </p:par>
                              <p:par>
                                <p:cTn id="318" presetID="1" presetClass="mediacall" presetSubtype="0" fill="hold" nodeType="withEffect">
                                  <p:stCondLst>
                                    <p:cond delay="0"/>
                                  </p:stCondLst>
                                  <p:childTnLst>
                                    <p:cmd type="call" cmd="playFrom(0.0)">
                                      <p:cBhvr>
                                        <p:cTn id="319" dur="3600" fill="hold"/>
                                        <p:tgtEl>
                                          <p:spTgt spid="27"/>
                                        </p:tgtEl>
                                      </p:cBhvr>
                                    </p:cmd>
                                  </p:childTnLst>
                                </p:cTn>
                              </p:par>
                            </p:childTnLst>
                          </p:cTn>
                        </p:par>
                        <p:par>
                          <p:cTn id="320" fill="hold">
                            <p:stCondLst>
                              <p:cond delay="6926"/>
                            </p:stCondLst>
                            <p:childTnLst>
                              <p:par>
                                <p:cTn id="321" presetID="31" presetClass="exit" presetSubtype="0" fill="hold" nodeType="afterEffect">
                                  <p:stCondLst>
                                    <p:cond delay="1000"/>
                                  </p:stCondLst>
                                  <p:childTnLst>
                                    <p:anim calcmode="lin" valueType="num">
                                      <p:cBhvr>
                                        <p:cTn id="322" dur="500"/>
                                        <p:tgtEl>
                                          <p:spTgt spid="59"/>
                                        </p:tgtEl>
                                        <p:attrNameLst>
                                          <p:attrName>ppt_w</p:attrName>
                                        </p:attrNameLst>
                                      </p:cBhvr>
                                      <p:tavLst>
                                        <p:tav tm="0">
                                          <p:val>
                                            <p:strVal val="ppt_w"/>
                                          </p:val>
                                        </p:tav>
                                        <p:tav tm="100000">
                                          <p:val>
                                            <p:fltVal val="0"/>
                                          </p:val>
                                        </p:tav>
                                      </p:tavLst>
                                    </p:anim>
                                    <p:anim calcmode="lin" valueType="num">
                                      <p:cBhvr>
                                        <p:cTn id="323" dur="500"/>
                                        <p:tgtEl>
                                          <p:spTgt spid="59"/>
                                        </p:tgtEl>
                                        <p:attrNameLst>
                                          <p:attrName>ppt_h</p:attrName>
                                        </p:attrNameLst>
                                      </p:cBhvr>
                                      <p:tavLst>
                                        <p:tav tm="0">
                                          <p:val>
                                            <p:strVal val="ppt_h"/>
                                          </p:val>
                                        </p:tav>
                                        <p:tav tm="100000">
                                          <p:val>
                                            <p:fltVal val="0"/>
                                          </p:val>
                                        </p:tav>
                                      </p:tavLst>
                                    </p:anim>
                                    <p:anim calcmode="lin" valueType="num">
                                      <p:cBhvr>
                                        <p:cTn id="324" dur="500"/>
                                        <p:tgtEl>
                                          <p:spTgt spid="59"/>
                                        </p:tgtEl>
                                        <p:attrNameLst>
                                          <p:attrName>style.rotation</p:attrName>
                                        </p:attrNameLst>
                                      </p:cBhvr>
                                      <p:tavLst>
                                        <p:tav tm="0">
                                          <p:val>
                                            <p:fltVal val="0"/>
                                          </p:val>
                                        </p:tav>
                                        <p:tav tm="100000">
                                          <p:val>
                                            <p:fltVal val="90"/>
                                          </p:val>
                                        </p:tav>
                                      </p:tavLst>
                                    </p:anim>
                                    <p:animEffect transition="out" filter="fade">
                                      <p:cBhvr>
                                        <p:cTn id="325" dur="500"/>
                                        <p:tgtEl>
                                          <p:spTgt spid="59"/>
                                        </p:tgtEl>
                                      </p:cBhvr>
                                    </p:animEffect>
                                    <p:set>
                                      <p:cBhvr>
                                        <p:cTn id="326" dur="1" fill="hold">
                                          <p:stCondLst>
                                            <p:cond delay="499"/>
                                          </p:stCondLst>
                                        </p:cTn>
                                        <p:tgtEl>
                                          <p:spTgt spid="59"/>
                                        </p:tgtEl>
                                        <p:attrNameLst>
                                          <p:attrName>style.visibility</p:attrName>
                                        </p:attrNameLst>
                                      </p:cBhvr>
                                      <p:to>
                                        <p:strVal val="hidden"/>
                                      </p:to>
                                    </p:set>
                                  </p:childTnLst>
                                </p:cTn>
                              </p:par>
                              <p:par>
                                <p:cTn id="327" presetID="31" presetClass="exit" presetSubtype="0" fill="hold" nodeType="withEffect">
                                  <p:stCondLst>
                                    <p:cond delay="1000"/>
                                  </p:stCondLst>
                                  <p:childTnLst>
                                    <p:anim calcmode="lin" valueType="num">
                                      <p:cBhvr>
                                        <p:cTn id="328" dur="500"/>
                                        <p:tgtEl>
                                          <p:spTgt spid="58"/>
                                        </p:tgtEl>
                                        <p:attrNameLst>
                                          <p:attrName>ppt_w</p:attrName>
                                        </p:attrNameLst>
                                      </p:cBhvr>
                                      <p:tavLst>
                                        <p:tav tm="0">
                                          <p:val>
                                            <p:strVal val="ppt_w"/>
                                          </p:val>
                                        </p:tav>
                                        <p:tav tm="100000">
                                          <p:val>
                                            <p:fltVal val="0"/>
                                          </p:val>
                                        </p:tav>
                                      </p:tavLst>
                                    </p:anim>
                                    <p:anim calcmode="lin" valueType="num">
                                      <p:cBhvr>
                                        <p:cTn id="329" dur="500"/>
                                        <p:tgtEl>
                                          <p:spTgt spid="58"/>
                                        </p:tgtEl>
                                        <p:attrNameLst>
                                          <p:attrName>ppt_h</p:attrName>
                                        </p:attrNameLst>
                                      </p:cBhvr>
                                      <p:tavLst>
                                        <p:tav tm="0">
                                          <p:val>
                                            <p:strVal val="ppt_h"/>
                                          </p:val>
                                        </p:tav>
                                        <p:tav tm="100000">
                                          <p:val>
                                            <p:fltVal val="0"/>
                                          </p:val>
                                        </p:tav>
                                      </p:tavLst>
                                    </p:anim>
                                    <p:anim calcmode="lin" valueType="num">
                                      <p:cBhvr>
                                        <p:cTn id="330" dur="500"/>
                                        <p:tgtEl>
                                          <p:spTgt spid="58"/>
                                        </p:tgtEl>
                                        <p:attrNameLst>
                                          <p:attrName>style.rotation</p:attrName>
                                        </p:attrNameLst>
                                      </p:cBhvr>
                                      <p:tavLst>
                                        <p:tav tm="0">
                                          <p:val>
                                            <p:fltVal val="0"/>
                                          </p:val>
                                        </p:tav>
                                        <p:tav tm="100000">
                                          <p:val>
                                            <p:fltVal val="90"/>
                                          </p:val>
                                        </p:tav>
                                      </p:tavLst>
                                    </p:anim>
                                    <p:animEffect transition="out" filter="fade">
                                      <p:cBhvr>
                                        <p:cTn id="331" dur="500"/>
                                        <p:tgtEl>
                                          <p:spTgt spid="58"/>
                                        </p:tgtEl>
                                      </p:cBhvr>
                                    </p:animEffect>
                                    <p:set>
                                      <p:cBhvr>
                                        <p:cTn id="332" dur="1" fill="hold">
                                          <p:stCondLst>
                                            <p:cond delay="499"/>
                                          </p:stCondLst>
                                        </p:cTn>
                                        <p:tgtEl>
                                          <p:spTgt spid="58"/>
                                        </p:tgtEl>
                                        <p:attrNameLst>
                                          <p:attrName>style.visibility</p:attrName>
                                        </p:attrNameLst>
                                      </p:cBhvr>
                                      <p:to>
                                        <p:strVal val="hidden"/>
                                      </p:to>
                                    </p:set>
                                  </p:childTnLst>
                                </p:cTn>
                              </p:par>
                              <p:par>
                                <p:cTn id="333" presetID="31" presetClass="exit" presetSubtype="0" fill="hold" nodeType="withEffect">
                                  <p:stCondLst>
                                    <p:cond delay="1000"/>
                                  </p:stCondLst>
                                  <p:childTnLst>
                                    <p:anim calcmode="lin" valueType="num">
                                      <p:cBhvr>
                                        <p:cTn id="334" dur="500"/>
                                        <p:tgtEl>
                                          <p:spTgt spid="60"/>
                                        </p:tgtEl>
                                        <p:attrNameLst>
                                          <p:attrName>ppt_w</p:attrName>
                                        </p:attrNameLst>
                                      </p:cBhvr>
                                      <p:tavLst>
                                        <p:tav tm="0">
                                          <p:val>
                                            <p:strVal val="ppt_w"/>
                                          </p:val>
                                        </p:tav>
                                        <p:tav tm="100000">
                                          <p:val>
                                            <p:fltVal val="0"/>
                                          </p:val>
                                        </p:tav>
                                      </p:tavLst>
                                    </p:anim>
                                    <p:anim calcmode="lin" valueType="num">
                                      <p:cBhvr>
                                        <p:cTn id="335" dur="500"/>
                                        <p:tgtEl>
                                          <p:spTgt spid="60"/>
                                        </p:tgtEl>
                                        <p:attrNameLst>
                                          <p:attrName>ppt_h</p:attrName>
                                        </p:attrNameLst>
                                      </p:cBhvr>
                                      <p:tavLst>
                                        <p:tav tm="0">
                                          <p:val>
                                            <p:strVal val="ppt_h"/>
                                          </p:val>
                                        </p:tav>
                                        <p:tav tm="100000">
                                          <p:val>
                                            <p:fltVal val="0"/>
                                          </p:val>
                                        </p:tav>
                                      </p:tavLst>
                                    </p:anim>
                                    <p:anim calcmode="lin" valueType="num">
                                      <p:cBhvr>
                                        <p:cTn id="336" dur="500"/>
                                        <p:tgtEl>
                                          <p:spTgt spid="60"/>
                                        </p:tgtEl>
                                        <p:attrNameLst>
                                          <p:attrName>style.rotation</p:attrName>
                                        </p:attrNameLst>
                                      </p:cBhvr>
                                      <p:tavLst>
                                        <p:tav tm="0">
                                          <p:val>
                                            <p:fltVal val="0"/>
                                          </p:val>
                                        </p:tav>
                                        <p:tav tm="100000">
                                          <p:val>
                                            <p:fltVal val="90"/>
                                          </p:val>
                                        </p:tav>
                                      </p:tavLst>
                                    </p:anim>
                                    <p:animEffect transition="out" filter="fade">
                                      <p:cBhvr>
                                        <p:cTn id="337" dur="500"/>
                                        <p:tgtEl>
                                          <p:spTgt spid="60"/>
                                        </p:tgtEl>
                                      </p:cBhvr>
                                    </p:animEffect>
                                    <p:set>
                                      <p:cBhvr>
                                        <p:cTn id="338" dur="1" fill="hold">
                                          <p:stCondLst>
                                            <p:cond delay="499"/>
                                          </p:stCondLst>
                                        </p:cTn>
                                        <p:tgtEl>
                                          <p:spTgt spid="60"/>
                                        </p:tgtEl>
                                        <p:attrNameLst>
                                          <p:attrName>style.visibility</p:attrName>
                                        </p:attrNameLst>
                                      </p:cBhvr>
                                      <p:to>
                                        <p:strVal val="hidden"/>
                                      </p:to>
                                    </p:set>
                                  </p:childTnLst>
                                </p:cTn>
                              </p:par>
                              <p:par>
                                <p:cTn id="339" presetID="31" presetClass="exit" presetSubtype="0" fill="hold" nodeType="withEffect">
                                  <p:stCondLst>
                                    <p:cond delay="1000"/>
                                  </p:stCondLst>
                                  <p:childTnLst>
                                    <p:anim calcmode="lin" valueType="num">
                                      <p:cBhvr>
                                        <p:cTn id="340" dur="500"/>
                                        <p:tgtEl>
                                          <p:spTgt spid="61"/>
                                        </p:tgtEl>
                                        <p:attrNameLst>
                                          <p:attrName>ppt_w</p:attrName>
                                        </p:attrNameLst>
                                      </p:cBhvr>
                                      <p:tavLst>
                                        <p:tav tm="0">
                                          <p:val>
                                            <p:strVal val="ppt_w"/>
                                          </p:val>
                                        </p:tav>
                                        <p:tav tm="100000">
                                          <p:val>
                                            <p:fltVal val="0"/>
                                          </p:val>
                                        </p:tav>
                                      </p:tavLst>
                                    </p:anim>
                                    <p:anim calcmode="lin" valueType="num">
                                      <p:cBhvr>
                                        <p:cTn id="341" dur="500"/>
                                        <p:tgtEl>
                                          <p:spTgt spid="61"/>
                                        </p:tgtEl>
                                        <p:attrNameLst>
                                          <p:attrName>ppt_h</p:attrName>
                                        </p:attrNameLst>
                                      </p:cBhvr>
                                      <p:tavLst>
                                        <p:tav tm="0">
                                          <p:val>
                                            <p:strVal val="ppt_h"/>
                                          </p:val>
                                        </p:tav>
                                        <p:tav tm="100000">
                                          <p:val>
                                            <p:fltVal val="0"/>
                                          </p:val>
                                        </p:tav>
                                      </p:tavLst>
                                    </p:anim>
                                    <p:anim calcmode="lin" valueType="num">
                                      <p:cBhvr>
                                        <p:cTn id="342" dur="500"/>
                                        <p:tgtEl>
                                          <p:spTgt spid="61"/>
                                        </p:tgtEl>
                                        <p:attrNameLst>
                                          <p:attrName>style.rotation</p:attrName>
                                        </p:attrNameLst>
                                      </p:cBhvr>
                                      <p:tavLst>
                                        <p:tav tm="0">
                                          <p:val>
                                            <p:fltVal val="0"/>
                                          </p:val>
                                        </p:tav>
                                        <p:tav tm="100000">
                                          <p:val>
                                            <p:fltVal val="90"/>
                                          </p:val>
                                        </p:tav>
                                      </p:tavLst>
                                    </p:anim>
                                    <p:animEffect transition="out" filter="fade">
                                      <p:cBhvr>
                                        <p:cTn id="343" dur="500"/>
                                        <p:tgtEl>
                                          <p:spTgt spid="61"/>
                                        </p:tgtEl>
                                      </p:cBhvr>
                                    </p:animEffect>
                                    <p:set>
                                      <p:cBhvr>
                                        <p:cTn id="344" dur="1" fill="hold">
                                          <p:stCondLst>
                                            <p:cond delay="499"/>
                                          </p:stCondLst>
                                        </p:cTn>
                                        <p:tgtEl>
                                          <p:spTgt spid="61"/>
                                        </p:tgtEl>
                                        <p:attrNameLst>
                                          <p:attrName>style.visibility</p:attrName>
                                        </p:attrNameLst>
                                      </p:cBhvr>
                                      <p:to>
                                        <p:strVal val="hidden"/>
                                      </p:to>
                                    </p:set>
                                  </p:childTnLst>
                                </p:cTn>
                              </p:par>
                            </p:childTnLst>
                          </p:cTn>
                        </p:par>
                      </p:childTnLst>
                    </p:cTn>
                  </p:par>
                </p:childTnLst>
              </p:cTn>
              <p:nextCondLst>
                <p:cond evt="onClick" delay="0">
                  <p:tgtEl>
                    <p:spTgt spid="50"/>
                  </p:tgtEl>
                </p:cond>
              </p:nextCondLst>
            </p:seq>
            <p:audio>
              <p:cMediaNode vol="80000">
                <p:cTn id="345" fill="hold" display="0">
                  <p:stCondLst>
                    <p:cond delay="indefinite"/>
                  </p:stCondLst>
                  <p:endCondLst>
                    <p:cond evt="onStopAudio" delay="0">
                      <p:tgtEl>
                        <p:sldTgt/>
                      </p:tgtEl>
                    </p:cond>
                  </p:endCondLst>
                </p:cTn>
                <p:tgtEl>
                  <p:spTgt spid="26"/>
                </p:tgtEl>
              </p:cMediaNode>
            </p:audio>
            <p:audio>
              <p:cMediaNode vol="54545">
                <p:cTn id="346" fill="hold" display="0">
                  <p:stCondLst>
                    <p:cond delay="indefinite"/>
                  </p:stCondLst>
                  <p:endCondLst>
                    <p:cond evt="onStopAudio" delay="0">
                      <p:tgtEl>
                        <p:sldTgt/>
                      </p:tgtEl>
                    </p:cond>
                  </p:endCondLst>
                </p:cTn>
                <p:tgtEl>
                  <p:spTgt spid="27"/>
                </p:tgtEl>
              </p:cMediaNode>
            </p:audio>
            <p:audio>
              <p:cMediaNode vol="80000">
                <p:cTn id="347" fill="hold" display="0">
                  <p:stCondLst>
                    <p:cond delay="indefinite"/>
                  </p:stCondLst>
                  <p:endCondLst>
                    <p:cond evt="onStopAudio" delay="0">
                      <p:tgtEl>
                        <p:sldTgt/>
                      </p:tgtEl>
                    </p:cond>
                  </p:endCondLst>
                </p:cTn>
                <p:tgtEl>
                  <p:spTgt spid="28"/>
                </p:tgtEl>
              </p:cMediaNode>
            </p:audio>
            <p:audio>
              <p:cMediaNode vol="80000">
                <p:cTn id="348" fill="hold" display="0">
                  <p:stCondLst>
                    <p:cond delay="indefinite"/>
                  </p:stCondLst>
                  <p:endCondLst>
                    <p:cond evt="onStopAudio" delay="0">
                      <p:tgtEl>
                        <p:sldTgt/>
                      </p:tgtEl>
                    </p:cond>
                  </p:endCondLst>
                </p:cTn>
                <p:tgtEl>
                  <p:spTgt spid="38"/>
                </p:tgtEl>
              </p:cMediaNode>
            </p:audio>
            <p:audio>
              <p:cMediaNode vol="80000">
                <p:cTn id="349" fill="hold" display="0">
                  <p:stCondLst>
                    <p:cond delay="indefinite"/>
                  </p:stCondLst>
                  <p:endCondLst>
                    <p:cond evt="onStopAudio" delay="0">
                      <p:tgtEl>
                        <p:sldTgt/>
                      </p:tgtEl>
                    </p:cond>
                  </p:endCondLst>
                </p:cTn>
                <p:tgtEl>
                  <p:spTgt spid="48"/>
                </p:tgtEl>
              </p:cMediaNode>
            </p:audio>
            <p:audio>
              <p:cMediaNode vol="80000">
                <p:cTn id="350" fill="hold" display="0">
                  <p:stCondLst>
                    <p:cond delay="indefinite"/>
                  </p:stCondLst>
                  <p:endCondLst>
                    <p:cond evt="onStopAudio" delay="0">
                      <p:tgtEl>
                        <p:sldTgt/>
                      </p:tgtEl>
                    </p:cond>
                  </p:endCondLst>
                </p:cTn>
                <p:tgtEl>
                  <p:spTgt spid="57"/>
                </p:tgtEl>
              </p:cMediaNode>
            </p:audio>
          </p:childTnLst>
        </p:cTn>
      </p:par>
    </p:tnLst>
    <p:bldLst>
      <p:bldP spid="20" grpId="0" animBg="1"/>
      <p:bldP spid="20"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astle Background"/>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775135"/>
            <a:ext cx="14630400" cy="11910060"/>
          </a:xfrm>
          <a:prstGeom prst="rect">
            <a:avLst/>
          </a:prstGeom>
        </p:spPr>
      </p:pic>
      <p:pic>
        <p:nvPicPr>
          <p:cNvPr id="4" name="Scroll"/>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86000" y="1055370"/>
            <a:ext cx="10058400" cy="6118860"/>
          </a:xfrm>
          <a:prstGeom prst="rect">
            <a:avLst/>
          </a:prstGeom>
        </p:spPr>
      </p:pic>
      <p:pic>
        <p:nvPicPr>
          <p:cNvPr id="5" name="Scroll Center"/>
          <p:cNvPicPr>
            <a:picLocks noChangeAspect="1"/>
          </p:cNvPicPr>
          <p:nvPr/>
        </p:nvPicPr>
        <p:blipFill rotWithShape="1">
          <a:blip r:embed="rId8">
            <a:extLst>
              <a:ext uri="{28A0092B-C50C-407E-A947-70E740481C1C}">
                <a14:useLocalDpi xmlns:a14="http://schemas.microsoft.com/office/drawing/2010/main" val="0"/>
              </a:ext>
            </a:extLst>
          </a:blip>
          <a:srcRect l="43705" r="43760"/>
          <a:stretch/>
        </p:blipFill>
        <p:spPr>
          <a:xfrm>
            <a:off x="6682116" y="1055370"/>
            <a:ext cx="1260797" cy="6118860"/>
          </a:xfrm>
          <a:prstGeom prst="rect">
            <a:avLst/>
          </a:prstGeom>
        </p:spPr>
      </p:pic>
      <p:pic>
        <p:nvPicPr>
          <p:cNvPr id="6" name="Scroll Roll L"/>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048565" y="1045210"/>
            <a:ext cx="1267102" cy="6117336"/>
          </a:xfrm>
          <a:prstGeom prst="rect">
            <a:avLst/>
          </a:prstGeom>
          <a:effectLst>
            <a:outerShdw blurRad="50800" dist="38100" algn="l" rotWithShape="0">
              <a:prstClr val="black">
                <a:alpha val="40000"/>
              </a:prstClr>
            </a:outerShdw>
          </a:effectLst>
        </p:spPr>
      </p:pic>
      <p:pic>
        <p:nvPicPr>
          <p:cNvPr id="7" name="Scroll Roll 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H="1">
            <a:off x="7309362" y="1045210"/>
            <a:ext cx="1267102" cy="6117336"/>
          </a:xfrm>
          <a:prstGeom prst="rect">
            <a:avLst/>
          </a:prstGeom>
          <a:effectLst>
            <a:outerShdw blurRad="50800" dist="38100" dir="10800000" algn="r" rotWithShape="0">
              <a:prstClr val="black">
                <a:alpha val="40000"/>
              </a:prstClr>
            </a:outerShdw>
          </a:effectLst>
        </p:spPr>
      </p:pic>
      <p:sp>
        <p:nvSpPr>
          <p:cNvPr id="14" name="Credits 1"/>
          <p:cNvSpPr txBox="1"/>
          <p:nvPr/>
        </p:nvSpPr>
        <p:spPr>
          <a:xfrm>
            <a:off x="3561795" y="1554479"/>
            <a:ext cx="7514722" cy="5547363"/>
          </a:xfrm>
          <a:prstGeom prst="rect">
            <a:avLst/>
          </a:prstGeom>
          <a:solidFill>
            <a:srgbClr val="F3D79F">
              <a:alpha val="9000"/>
            </a:srgbClr>
          </a:solidFill>
          <a:effectLst>
            <a:softEdge rad="127000"/>
          </a:effectLst>
        </p:spPr>
        <p:txBody>
          <a:bodyPr wrap="square" lIns="0" tIns="0" rIns="0" bIns="0" rtlCol="0" anchor="ctr" anchorCtr="1">
            <a:normAutofit/>
          </a:bodyPr>
          <a:lstStyle/>
          <a:p>
            <a:pPr algn="ctr" fontAlgn="ctr">
              <a:lnSpc>
                <a:spcPts val="11500"/>
              </a:lnSpc>
            </a:pPr>
            <a:r>
              <a:rPr lang="en-US" sz="11500" spc="-200" dirty="0" smtClean="0">
                <a:solidFill>
                  <a:schemeClr val="tx2">
                    <a:lumMod val="50000"/>
                  </a:schemeClr>
                </a:solidFill>
                <a:latin typeface="Kalam Light" panose="02000000000000000000" pitchFamily="2" charset="0"/>
                <a:cs typeface="Kalam Light" panose="02000000000000000000" pitchFamily="2" charset="0"/>
              </a:rPr>
              <a:t>Thanks</a:t>
            </a:r>
          </a:p>
          <a:p>
            <a:pPr algn="ctr" fontAlgn="ctr">
              <a:lnSpc>
                <a:spcPts val="11500"/>
              </a:lnSpc>
            </a:pPr>
            <a:r>
              <a:rPr lang="en-US" sz="11500" spc="-200" dirty="0" smtClean="0">
                <a:solidFill>
                  <a:schemeClr val="tx2">
                    <a:lumMod val="50000"/>
                  </a:schemeClr>
                </a:solidFill>
                <a:latin typeface="Kalam Light" panose="02000000000000000000" pitchFamily="2" charset="0"/>
                <a:cs typeface="Kalam Light" panose="02000000000000000000" pitchFamily="2" charset="0"/>
              </a:rPr>
              <a:t>for</a:t>
            </a:r>
          </a:p>
          <a:p>
            <a:pPr algn="ctr" fontAlgn="ctr">
              <a:lnSpc>
                <a:spcPts val="11500"/>
              </a:lnSpc>
            </a:pPr>
            <a:r>
              <a:rPr lang="en-US" sz="11500" spc="-200" dirty="0" smtClean="0">
                <a:solidFill>
                  <a:schemeClr val="tx2">
                    <a:lumMod val="50000"/>
                  </a:schemeClr>
                </a:solidFill>
                <a:latin typeface="Kalam Light" panose="02000000000000000000" pitchFamily="2" charset="0"/>
                <a:cs typeface="Kalam Light" panose="02000000000000000000" pitchFamily="2" charset="0"/>
              </a:rPr>
              <a:t>playing!</a:t>
            </a:r>
            <a:endParaRPr lang="en-US" sz="11500" spc="-200" dirty="0">
              <a:solidFill>
                <a:schemeClr val="tx2">
                  <a:lumMod val="50000"/>
                </a:schemeClr>
              </a:solidFill>
              <a:latin typeface="Kalam Light" panose="02000000000000000000" pitchFamily="2" charset="0"/>
              <a:cs typeface="Kalam Light" panose="02000000000000000000" pitchFamily="2" charset="0"/>
            </a:endParaRPr>
          </a:p>
        </p:txBody>
      </p:sp>
      <p:sp>
        <p:nvSpPr>
          <p:cNvPr id="15" name="Credits 2"/>
          <p:cNvSpPr txBox="1"/>
          <p:nvPr/>
        </p:nvSpPr>
        <p:spPr>
          <a:xfrm>
            <a:off x="3561795" y="1554479"/>
            <a:ext cx="7514722" cy="5547363"/>
          </a:xfrm>
          <a:prstGeom prst="rect">
            <a:avLst/>
          </a:prstGeom>
          <a:solidFill>
            <a:srgbClr val="F3D79F">
              <a:alpha val="9000"/>
            </a:srgbClr>
          </a:solidFill>
          <a:effectLst>
            <a:softEdge rad="127000"/>
          </a:effectLst>
        </p:spPr>
        <p:txBody>
          <a:bodyPr wrap="square" lIns="0" tIns="0" rIns="0" bIns="0" rtlCol="0" anchor="ctr" anchorCtr="1">
            <a:normAutofit fontScale="77500" lnSpcReduction="20000"/>
          </a:bodyPr>
          <a:lstStyle/>
          <a:p>
            <a:pPr algn="ctr" fontAlgn="ctr">
              <a:lnSpc>
                <a:spcPts val="11500"/>
              </a:lnSpc>
            </a:pPr>
            <a:r>
              <a:rPr lang="en-US" sz="11500" spc="-200" dirty="0" smtClean="0">
                <a:solidFill>
                  <a:schemeClr val="tx2">
                    <a:lumMod val="50000"/>
                  </a:schemeClr>
                </a:solidFill>
                <a:latin typeface="Kalam Light" panose="02000000000000000000" pitchFamily="2" charset="0"/>
                <a:cs typeface="Kalam Light" panose="02000000000000000000" pitchFamily="2" charset="0"/>
              </a:rPr>
              <a:t>Game and template design by </a:t>
            </a:r>
            <a:r>
              <a:rPr lang="en-US" sz="11500" spc="-200" dirty="0" smtClean="0">
                <a:solidFill>
                  <a:schemeClr val="tx2"/>
                </a:solidFill>
                <a:latin typeface="Kalam Light" panose="02000000000000000000" pitchFamily="2" charset="0"/>
                <a:cs typeface="Kalam Light" panose="02000000000000000000" pitchFamily="2" charset="0"/>
              </a:rPr>
              <a:t>Adam Groff</a:t>
            </a:r>
            <a:endParaRPr lang="en-US" sz="11500" spc="-200" dirty="0">
              <a:solidFill>
                <a:schemeClr val="tx2"/>
              </a:solidFill>
              <a:latin typeface="Kalam Light" panose="02000000000000000000" pitchFamily="2" charset="0"/>
              <a:cs typeface="Kalam Light" panose="02000000000000000000" pitchFamily="2" charset="0"/>
            </a:endParaRPr>
          </a:p>
        </p:txBody>
      </p:sp>
      <p:sp>
        <p:nvSpPr>
          <p:cNvPr id="18" name="Title 1"/>
          <p:cNvSpPr txBox="1"/>
          <p:nvPr/>
        </p:nvSpPr>
        <p:spPr>
          <a:xfrm>
            <a:off x="3731232" y="1701423"/>
            <a:ext cx="7167937" cy="960699"/>
          </a:xfrm>
          <a:prstGeom prst="rect">
            <a:avLst/>
          </a:prstGeom>
          <a:solidFill>
            <a:srgbClr val="F3D79F">
              <a:alpha val="9000"/>
            </a:srgbClr>
          </a:solidFill>
          <a:effectLst>
            <a:softEdge rad="127000"/>
          </a:effectLst>
        </p:spPr>
        <p:txBody>
          <a:bodyPr wrap="square" lIns="0" tIns="0" rIns="0" bIns="0" rtlCol="0" anchor="ctr" anchorCtr="1">
            <a:noAutofit/>
          </a:bodyPr>
          <a:lstStyle/>
          <a:p>
            <a:pPr algn="ctr" fontAlgn="ctr">
              <a:lnSpc>
                <a:spcPts val="7000"/>
              </a:lnSpc>
              <a:spcAft>
                <a:spcPts val="3600"/>
              </a:spcAft>
            </a:pPr>
            <a:r>
              <a:rPr lang="en-US" sz="8000" spc="-200" dirty="0" smtClean="0">
                <a:solidFill>
                  <a:schemeClr val="tx2">
                    <a:lumMod val="50000"/>
                  </a:schemeClr>
                </a:solidFill>
                <a:latin typeface="Kalam Light" panose="02000000000000000000" pitchFamily="2" charset="0"/>
                <a:cs typeface="Kalam Light" panose="02000000000000000000" pitchFamily="2" charset="0"/>
              </a:rPr>
              <a:t>Image Credits:</a:t>
            </a:r>
            <a:endParaRPr lang="en-US" sz="6000" spc="-200" dirty="0">
              <a:solidFill>
                <a:schemeClr val="tx2"/>
              </a:solidFill>
              <a:latin typeface="Kalam Light" panose="02000000000000000000" pitchFamily="2" charset="0"/>
              <a:cs typeface="Kalam Light" panose="02000000000000000000" pitchFamily="2" charset="0"/>
            </a:endParaRPr>
          </a:p>
        </p:txBody>
      </p:sp>
      <p:sp>
        <p:nvSpPr>
          <p:cNvPr id="16" name="Credits 3"/>
          <p:cNvSpPr txBox="1"/>
          <p:nvPr/>
        </p:nvSpPr>
        <p:spPr>
          <a:xfrm>
            <a:off x="3561795" y="2442258"/>
            <a:ext cx="7514722" cy="4659584"/>
          </a:xfrm>
          <a:prstGeom prst="rect">
            <a:avLst/>
          </a:prstGeom>
          <a:solidFill>
            <a:srgbClr val="F3D79F">
              <a:alpha val="9000"/>
            </a:srgbClr>
          </a:solidFill>
          <a:effectLst>
            <a:softEdge rad="127000"/>
          </a:effectLst>
        </p:spPr>
        <p:txBody>
          <a:bodyPr wrap="square" lIns="0" tIns="0" rIns="0" bIns="0" rtlCol="0" anchor="ctr" anchorCtr="1">
            <a:noAutofit/>
          </a:bodyPr>
          <a:lstStyle/>
          <a:p>
            <a:pPr algn="ctr" fontAlgn="ctr">
              <a:lnSpc>
                <a:spcPts val="7000"/>
              </a:lnSpc>
            </a:pPr>
            <a:r>
              <a:rPr lang="en-US" sz="5400" spc="-200" dirty="0" smtClean="0">
                <a:solidFill>
                  <a:schemeClr val="tx2">
                    <a:lumMod val="50000"/>
                  </a:schemeClr>
                </a:solidFill>
                <a:latin typeface="Kalam Light" panose="02000000000000000000" pitchFamily="2" charset="0"/>
                <a:cs typeface="Kalam Light" panose="02000000000000000000" pitchFamily="2" charset="0"/>
              </a:rPr>
              <a:t>All images from </a:t>
            </a:r>
            <a:r>
              <a:rPr lang="en-US" sz="5400" spc="-200" dirty="0" err="1" smtClean="0">
                <a:solidFill>
                  <a:schemeClr val="tx2"/>
                </a:solidFill>
                <a:latin typeface="Kalam Light" panose="02000000000000000000" pitchFamily="2" charset="0"/>
                <a:cs typeface="Kalam Light" panose="02000000000000000000" pitchFamily="2" charset="0"/>
              </a:rPr>
              <a:t>Freepik</a:t>
            </a:r>
            <a:r>
              <a:rPr lang="en-US" sz="5400" spc="-200" dirty="0" smtClean="0">
                <a:solidFill>
                  <a:schemeClr val="tx2">
                    <a:lumMod val="50000"/>
                  </a:schemeClr>
                </a:solidFill>
                <a:latin typeface="Kalam Light" panose="02000000000000000000" pitchFamily="2" charset="0"/>
                <a:cs typeface="Kalam Light" panose="02000000000000000000" pitchFamily="2" charset="0"/>
              </a:rPr>
              <a:t> (premium license)</a:t>
            </a:r>
          </a:p>
          <a:p>
            <a:pPr algn="ctr" fontAlgn="ctr">
              <a:lnSpc>
                <a:spcPts val="5000"/>
              </a:lnSpc>
            </a:pPr>
            <a:endParaRPr lang="en-US" sz="5400" spc="-200" dirty="0" smtClean="0">
              <a:solidFill>
                <a:schemeClr val="tx2">
                  <a:lumMod val="50000"/>
                </a:schemeClr>
              </a:solidFill>
              <a:latin typeface="Kalam Light" panose="02000000000000000000" pitchFamily="2" charset="0"/>
              <a:cs typeface="Kalam Light" panose="02000000000000000000" pitchFamily="2" charset="0"/>
            </a:endParaRPr>
          </a:p>
          <a:p>
            <a:pPr algn="ctr" fontAlgn="ctr">
              <a:lnSpc>
                <a:spcPts val="5000"/>
              </a:lnSpc>
            </a:pPr>
            <a:r>
              <a:rPr lang="en-US" sz="5400" spc="-200" dirty="0" smtClean="0">
                <a:solidFill>
                  <a:schemeClr val="tx2">
                    <a:lumMod val="50000"/>
                  </a:schemeClr>
                </a:solidFill>
                <a:latin typeface="Kalam Light" panose="02000000000000000000" pitchFamily="2" charset="0"/>
                <a:cs typeface="Kalam Light" panose="02000000000000000000" pitchFamily="2" charset="0"/>
              </a:rPr>
              <a:t>Castle background- </a:t>
            </a:r>
            <a:r>
              <a:rPr lang="en-US" sz="5400" spc="-200" dirty="0" err="1" smtClean="0">
                <a:solidFill>
                  <a:schemeClr val="tx2"/>
                </a:solidFill>
                <a:latin typeface="Kalam Light" panose="02000000000000000000" pitchFamily="2" charset="0"/>
                <a:cs typeface="Kalam Light" panose="02000000000000000000" pitchFamily="2" charset="0"/>
              </a:rPr>
              <a:t>VuSang</a:t>
            </a:r>
            <a:endParaRPr lang="en-US" sz="5400" spc="-200" dirty="0" smtClean="0">
              <a:solidFill>
                <a:schemeClr val="tx2"/>
              </a:solidFill>
              <a:latin typeface="Kalam Light" panose="02000000000000000000" pitchFamily="2" charset="0"/>
              <a:cs typeface="Kalam Light" panose="02000000000000000000" pitchFamily="2" charset="0"/>
            </a:endParaRPr>
          </a:p>
          <a:p>
            <a:pPr algn="ctr" fontAlgn="ctr">
              <a:lnSpc>
                <a:spcPts val="5000"/>
              </a:lnSpc>
            </a:pPr>
            <a:r>
              <a:rPr lang="en-US" sz="5400" spc="-200" dirty="0">
                <a:solidFill>
                  <a:schemeClr val="tx2">
                    <a:lumMod val="50000"/>
                  </a:schemeClr>
                </a:solidFill>
                <a:latin typeface="Kalam Light" panose="02000000000000000000" pitchFamily="2" charset="0"/>
                <a:cs typeface="Kalam Light" panose="02000000000000000000" pitchFamily="2" charset="0"/>
              </a:rPr>
              <a:t>Patterned tiles- </a:t>
            </a:r>
            <a:r>
              <a:rPr lang="en-US" sz="4400" spc="-200" dirty="0" smtClean="0">
                <a:solidFill>
                  <a:schemeClr val="tx2"/>
                </a:solidFill>
                <a:latin typeface="Kalam Light" panose="02000000000000000000" pitchFamily="2" charset="0"/>
                <a:cs typeface="Kalam Light" panose="02000000000000000000" pitchFamily="2" charset="0"/>
              </a:rPr>
              <a:t>user32601828</a:t>
            </a:r>
          </a:p>
          <a:p>
            <a:pPr algn="ctr" fontAlgn="ctr">
              <a:lnSpc>
                <a:spcPts val="5000"/>
              </a:lnSpc>
            </a:pPr>
            <a:r>
              <a:rPr lang="en-US" sz="5400" spc="-200" dirty="0" smtClean="0">
                <a:solidFill>
                  <a:schemeClr val="tx2">
                    <a:lumMod val="50000"/>
                  </a:schemeClr>
                </a:solidFill>
                <a:latin typeface="Kalam Light" panose="02000000000000000000" pitchFamily="2" charset="0"/>
                <a:cs typeface="Kalam Light" panose="02000000000000000000" pitchFamily="2" charset="0"/>
              </a:rPr>
              <a:t>Scroll- </a:t>
            </a:r>
            <a:r>
              <a:rPr lang="en-US" sz="5400" spc="-200" dirty="0" err="1" smtClean="0">
                <a:solidFill>
                  <a:schemeClr val="tx2"/>
                </a:solidFill>
                <a:latin typeface="Kalam Light" panose="02000000000000000000" pitchFamily="2" charset="0"/>
                <a:cs typeface="Kalam Light" panose="02000000000000000000" pitchFamily="2" charset="0"/>
              </a:rPr>
              <a:t>xamtiw</a:t>
            </a:r>
            <a:endParaRPr lang="en-US" sz="6000" spc="-200" dirty="0">
              <a:solidFill>
                <a:schemeClr val="tx2"/>
              </a:solidFill>
              <a:latin typeface="Kalam Light" panose="02000000000000000000" pitchFamily="2" charset="0"/>
              <a:cs typeface="Kalam Light" panose="02000000000000000000" pitchFamily="2" charset="0"/>
            </a:endParaRPr>
          </a:p>
        </p:txBody>
      </p:sp>
      <p:sp>
        <p:nvSpPr>
          <p:cNvPr id="17" name="Credits 4"/>
          <p:cNvSpPr txBox="1"/>
          <p:nvPr/>
        </p:nvSpPr>
        <p:spPr>
          <a:xfrm>
            <a:off x="3561795" y="2546372"/>
            <a:ext cx="7514722" cy="4439720"/>
          </a:xfrm>
          <a:prstGeom prst="rect">
            <a:avLst/>
          </a:prstGeom>
          <a:solidFill>
            <a:srgbClr val="F3D79F">
              <a:alpha val="9000"/>
            </a:srgbClr>
          </a:solidFill>
          <a:effectLst>
            <a:softEdge rad="127000"/>
          </a:effectLst>
        </p:spPr>
        <p:txBody>
          <a:bodyPr wrap="square" lIns="0" tIns="0" rIns="0" bIns="0" rtlCol="0" anchor="ctr" anchorCtr="1">
            <a:noAutofit/>
          </a:bodyPr>
          <a:lstStyle/>
          <a:p>
            <a:pPr algn="ctr" fontAlgn="ctr">
              <a:lnSpc>
                <a:spcPts val="6000"/>
              </a:lnSpc>
            </a:pPr>
            <a:r>
              <a:rPr lang="en-US" sz="5400" spc="-200" dirty="0" smtClean="0">
                <a:solidFill>
                  <a:schemeClr val="tx2">
                    <a:lumMod val="50000"/>
                  </a:schemeClr>
                </a:solidFill>
                <a:latin typeface="Kalam Light" panose="02000000000000000000" pitchFamily="2" charset="0"/>
                <a:cs typeface="Kalam Light" panose="02000000000000000000" pitchFamily="2" charset="0"/>
              </a:rPr>
              <a:t>chest, gem, evil staff, spell book, magic wand, magic staff, poison, potion, torch- </a:t>
            </a:r>
            <a:r>
              <a:rPr lang="en-US" sz="5400" spc="-200" dirty="0" err="1" smtClean="0">
                <a:solidFill>
                  <a:schemeClr val="tx2"/>
                </a:solidFill>
                <a:latin typeface="Kalam Light" panose="02000000000000000000" pitchFamily="2" charset="0"/>
                <a:cs typeface="Kalam Light" panose="02000000000000000000" pitchFamily="2" charset="0"/>
              </a:rPr>
              <a:t>onidesign</a:t>
            </a:r>
            <a:endParaRPr lang="en-US" sz="5400" spc="-200" dirty="0" smtClean="0">
              <a:solidFill>
                <a:schemeClr val="tx2"/>
              </a:solidFill>
              <a:latin typeface="Kalam Light" panose="02000000000000000000" pitchFamily="2" charset="0"/>
              <a:cs typeface="Kalam Light" panose="02000000000000000000" pitchFamily="2" charset="0"/>
            </a:endParaRPr>
          </a:p>
          <a:p>
            <a:pPr algn="ctr" fontAlgn="ctr">
              <a:lnSpc>
                <a:spcPts val="6000"/>
              </a:lnSpc>
            </a:pPr>
            <a:r>
              <a:rPr lang="en-US" sz="5400" spc="-200" dirty="0" smtClean="0">
                <a:solidFill>
                  <a:schemeClr val="tx2">
                    <a:lumMod val="50000"/>
                  </a:schemeClr>
                </a:solidFill>
                <a:latin typeface="Kalam Light" panose="02000000000000000000" pitchFamily="2" charset="0"/>
                <a:cs typeface="Kalam Light" panose="02000000000000000000" pitchFamily="2" charset="0"/>
              </a:rPr>
              <a:t>bag of gold</a:t>
            </a:r>
            <a:r>
              <a:rPr lang="en-US" sz="5400" spc="-200" dirty="0">
                <a:solidFill>
                  <a:schemeClr val="tx2">
                    <a:lumMod val="50000"/>
                  </a:schemeClr>
                </a:solidFill>
                <a:latin typeface="Kalam Light" panose="02000000000000000000" pitchFamily="2" charset="0"/>
                <a:cs typeface="Kalam Light" panose="02000000000000000000" pitchFamily="2" charset="0"/>
              </a:rPr>
              <a:t>, wizard hat- </a:t>
            </a:r>
            <a:r>
              <a:rPr lang="en-US" sz="5400" spc="-200" dirty="0" err="1" smtClean="0">
                <a:solidFill>
                  <a:schemeClr val="tx2"/>
                </a:solidFill>
                <a:latin typeface="Kalam Light" panose="02000000000000000000" pitchFamily="2" charset="0"/>
                <a:cs typeface="Kalam Light" panose="02000000000000000000" pitchFamily="2" charset="0"/>
              </a:rPr>
              <a:t>gungungunsyah</a:t>
            </a:r>
            <a:endParaRPr lang="en-US" sz="6000" spc="-200" dirty="0">
              <a:solidFill>
                <a:schemeClr val="tx2"/>
              </a:solidFill>
              <a:latin typeface="Kalam Light" panose="02000000000000000000" pitchFamily="2" charset="0"/>
              <a:cs typeface="Kalam Light" panose="02000000000000000000" pitchFamily="2" charset="0"/>
            </a:endParaRPr>
          </a:p>
        </p:txBody>
      </p:sp>
      <p:sp>
        <p:nvSpPr>
          <p:cNvPr id="19" name="Credits 5"/>
          <p:cNvSpPr txBox="1"/>
          <p:nvPr/>
        </p:nvSpPr>
        <p:spPr>
          <a:xfrm>
            <a:off x="3561795" y="2557947"/>
            <a:ext cx="7514722" cy="4439720"/>
          </a:xfrm>
          <a:prstGeom prst="rect">
            <a:avLst/>
          </a:prstGeom>
          <a:solidFill>
            <a:srgbClr val="F3D79F">
              <a:alpha val="9000"/>
            </a:srgbClr>
          </a:solidFill>
          <a:effectLst>
            <a:softEdge rad="127000"/>
          </a:effectLst>
        </p:spPr>
        <p:txBody>
          <a:bodyPr wrap="square" lIns="0" tIns="0" rIns="0" bIns="0" rtlCol="0" anchor="ctr" anchorCtr="1">
            <a:noAutofit/>
          </a:bodyPr>
          <a:lstStyle/>
          <a:p>
            <a:pPr algn="ctr" fontAlgn="ctr">
              <a:lnSpc>
                <a:spcPts val="6000"/>
              </a:lnSpc>
            </a:pPr>
            <a:r>
              <a:rPr lang="en-US" sz="5400" spc="-200" dirty="0" smtClean="0">
                <a:solidFill>
                  <a:schemeClr val="tx2">
                    <a:lumMod val="50000"/>
                  </a:schemeClr>
                </a:solidFill>
                <a:latin typeface="Kalam Light" panose="02000000000000000000" pitchFamily="2" charset="0"/>
                <a:cs typeface="Kalam Light" panose="02000000000000000000" pitchFamily="2" charset="0"/>
              </a:rPr>
              <a:t>brick wall- </a:t>
            </a:r>
            <a:r>
              <a:rPr lang="en-US" sz="5400" spc="-200" dirty="0" smtClean="0">
                <a:solidFill>
                  <a:schemeClr val="tx2"/>
                </a:solidFill>
                <a:latin typeface="Kalam Light" panose="02000000000000000000" pitchFamily="2" charset="0"/>
                <a:cs typeface="Kalam Light" panose="02000000000000000000" pitchFamily="2" charset="0"/>
              </a:rPr>
              <a:t>Arthur Hidden</a:t>
            </a:r>
          </a:p>
          <a:p>
            <a:pPr algn="ctr" fontAlgn="ctr">
              <a:lnSpc>
                <a:spcPts val="6000"/>
              </a:lnSpc>
            </a:pPr>
            <a:r>
              <a:rPr lang="en-US" sz="5400" spc="-200" dirty="0">
                <a:solidFill>
                  <a:schemeClr val="tx2">
                    <a:lumMod val="50000"/>
                  </a:schemeClr>
                </a:solidFill>
                <a:latin typeface="Kalam Light" panose="02000000000000000000" pitchFamily="2" charset="0"/>
                <a:cs typeface="Kalam Light" panose="02000000000000000000" pitchFamily="2" charset="0"/>
              </a:rPr>
              <a:t>broom- </a:t>
            </a:r>
            <a:r>
              <a:rPr lang="en-US" sz="5400" spc="-200" dirty="0" smtClean="0">
                <a:solidFill>
                  <a:schemeClr val="tx2"/>
                </a:solidFill>
                <a:latin typeface="Kalam Light" panose="02000000000000000000" pitchFamily="2" charset="0"/>
                <a:cs typeface="Kalam Light" panose="02000000000000000000" pitchFamily="2" charset="0"/>
              </a:rPr>
              <a:t>user22773135</a:t>
            </a:r>
          </a:p>
          <a:p>
            <a:pPr algn="ctr" fontAlgn="ctr">
              <a:lnSpc>
                <a:spcPts val="6000"/>
              </a:lnSpc>
            </a:pPr>
            <a:r>
              <a:rPr lang="en-US" sz="5400" spc="-200" dirty="0">
                <a:solidFill>
                  <a:schemeClr val="tx2">
                    <a:lumMod val="50000"/>
                  </a:schemeClr>
                </a:solidFill>
                <a:latin typeface="Kalam Light" panose="02000000000000000000" pitchFamily="2" charset="0"/>
                <a:cs typeface="Kalam Light" panose="02000000000000000000" pitchFamily="2" charset="0"/>
              </a:rPr>
              <a:t>cauldron- </a:t>
            </a:r>
            <a:r>
              <a:rPr lang="en-US" sz="5400" spc="-200" dirty="0" err="1" smtClean="0">
                <a:solidFill>
                  <a:schemeClr val="tx2"/>
                </a:solidFill>
                <a:latin typeface="Kalam Light" panose="02000000000000000000" pitchFamily="2" charset="0"/>
                <a:cs typeface="Kalam Light" panose="02000000000000000000" pitchFamily="2" charset="0"/>
              </a:rPr>
              <a:t>daryadanik</a:t>
            </a:r>
            <a:endParaRPr lang="en-US" sz="5400" spc="-200" dirty="0" smtClean="0">
              <a:solidFill>
                <a:schemeClr val="tx2"/>
              </a:solidFill>
              <a:latin typeface="Kalam Light" panose="02000000000000000000" pitchFamily="2" charset="0"/>
              <a:cs typeface="Kalam Light" panose="02000000000000000000" pitchFamily="2" charset="0"/>
            </a:endParaRPr>
          </a:p>
          <a:p>
            <a:pPr algn="ctr" fontAlgn="ctr">
              <a:lnSpc>
                <a:spcPts val="6000"/>
              </a:lnSpc>
            </a:pPr>
            <a:r>
              <a:rPr lang="en-US" sz="5400" spc="-200" dirty="0" smtClean="0">
                <a:solidFill>
                  <a:schemeClr val="tx2">
                    <a:lumMod val="50000"/>
                  </a:schemeClr>
                </a:solidFill>
                <a:latin typeface="Kalam Light" panose="02000000000000000000" pitchFamily="2" charset="0"/>
                <a:cs typeface="Kalam Light" panose="02000000000000000000" pitchFamily="2" charset="0"/>
              </a:rPr>
              <a:t>doors- </a:t>
            </a:r>
            <a:r>
              <a:rPr lang="en-US" sz="5400" spc="-200" dirty="0" err="1" smtClean="0">
                <a:solidFill>
                  <a:schemeClr val="tx2"/>
                </a:solidFill>
                <a:latin typeface="Kalam Light" panose="02000000000000000000" pitchFamily="2" charset="0"/>
                <a:cs typeface="Kalam Light" panose="02000000000000000000" pitchFamily="2" charset="0"/>
              </a:rPr>
              <a:t>doomu</a:t>
            </a:r>
            <a:endParaRPr lang="en-US" sz="5400" spc="-200" dirty="0" smtClean="0">
              <a:solidFill>
                <a:schemeClr val="tx2"/>
              </a:solidFill>
              <a:latin typeface="Kalam Light" panose="02000000000000000000" pitchFamily="2" charset="0"/>
              <a:cs typeface="Kalam Light" panose="02000000000000000000" pitchFamily="2" charset="0"/>
            </a:endParaRPr>
          </a:p>
          <a:p>
            <a:pPr algn="ctr" fontAlgn="ctr">
              <a:lnSpc>
                <a:spcPts val="6000"/>
              </a:lnSpc>
            </a:pPr>
            <a:r>
              <a:rPr lang="en-US" sz="5400" spc="-200" dirty="0" smtClean="0">
                <a:solidFill>
                  <a:schemeClr val="tx2">
                    <a:lumMod val="50000"/>
                  </a:schemeClr>
                </a:solidFill>
                <a:latin typeface="Kalam Light" panose="02000000000000000000" pitchFamily="2" charset="0"/>
                <a:cs typeface="Kalam Light" panose="02000000000000000000" pitchFamily="2" charset="0"/>
              </a:rPr>
              <a:t>lens flare, magic circles, magic light- </a:t>
            </a:r>
            <a:r>
              <a:rPr lang="en-US" sz="5400" spc="-200" dirty="0" err="1" smtClean="0">
                <a:solidFill>
                  <a:schemeClr val="tx2"/>
                </a:solidFill>
                <a:latin typeface="Kalam Light" panose="02000000000000000000" pitchFamily="2" charset="0"/>
                <a:cs typeface="Kalam Light" panose="02000000000000000000" pitchFamily="2" charset="0"/>
              </a:rPr>
              <a:t>Vuang</a:t>
            </a:r>
            <a:endParaRPr lang="en-US" sz="6000" spc="-200" dirty="0">
              <a:solidFill>
                <a:schemeClr val="tx2"/>
              </a:solidFill>
              <a:latin typeface="Kalam Light" panose="02000000000000000000" pitchFamily="2" charset="0"/>
              <a:cs typeface="Kalam Light" panose="02000000000000000000" pitchFamily="2" charset="0"/>
            </a:endParaRPr>
          </a:p>
        </p:txBody>
      </p:sp>
      <p:sp>
        <p:nvSpPr>
          <p:cNvPr id="20" name="Credits 6"/>
          <p:cNvSpPr txBox="1"/>
          <p:nvPr/>
        </p:nvSpPr>
        <p:spPr>
          <a:xfrm>
            <a:off x="3561795" y="2557947"/>
            <a:ext cx="7514722" cy="4439720"/>
          </a:xfrm>
          <a:prstGeom prst="rect">
            <a:avLst/>
          </a:prstGeom>
          <a:solidFill>
            <a:srgbClr val="F3D79F">
              <a:alpha val="9000"/>
            </a:srgbClr>
          </a:solidFill>
          <a:effectLst>
            <a:softEdge rad="127000"/>
          </a:effectLst>
        </p:spPr>
        <p:txBody>
          <a:bodyPr wrap="square" lIns="0" tIns="0" rIns="0" bIns="0" rtlCol="0" anchor="ctr" anchorCtr="1">
            <a:noAutofit/>
          </a:bodyPr>
          <a:lstStyle/>
          <a:p>
            <a:pPr algn="ctr" fontAlgn="ctr">
              <a:lnSpc>
                <a:spcPts val="6000"/>
              </a:lnSpc>
            </a:pPr>
            <a:r>
              <a:rPr lang="en-US" sz="5400" spc="-200" dirty="0" smtClean="0">
                <a:solidFill>
                  <a:schemeClr val="tx2">
                    <a:lumMod val="50000"/>
                  </a:schemeClr>
                </a:solidFill>
                <a:latin typeface="Kalam Light" panose="02000000000000000000" pitchFamily="2" charset="0"/>
                <a:cs typeface="Kalam Light" panose="02000000000000000000" pitchFamily="2" charset="0"/>
              </a:rPr>
              <a:t>paper fragments- </a:t>
            </a:r>
            <a:r>
              <a:rPr lang="en-US" sz="4800" spc="-200" dirty="0" err="1" smtClean="0">
                <a:solidFill>
                  <a:schemeClr val="tx2"/>
                </a:solidFill>
                <a:latin typeface="Kalam Light" panose="02000000000000000000" pitchFamily="2" charset="0"/>
                <a:cs typeface="Kalam Light" panose="02000000000000000000" pitchFamily="2" charset="0"/>
              </a:rPr>
              <a:t>creativeveila</a:t>
            </a:r>
            <a:endParaRPr lang="en-US" sz="5400" spc="-200" dirty="0" smtClean="0">
              <a:solidFill>
                <a:schemeClr val="tx2"/>
              </a:solidFill>
              <a:latin typeface="Kalam Light" panose="02000000000000000000" pitchFamily="2" charset="0"/>
              <a:cs typeface="Kalam Light" panose="02000000000000000000" pitchFamily="2" charset="0"/>
            </a:endParaRPr>
          </a:p>
          <a:p>
            <a:pPr algn="ctr" fontAlgn="ctr">
              <a:lnSpc>
                <a:spcPts val="6000"/>
              </a:lnSpc>
            </a:pPr>
            <a:r>
              <a:rPr lang="en-US" sz="5400" spc="-200" dirty="0" smtClean="0">
                <a:solidFill>
                  <a:schemeClr val="tx2">
                    <a:lumMod val="50000"/>
                  </a:schemeClr>
                </a:solidFill>
                <a:latin typeface="Kalam Light" panose="02000000000000000000" pitchFamily="2" charset="0"/>
                <a:cs typeface="Kalam Light" panose="02000000000000000000" pitchFamily="2" charset="0"/>
              </a:rPr>
              <a:t>quill- </a:t>
            </a:r>
            <a:r>
              <a:rPr lang="en-US" sz="5400" spc="-200" dirty="0" err="1" smtClean="0">
                <a:solidFill>
                  <a:schemeClr val="tx2"/>
                </a:solidFill>
                <a:latin typeface="Kalam Light" panose="02000000000000000000" pitchFamily="2" charset="0"/>
                <a:cs typeface="Kalam Light" panose="02000000000000000000" pitchFamily="2" charset="0"/>
              </a:rPr>
              <a:t>NichelyArt</a:t>
            </a:r>
            <a:endParaRPr lang="en-US" sz="5400" spc="-200" dirty="0" smtClean="0">
              <a:solidFill>
                <a:schemeClr val="tx2"/>
              </a:solidFill>
              <a:latin typeface="Kalam Light" panose="02000000000000000000" pitchFamily="2" charset="0"/>
              <a:cs typeface="Kalam Light" panose="02000000000000000000" pitchFamily="2" charset="0"/>
            </a:endParaRPr>
          </a:p>
          <a:p>
            <a:pPr algn="ctr" fontAlgn="ctr">
              <a:lnSpc>
                <a:spcPts val="6000"/>
              </a:lnSpc>
            </a:pPr>
            <a:r>
              <a:rPr lang="en-US" sz="5400" spc="-200" dirty="0" smtClean="0">
                <a:solidFill>
                  <a:schemeClr val="tx2">
                    <a:lumMod val="50000"/>
                  </a:schemeClr>
                </a:solidFill>
                <a:latin typeface="Kalam Light" panose="02000000000000000000" pitchFamily="2" charset="0"/>
                <a:cs typeface="Kalam Light" panose="02000000000000000000" pitchFamily="2" charset="0"/>
              </a:rPr>
              <a:t>ring- </a:t>
            </a:r>
            <a:r>
              <a:rPr lang="en-US" sz="5400" spc="-200" dirty="0" err="1" smtClean="0">
                <a:solidFill>
                  <a:schemeClr val="tx2"/>
                </a:solidFill>
                <a:latin typeface="Kalam Light" panose="02000000000000000000" pitchFamily="2" charset="0"/>
                <a:cs typeface="Kalam Light" panose="02000000000000000000" pitchFamily="2" charset="0"/>
              </a:rPr>
              <a:t>xvector</a:t>
            </a:r>
            <a:endParaRPr lang="en-US" sz="5400" spc="-200" dirty="0" smtClean="0">
              <a:solidFill>
                <a:schemeClr val="tx2"/>
              </a:solidFill>
              <a:latin typeface="Kalam Light" panose="02000000000000000000" pitchFamily="2" charset="0"/>
              <a:cs typeface="Kalam Light" panose="02000000000000000000" pitchFamily="2" charset="0"/>
            </a:endParaRPr>
          </a:p>
          <a:p>
            <a:pPr algn="ctr" fontAlgn="ctr">
              <a:lnSpc>
                <a:spcPts val="6000"/>
              </a:lnSpc>
            </a:pPr>
            <a:r>
              <a:rPr lang="en-US" sz="5400" spc="-200" dirty="0" smtClean="0">
                <a:solidFill>
                  <a:schemeClr val="tx2">
                    <a:lumMod val="50000"/>
                  </a:schemeClr>
                </a:solidFill>
                <a:latin typeface="Kalam Light" panose="02000000000000000000" pitchFamily="2" charset="0"/>
                <a:cs typeface="Kalam Light" panose="02000000000000000000" pitchFamily="2" charset="0"/>
              </a:rPr>
              <a:t>skull book- </a:t>
            </a:r>
            <a:r>
              <a:rPr lang="en-US" sz="5400" spc="-200" dirty="0" err="1" smtClean="0">
                <a:solidFill>
                  <a:schemeClr val="tx2"/>
                </a:solidFill>
                <a:latin typeface="Kalam Light" panose="02000000000000000000" pitchFamily="2" charset="0"/>
                <a:cs typeface="Kalam Light" panose="02000000000000000000" pitchFamily="2" charset="0"/>
              </a:rPr>
              <a:t>freepik</a:t>
            </a:r>
            <a:endParaRPr lang="en-US" sz="5400" spc="-200" dirty="0" smtClean="0">
              <a:solidFill>
                <a:schemeClr val="tx2"/>
              </a:solidFill>
              <a:latin typeface="Kalam Light" panose="02000000000000000000" pitchFamily="2" charset="0"/>
              <a:cs typeface="Kalam Light" panose="02000000000000000000" pitchFamily="2" charset="0"/>
            </a:endParaRPr>
          </a:p>
          <a:p>
            <a:pPr algn="ctr" fontAlgn="ctr">
              <a:lnSpc>
                <a:spcPts val="6000"/>
              </a:lnSpc>
            </a:pPr>
            <a:r>
              <a:rPr lang="en-US" sz="5400" spc="-200" dirty="0" smtClean="0">
                <a:solidFill>
                  <a:schemeClr val="tx2">
                    <a:lumMod val="50000"/>
                  </a:schemeClr>
                </a:solidFill>
                <a:latin typeface="Kalam Light" panose="02000000000000000000" pitchFamily="2" charset="0"/>
                <a:cs typeface="Kalam Light" panose="02000000000000000000" pitchFamily="2" charset="0"/>
              </a:rPr>
              <a:t>stone podium- </a:t>
            </a:r>
            <a:r>
              <a:rPr lang="en-US" sz="5400" spc="-200" dirty="0" smtClean="0">
                <a:solidFill>
                  <a:schemeClr val="tx2"/>
                </a:solidFill>
                <a:latin typeface="Kalam Light" panose="02000000000000000000" pitchFamily="2" charset="0"/>
                <a:cs typeface="Kalam Light" panose="02000000000000000000" pitchFamily="2" charset="0"/>
              </a:rPr>
              <a:t>Shades3d</a:t>
            </a:r>
          </a:p>
          <a:p>
            <a:pPr algn="ctr" fontAlgn="ctr">
              <a:lnSpc>
                <a:spcPts val="6000"/>
              </a:lnSpc>
            </a:pPr>
            <a:r>
              <a:rPr lang="en-US" sz="5400" spc="-200" dirty="0" smtClean="0">
                <a:solidFill>
                  <a:schemeClr val="tx2">
                    <a:lumMod val="50000"/>
                  </a:schemeClr>
                </a:solidFill>
                <a:latin typeface="Kalam Light" panose="02000000000000000000" pitchFamily="2" charset="0"/>
                <a:cs typeface="Kalam Light" panose="02000000000000000000" pitchFamily="2" charset="0"/>
              </a:rPr>
              <a:t>title chest, hat- </a:t>
            </a:r>
            <a:r>
              <a:rPr lang="en-US" sz="4800" spc="-200" dirty="0" err="1" smtClean="0">
                <a:solidFill>
                  <a:schemeClr val="tx2"/>
                </a:solidFill>
                <a:latin typeface="Kalam Light" panose="02000000000000000000" pitchFamily="2" charset="0"/>
                <a:cs typeface="Kalam Light" panose="02000000000000000000" pitchFamily="2" charset="0"/>
              </a:rPr>
              <a:t>orakaikistudio</a:t>
            </a:r>
            <a:endParaRPr lang="en-US" sz="5400" spc="-200" dirty="0">
              <a:solidFill>
                <a:schemeClr val="tx2"/>
              </a:solidFill>
              <a:latin typeface="Kalam Light" panose="02000000000000000000" pitchFamily="2" charset="0"/>
              <a:cs typeface="Kalam Light" panose="02000000000000000000" pitchFamily="2" charset="0"/>
            </a:endParaRPr>
          </a:p>
        </p:txBody>
      </p:sp>
      <p:sp>
        <p:nvSpPr>
          <p:cNvPr id="21" name="Title 2"/>
          <p:cNvSpPr txBox="1"/>
          <p:nvPr/>
        </p:nvSpPr>
        <p:spPr>
          <a:xfrm>
            <a:off x="3731232" y="1701423"/>
            <a:ext cx="7167937" cy="960699"/>
          </a:xfrm>
          <a:prstGeom prst="rect">
            <a:avLst/>
          </a:prstGeom>
          <a:solidFill>
            <a:srgbClr val="F3D79F">
              <a:alpha val="9000"/>
            </a:srgbClr>
          </a:solidFill>
          <a:effectLst>
            <a:softEdge rad="127000"/>
          </a:effectLst>
        </p:spPr>
        <p:txBody>
          <a:bodyPr wrap="square" lIns="0" tIns="0" rIns="0" bIns="0" rtlCol="0" anchor="ctr" anchorCtr="1">
            <a:noAutofit/>
          </a:bodyPr>
          <a:lstStyle/>
          <a:p>
            <a:pPr algn="ctr" fontAlgn="ctr">
              <a:lnSpc>
                <a:spcPts val="7000"/>
              </a:lnSpc>
              <a:spcAft>
                <a:spcPts val="3600"/>
              </a:spcAft>
            </a:pPr>
            <a:r>
              <a:rPr lang="en-US" sz="8000" spc="-200" dirty="0" smtClean="0">
                <a:solidFill>
                  <a:schemeClr val="tx2">
                    <a:lumMod val="50000"/>
                  </a:schemeClr>
                </a:solidFill>
                <a:latin typeface="Kalam Light" panose="02000000000000000000" pitchFamily="2" charset="0"/>
                <a:cs typeface="Kalam Light" panose="02000000000000000000" pitchFamily="2" charset="0"/>
              </a:rPr>
              <a:t>Sound Credits:</a:t>
            </a:r>
            <a:endParaRPr lang="en-US" sz="6000" spc="-200" dirty="0">
              <a:solidFill>
                <a:schemeClr val="tx2"/>
              </a:solidFill>
              <a:latin typeface="Kalam Light" panose="02000000000000000000" pitchFamily="2" charset="0"/>
              <a:cs typeface="Kalam Light" panose="02000000000000000000" pitchFamily="2" charset="0"/>
            </a:endParaRPr>
          </a:p>
        </p:txBody>
      </p:sp>
      <p:sp>
        <p:nvSpPr>
          <p:cNvPr id="22" name="Credits 7"/>
          <p:cNvSpPr txBox="1"/>
          <p:nvPr/>
        </p:nvSpPr>
        <p:spPr>
          <a:xfrm>
            <a:off x="3561795" y="2442258"/>
            <a:ext cx="7514722" cy="4659584"/>
          </a:xfrm>
          <a:prstGeom prst="rect">
            <a:avLst/>
          </a:prstGeom>
          <a:solidFill>
            <a:srgbClr val="F3D79F">
              <a:alpha val="9000"/>
            </a:srgbClr>
          </a:solidFill>
          <a:effectLst>
            <a:softEdge rad="127000"/>
          </a:effectLst>
        </p:spPr>
        <p:txBody>
          <a:bodyPr wrap="square" lIns="0" tIns="0" rIns="0" bIns="0" rtlCol="0" anchor="ctr" anchorCtr="1">
            <a:noAutofit/>
          </a:bodyPr>
          <a:lstStyle/>
          <a:p>
            <a:pPr algn="ctr" fontAlgn="ctr">
              <a:lnSpc>
                <a:spcPts val="6000"/>
              </a:lnSpc>
            </a:pPr>
            <a:r>
              <a:rPr lang="en-US" sz="5400" spc="-200" dirty="0" smtClean="0">
                <a:solidFill>
                  <a:schemeClr val="tx2">
                    <a:lumMod val="50000"/>
                  </a:schemeClr>
                </a:solidFill>
                <a:latin typeface="Kalam Light" panose="02000000000000000000" pitchFamily="2" charset="0"/>
                <a:cs typeface="Kalam Light" panose="02000000000000000000" pitchFamily="2" charset="0"/>
              </a:rPr>
              <a:t>Title theme- ‘The Wizard’ </a:t>
            </a:r>
            <a:r>
              <a:rPr lang="en-US" sz="2800" spc="-200" dirty="0" smtClean="0">
                <a:solidFill>
                  <a:schemeClr val="tx2">
                    <a:lumMod val="50000"/>
                  </a:schemeClr>
                </a:solidFill>
                <a:latin typeface="Kalam Light" panose="02000000000000000000" pitchFamily="2" charset="0"/>
                <a:cs typeface="Kalam Light" panose="02000000000000000000" pitchFamily="2" charset="0"/>
              </a:rPr>
              <a:t>(CCBY4.0)</a:t>
            </a:r>
            <a:r>
              <a:rPr lang="en-US" sz="4000" spc="-200" dirty="0" smtClean="0">
                <a:solidFill>
                  <a:schemeClr val="tx2">
                    <a:lumMod val="50000"/>
                  </a:schemeClr>
                </a:solidFill>
                <a:latin typeface="Kalam Light" panose="02000000000000000000" pitchFamily="2" charset="0"/>
                <a:cs typeface="Kalam Light" panose="02000000000000000000" pitchFamily="2" charset="0"/>
              </a:rPr>
              <a:t> </a:t>
            </a:r>
            <a:r>
              <a:rPr lang="en-US" sz="5400" spc="-200" dirty="0" smtClean="0">
                <a:solidFill>
                  <a:schemeClr val="tx2">
                    <a:lumMod val="50000"/>
                  </a:schemeClr>
                </a:solidFill>
                <a:latin typeface="Kalam Light" panose="02000000000000000000" pitchFamily="2" charset="0"/>
                <a:cs typeface="Kalam Light" panose="02000000000000000000" pitchFamily="2" charset="0"/>
              </a:rPr>
              <a:t>by </a:t>
            </a:r>
            <a:r>
              <a:rPr lang="en-US" sz="5400" spc="-200" dirty="0" smtClean="0">
                <a:solidFill>
                  <a:schemeClr val="tx2"/>
                </a:solidFill>
                <a:latin typeface="Kalam Light" panose="02000000000000000000" pitchFamily="2" charset="0"/>
                <a:cs typeface="Kalam Light" panose="02000000000000000000" pitchFamily="2" charset="0"/>
              </a:rPr>
              <a:t>Alexander </a:t>
            </a:r>
            <a:r>
              <a:rPr lang="en-US" sz="5400" spc="-200" dirty="0" err="1" smtClean="0">
                <a:solidFill>
                  <a:schemeClr val="tx2"/>
                </a:solidFill>
                <a:latin typeface="Kalam Light" panose="02000000000000000000" pitchFamily="2" charset="0"/>
                <a:cs typeface="Kalam Light" panose="02000000000000000000" pitchFamily="2" charset="0"/>
              </a:rPr>
              <a:t>Nakarada</a:t>
            </a:r>
            <a:r>
              <a:rPr lang="en-US" sz="5400" spc="-200" dirty="0" smtClean="0">
                <a:solidFill>
                  <a:schemeClr val="tx2">
                    <a:lumMod val="50000"/>
                  </a:schemeClr>
                </a:solidFill>
                <a:latin typeface="Kalam Light" panose="02000000000000000000" pitchFamily="2" charset="0"/>
                <a:cs typeface="Kalam Light" panose="02000000000000000000" pitchFamily="2" charset="0"/>
              </a:rPr>
              <a:t> </a:t>
            </a:r>
            <a:r>
              <a:rPr lang="en-US" sz="4800" spc="-200" dirty="0" smtClean="0">
                <a:solidFill>
                  <a:schemeClr val="tx2">
                    <a:lumMod val="50000"/>
                  </a:schemeClr>
                </a:solidFill>
                <a:latin typeface="Kalam Light" panose="02000000000000000000" pitchFamily="2" charset="0"/>
                <a:cs typeface="Kalam Light" panose="02000000000000000000" pitchFamily="2" charset="0"/>
              </a:rPr>
              <a:t>(www.serpentsoundstudios.com)</a:t>
            </a:r>
            <a:endParaRPr lang="en-US" sz="5400" spc="-200" dirty="0" smtClean="0">
              <a:solidFill>
                <a:schemeClr val="tx2">
                  <a:lumMod val="50000"/>
                </a:schemeClr>
              </a:solidFill>
              <a:latin typeface="Kalam Light" panose="02000000000000000000" pitchFamily="2" charset="0"/>
              <a:cs typeface="Kalam Light" panose="02000000000000000000" pitchFamily="2" charset="0"/>
            </a:endParaRPr>
          </a:p>
          <a:p>
            <a:pPr algn="ctr" fontAlgn="ctr">
              <a:lnSpc>
                <a:spcPts val="6000"/>
              </a:lnSpc>
              <a:spcBef>
                <a:spcPts val="3600"/>
              </a:spcBef>
            </a:pPr>
            <a:r>
              <a:rPr lang="en-US" sz="5400" spc="-200" dirty="0" smtClean="0">
                <a:solidFill>
                  <a:schemeClr val="tx2">
                    <a:lumMod val="50000"/>
                  </a:schemeClr>
                </a:solidFill>
                <a:latin typeface="Kalam Light" panose="02000000000000000000" pitchFamily="2" charset="0"/>
                <a:cs typeface="Kalam Light" panose="02000000000000000000" pitchFamily="2" charset="0"/>
              </a:rPr>
              <a:t>All other sounds from </a:t>
            </a:r>
            <a:r>
              <a:rPr lang="en-US" sz="5400" spc="-200" dirty="0" smtClean="0">
                <a:solidFill>
                  <a:schemeClr val="tx2"/>
                </a:solidFill>
                <a:latin typeface="Kalam Light" panose="02000000000000000000" pitchFamily="2" charset="0"/>
                <a:cs typeface="Kalam Light" panose="02000000000000000000" pitchFamily="2" charset="0"/>
              </a:rPr>
              <a:t>freesound.org</a:t>
            </a:r>
            <a:endParaRPr lang="en-US" sz="6000" spc="-200" dirty="0">
              <a:solidFill>
                <a:schemeClr val="tx2"/>
              </a:solidFill>
              <a:latin typeface="Kalam Light" panose="02000000000000000000" pitchFamily="2" charset="0"/>
              <a:cs typeface="Kalam Light" panose="02000000000000000000" pitchFamily="2" charset="0"/>
            </a:endParaRPr>
          </a:p>
        </p:txBody>
      </p:sp>
      <p:sp>
        <p:nvSpPr>
          <p:cNvPr id="23" name="Credits 8"/>
          <p:cNvSpPr txBox="1"/>
          <p:nvPr/>
        </p:nvSpPr>
        <p:spPr>
          <a:xfrm>
            <a:off x="3561795" y="2557947"/>
            <a:ext cx="7514722" cy="4439720"/>
          </a:xfrm>
          <a:prstGeom prst="rect">
            <a:avLst/>
          </a:prstGeom>
          <a:solidFill>
            <a:srgbClr val="F3D79F">
              <a:alpha val="9000"/>
            </a:srgbClr>
          </a:solidFill>
          <a:effectLst>
            <a:softEdge rad="127000"/>
          </a:effectLst>
        </p:spPr>
        <p:txBody>
          <a:bodyPr wrap="square" lIns="0" tIns="0" rIns="0" bIns="0" rtlCol="0" anchor="ctr" anchorCtr="1">
            <a:noAutofit/>
          </a:bodyPr>
          <a:lstStyle/>
          <a:p>
            <a:pPr algn="ctr" fontAlgn="ctr">
              <a:lnSpc>
                <a:spcPts val="6000"/>
              </a:lnSpc>
            </a:pPr>
            <a:r>
              <a:rPr lang="en-US" sz="5400" spc="-200" dirty="0" smtClean="0">
                <a:solidFill>
                  <a:schemeClr val="tx2">
                    <a:lumMod val="50000"/>
                  </a:schemeClr>
                </a:solidFill>
                <a:latin typeface="Kalam Light" panose="02000000000000000000" pitchFamily="2" charset="0"/>
                <a:cs typeface="Kalam Light" panose="02000000000000000000" pitchFamily="2" charset="0"/>
              </a:rPr>
              <a:t>celesta- </a:t>
            </a:r>
            <a:r>
              <a:rPr lang="en-US" sz="5400" spc="-200" dirty="0" err="1" smtClean="0">
                <a:solidFill>
                  <a:schemeClr val="tx2"/>
                </a:solidFill>
                <a:latin typeface="Kalam Light" panose="02000000000000000000" pitchFamily="2" charset="0"/>
                <a:cs typeface="Kalam Light" panose="02000000000000000000" pitchFamily="2" charset="0"/>
              </a:rPr>
              <a:t>nicholasdaryl</a:t>
            </a:r>
            <a:r>
              <a:rPr lang="en-US" sz="4800" spc="-200" dirty="0" smtClean="0">
                <a:solidFill>
                  <a:schemeClr val="tx2"/>
                </a:solidFill>
                <a:latin typeface="Kalam Light" panose="02000000000000000000" pitchFamily="2" charset="0"/>
                <a:cs typeface="Kalam Light" panose="02000000000000000000" pitchFamily="2" charset="0"/>
              </a:rPr>
              <a:t> </a:t>
            </a:r>
            <a:r>
              <a:rPr lang="en-US" sz="2400" spc="-200" dirty="0" smtClean="0">
                <a:solidFill>
                  <a:schemeClr val="tx2">
                    <a:lumMod val="50000"/>
                  </a:schemeClr>
                </a:solidFill>
                <a:latin typeface="Kalam Light" panose="02000000000000000000" pitchFamily="2" charset="0"/>
                <a:cs typeface="Kalam Light" panose="02000000000000000000" pitchFamily="2" charset="0"/>
              </a:rPr>
              <a:t>(CC0)</a:t>
            </a:r>
            <a:endParaRPr lang="en-US" sz="5400" spc="-200" dirty="0" smtClean="0">
              <a:solidFill>
                <a:schemeClr val="tx2"/>
              </a:solidFill>
              <a:latin typeface="Kalam Light" panose="02000000000000000000" pitchFamily="2" charset="0"/>
              <a:cs typeface="Kalam Light" panose="02000000000000000000" pitchFamily="2" charset="0"/>
            </a:endParaRPr>
          </a:p>
          <a:p>
            <a:pPr algn="ctr" fontAlgn="ctr">
              <a:lnSpc>
                <a:spcPts val="6000"/>
              </a:lnSpc>
            </a:pPr>
            <a:r>
              <a:rPr lang="en-US" sz="5400" spc="-200" dirty="0" smtClean="0">
                <a:solidFill>
                  <a:schemeClr val="tx2">
                    <a:lumMod val="50000"/>
                  </a:schemeClr>
                </a:solidFill>
                <a:latin typeface="Kalam Light" panose="02000000000000000000" pitchFamily="2" charset="0"/>
                <a:cs typeface="Kalam Light" panose="02000000000000000000" pitchFamily="2" charset="0"/>
              </a:rPr>
              <a:t>door handle- </a:t>
            </a:r>
            <a:r>
              <a:rPr lang="en-US" sz="5400" spc="-200" dirty="0" smtClean="0">
                <a:solidFill>
                  <a:schemeClr val="tx2"/>
                </a:solidFill>
                <a:latin typeface="Kalam Light" panose="02000000000000000000" pitchFamily="2" charset="0"/>
                <a:cs typeface="Kalam Light" panose="02000000000000000000" pitchFamily="2" charset="0"/>
              </a:rPr>
              <a:t>leady</a:t>
            </a:r>
            <a:r>
              <a:rPr lang="en-US" sz="4800" spc="-200" dirty="0" smtClean="0">
                <a:solidFill>
                  <a:schemeClr val="tx2"/>
                </a:solidFill>
                <a:latin typeface="Kalam Light" panose="02000000000000000000" pitchFamily="2" charset="0"/>
                <a:cs typeface="Kalam Light" panose="02000000000000000000" pitchFamily="2" charset="0"/>
              </a:rPr>
              <a:t> </a:t>
            </a:r>
            <a:r>
              <a:rPr lang="en-US" sz="2400" spc="-200" dirty="0">
                <a:solidFill>
                  <a:schemeClr val="tx2">
                    <a:lumMod val="50000"/>
                  </a:schemeClr>
                </a:solidFill>
                <a:latin typeface="Kalam Light" panose="02000000000000000000" pitchFamily="2" charset="0"/>
                <a:cs typeface="Kalam Light" panose="02000000000000000000" pitchFamily="2" charset="0"/>
              </a:rPr>
              <a:t>(</a:t>
            </a:r>
            <a:r>
              <a:rPr lang="en-US" sz="2400" spc="-200" dirty="0" smtClean="0">
                <a:solidFill>
                  <a:schemeClr val="tx2">
                    <a:lumMod val="50000"/>
                  </a:schemeClr>
                </a:solidFill>
                <a:latin typeface="Kalam Light" panose="02000000000000000000" pitchFamily="2" charset="0"/>
                <a:cs typeface="Kalam Light" panose="02000000000000000000" pitchFamily="2" charset="0"/>
              </a:rPr>
              <a:t>CCBY3.0)</a:t>
            </a:r>
            <a:endParaRPr lang="en-US" sz="5400" spc="-200" dirty="0">
              <a:solidFill>
                <a:schemeClr val="tx2"/>
              </a:solidFill>
              <a:latin typeface="Kalam Light" panose="02000000000000000000" pitchFamily="2" charset="0"/>
              <a:cs typeface="Kalam Light" panose="02000000000000000000" pitchFamily="2" charset="0"/>
            </a:endParaRPr>
          </a:p>
          <a:p>
            <a:pPr algn="ctr" fontAlgn="ctr">
              <a:lnSpc>
                <a:spcPts val="6000"/>
              </a:lnSpc>
            </a:pPr>
            <a:r>
              <a:rPr lang="en-US" sz="5400" spc="-200" dirty="0" smtClean="0">
                <a:solidFill>
                  <a:schemeClr val="tx2">
                    <a:lumMod val="50000"/>
                  </a:schemeClr>
                </a:solidFill>
                <a:latin typeface="Kalam Light" panose="02000000000000000000" pitchFamily="2" charset="0"/>
                <a:cs typeface="Kalam Light" panose="02000000000000000000" pitchFamily="2" charset="0"/>
              </a:rPr>
              <a:t>gleam glow- </a:t>
            </a:r>
            <a:r>
              <a:rPr lang="en-US" sz="5400" spc="-200" dirty="0" err="1" smtClean="0">
                <a:solidFill>
                  <a:schemeClr val="tx2"/>
                </a:solidFill>
                <a:latin typeface="Kalam Light" panose="02000000000000000000" pitchFamily="2" charset="0"/>
                <a:cs typeface="Kalam Light" panose="02000000000000000000" pitchFamily="2" charset="0"/>
              </a:rPr>
              <a:t>newagesoup</a:t>
            </a:r>
            <a:r>
              <a:rPr lang="en-US" sz="4800" spc="-200" dirty="0" smtClean="0">
                <a:solidFill>
                  <a:schemeClr val="tx2"/>
                </a:solidFill>
                <a:latin typeface="Kalam Light" panose="02000000000000000000" pitchFamily="2" charset="0"/>
                <a:cs typeface="Kalam Light" panose="02000000000000000000" pitchFamily="2" charset="0"/>
              </a:rPr>
              <a:t> </a:t>
            </a:r>
            <a:r>
              <a:rPr lang="en-US" sz="2400" spc="-200" dirty="0">
                <a:solidFill>
                  <a:schemeClr val="tx2">
                    <a:lumMod val="50000"/>
                  </a:schemeClr>
                </a:solidFill>
                <a:latin typeface="Kalam Light" panose="02000000000000000000" pitchFamily="2" charset="0"/>
                <a:cs typeface="Kalam Light" panose="02000000000000000000" pitchFamily="2" charset="0"/>
              </a:rPr>
              <a:t>(CC0)</a:t>
            </a:r>
            <a:endParaRPr lang="en-US" sz="5400" spc="-200" dirty="0">
              <a:solidFill>
                <a:schemeClr val="tx2"/>
              </a:solidFill>
              <a:latin typeface="Kalam Light" panose="02000000000000000000" pitchFamily="2" charset="0"/>
              <a:cs typeface="Kalam Light" panose="02000000000000000000" pitchFamily="2" charset="0"/>
            </a:endParaRPr>
          </a:p>
          <a:p>
            <a:pPr algn="ctr" fontAlgn="ctr">
              <a:lnSpc>
                <a:spcPts val="6000"/>
              </a:lnSpc>
            </a:pPr>
            <a:r>
              <a:rPr lang="en-US" sz="5400" spc="-200" dirty="0" smtClean="0">
                <a:solidFill>
                  <a:schemeClr val="tx2">
                    <a:lumMod val="50000"/>
                  </a:schemeClr>
                </a:solidFill>
                <a:latin typeface="Kalam Light" panose="02000000000000000000" pitchFamily="2" charset="0"/>
                <a:cs typeface="Kalam Light" panose="02000000000000000000" pitchFamily="2" charset="0"/>
              </a:rPr>
              <a:t>jingle- </a:t>
            </a:r>
            <a:r>
              <a:rPr lang="en-US" sz="4000" spc="-200" dirty="0" err="1" smtClean="0">
                <a:solidFill>
                  <a:schemeClr val="tx2"/>
                </a:solidFill>
                <a:latin typeface="Kalam Light" panose="02000000000000000000" pitchFamily="2" charset="0"/>
                <a:cs typeface="Kalam Light" panose="02000000000000000000" pitchFamily="2" charset="0"/>
              </a:rPr>
              <a:t>littlerobotsoundfactory</a:t>
            </a:r>
            <a:r>
              <a:rPr lang="en-US" sz="4800" spc="-200" dirty="0" smtClean="0">
                <a:solidFill>
                  <a:schemeClr val="tx2"/>
                </a:solidFill>
                <a:latin typeface="Kalam Light" panose="02000000000000000000" pitchFamily="2" charset="0"/>
                <a:cs typeface="Kalam Light" panose="02000000000000000000" pitchFamily="2" charset="0"/>
              </a:rPr>
              <a:t> </a:t>
            </a:r>
            <a:r>
              <a:rPr lang="en-US" sz="2400" spc="-200" dirty="0">
                <a:solidFill>
                  <a:schemeClr val="tx2">
                    <a:lumMod val="50000"/>
                  </a:schemeClr>
                </a:solidFill>
                <a:latin typeface="Kalam Light" panose="02000000000000000000" pitchFamily="2" charset="0"/>
                <a:cs typeface="Kalam Light" panose="02000000000000000000" pitchFamily="2" charset="0"/>
              </a:rPr>
              <a:t>(</a:t>
            </a:r>
            <a:r>
              <a:rPr lang="en-US" sz="2400" spc="-200" dirty="0" smtClean="0">
                <a:solidFill>
                  <a:schemeClr val="tx2">
                    <a:lumMod val="50000"/>
                  </a:schemeClr>
                </a:solidFill>
                <a:latin typeface="Kalam Light" panose="02000000000000000000" pitchFamily="2" charset="0"/>
                <a:cs typeface="Kalam Light" panose="02000000000000000000" pitchFamily="2" charset="0"/>
              </a:rPr>
              <a:t>CCBY4.0)</a:t>
            </a:r>
            <a:endParaRPr lang="en-US" sz="5400" spc="-200" dirty="0">
              <a:solidFill>
                <a:schemeClr val="tx2"/>
              </a:solidFill>
              <a:latin typeface="Kalam Light" panose="02000000000000000000" pitchFamily="2" charset="0"/>
              <a:cs typeface="Kalam Light" panose="02000000000000000000" pitchFamily="2" charset="0"/>
            </a:endParaRPr>
          </a:p>
          <a:p>
            <a:pPr algn="ctr" fontAlgn="ctr">
              <a:lnSpc>
                <a:spcPts val="6000"/>
              </a:lnSpc>
            </a:pPr>
            <a:r>
              <a:rPr lang="en-US" sz="5400" spc="-200" dirty="0" smtClean="0">
                <a:solidFill>
                  <a:schemeClr val="tx2">
                    <a:lumMod val="50000"/>
                  </a:schemeClr>
                </a:solidFill>
                <a:latin typeface="Kalam Light" panose="02000000000000000000" pitchFamily="2" charset="0"/>
                <a:cs typeface="Kalam Light" panose="02000000000000000000" pitchFamily="2" charset="0"/>
              </a:rPr>
              <a:t>magic- </a:t>
            </a:r>
            <a:r>
              <a:rPr lang="en-US" sz="5400" spc="-200" dirty="0" err="1" smtClean="0">
                <a:solidFill>
                  <a:schemeClr val="tx2"/>
                </a:solidFill>
                <a:latin typeface="Kalam Light" panose="02000000000000000000" pitchFamily="2" charset="0"/>
                <a:cs typeface="Kalam Light" panose="02000000000000000000" pitchFamily="2" charset="0"/>
              </a:rPr>
              <a:t>richerlandtv</a:t>
            </a:r>
            <a:r>
              <a:rPr lang="en-US" sz="4800" spc="-200" dirty="0" smtClean="0">
                <a:solidFill>
                  <a:schemeClr val="tx2"/>
                </a:solidFill>
                <a:latin typeface="Kalam Light" panose="02000000000000000000" pitchFamily="2" charset="0"/>
                <a:cs typeface="Kalam Light" panose="02000000000000000000" pitchFamily="2" charset="0"/>
              </a:rPr>
              <a:t> </a:t>
            </a:r>
            <a:r>
              <a:rPr lang="en-US" sz="2400" spc="-200" dirty="0">
                <a:solidFill>
                  <a:schemeClr val="tx2">
                    <a:lumMod val="50000"/>
                  </a:schemeClr>
                </a:solidFill>
                <a:latin typeface="Kalam Light" panose="02000000000000000000" pitchFamily="2" charset="0"/>
                <a:cs typeface="Kalam Light" panose="02000000000000000000" pitchFamily="2" charset="0"/>
              </a:rPr>
              <a:t>(</a:t>
            </a:r>
            <a:r>
              <a:rPr lang="en-US" sz="2400" spc="-200" dirty="0" smtClean="0">
                <a:solidFill>
                  <a:schemeClr val="tx2">
                    <a:lumMod val="50000"/>
                  </a:schemeClr>
                </a:solidFill>
                <a:latin typeface="Kalam Light" panose="02000000000000000000" pitchFamily="2" charset="0"/>
                <a:cs typeface="Kalam Light" panose="02000000000000000000" pitchFamily="2" charset="0"/>
              </a:rPr>
              <a:t>CCBY4.0</a:t>
            </a:r>
            <a:r>
              <a:rPr lang="en-US" sz="2400" spc="-200" dirty="0">
                <a:solidFill>
                  <a:schemeClr val="tx2">
                    <a:lumMod val="50000"/>
                  </a:schemeClr>
                </a:solidFill>
                <a:latin typeface="Kalam Light" panose="02000000000000000000" pitchFamily="2" charset="0"/>
                <a:cs typeface="Kalam Light" panose="02000000000000000000" pitchFamily="2" charset="0"/>
              </a:rPr>
              <a:t>)</a:t>
            </a:r>
            <a:endParaRPr lang="en-US" sz="5400" spc="-200" dirty="0">
              <a:solidFill>
                <a:schemeClr val="tx2"/>
              </a:solidFill>
              <a:latin typeface="Kalam Light" panose="02000000000000000000" pitchFamily="2" charset="0"/>
              <a:cs typeface="Kalam Light" panose="02000000000000000000" pitchFamily="2" charset="0"/>
            </a:endParaRPr>
          </a:p>
          <a:p>
            <a:pPr algn="ctr" fontAlgn="ctr">
              <a:lnSpc>
                <a:spcPts val="6000"/>
              </a:lnSpc>
            </a:pPr>
            <a:r>
              <a:rPr lang="en-US" sz="4800" spc="-200" dirty="0" smtClean="0">
                <a:solidFill>
                  <a:schemeClr val="tx2">
                    <a:lumMod val="50000"/>
                  </a:schemeClr>
                </a:solidFill>
                <a:latin typeface="Kalam Light" panose="02000000000000000000" pitchFamily="2" charset="0"/>
                <a:cs typeface="Kalam Light" panose="02000000000000000000" pitchFamily="2" charset="0"/>
              </a:rPr>
              <a:t>magic whoosh</a:t>
            </a:r>
            <a:r>
              <a:rPr lang="en-US" sz="5400" spc="-200" dirty="0" smtClean="0">
                <a:solidFill>
                  <a:schemeClr val="tx2">
                    <a:lumMod val="50000"/>
                  </a:schemeClr>
                </a:solidFill>
                <a:latin typeface="Kalam Light" panose="02000000000000000000" pitchFamily="2" charset="0"/>
                <a:cs typeface="Kalam Light" panose="02000000000000000000" pitchFamily="2" charset="0"/>
              </a:rPr>
              <a:t>- </a:t>
            </a:r>
            <a:r>
              <a:rPr lang="en-US" sz="4000" spc="-200" dirty="0" err="1" smtClean="0">
                <a:solidFill>
                  <a:schemeClr val="tx2"/>
                </a:solidFill>
                <a:latin typeface="Kalam Light" panose="02000000000000000000" pitchFamily="2" charset="0"/>
                <a:cs typeface="Kalam Light" panose="02000000000000000000" pitchFamily="2" charset="0"/>
              </a:rPr>
              <a:t>eminyildirim</a:t>
            </a:r>
            <a:r>
              <a:rPr lang="en-US" sz="4400" spc="-200" dirty="0" smtClean="0">
                <a:solidFill>
                  <a:schemeClr val="tx2"/>
                </a:solidFill>
                <a:latin typeface="Kalam Light" panose="02000000000000000000" pitchFamily="2" charset="0"/>
                <a:cs typeface="Kalam Light" panose="02000000000000000000" pitchFamily="2" charset="0"/>
              </a:rPr>
              <a:t> </a:t>
            </a:r>
            <a:r>
              <a:rPr lang="en-US" sz="2400" spc="-200" dirty="0">
                <a:solidFill>
                  <a:schemeClr val="tx2">
                    <a:lumMod val="50000"/>
                  </a:schemeClr>
                </a:solidFill>
                <a:latin typeface="Kalam Light" panose="02000000000000000000" pitchFamily="2" charset="0"/>
                <a:cs typeface="Kalam Light" panose="02000000000000000000" pitchFamily="2" charset="0"/>
              </a:rPr>
              <a:t>(</a:t>
            </a:r>
            <a:r>
              <a:rPr lang="en-US" sz="2400" spc="-200" dirty="0" smtClean="0">
                <a:solidFill>
                  <a:schemeClr val="tx2">
                    <a:lumMod val="50000"/>
                  </a:schemeClr>
                </a:solidFill>
                <a:latin typeface="Kalam Light" panose="02000000000000000000" pitchFamily="2" charset="0"/>
                <a:cs typeface="Kalam Light" panose="02000000000000000000" pitchFamily="2" charset="0"/>
              </a:rPr>
              <a:t>CCBY4.0</a:t>
            </a:r>
            <a:r>
              <a:rPr lang="en-US" sz="2400" spc="-200" dirty="0">
                <a:solidFill>
                  <a:schemeClr val="tx2">
                    <a:lumMod val="50000"/>
                  </a:schemeClr>
                </a:solidFill>
                <a:latin typeface="Kalam Light" panose="02000000000000000000" pitchFamily="2" charset="0"/>
                <a:cs typeface="Kalam Light" panose="02000000000000000000" pitchFamily="2" charset="0"/>
              </a:rPr>
              <a:t>)</a:t>
            </a:r>
            <a:endParaRPr lang="en-US" sz="5400" spc="-200" dirty="0">
              <a:solidFill>
                <a:schemeClr val="tx2"/>
              </a:solidFill>
              <a:latin typeface="Kalam Light" panose="02000000000000000000" pitchFamily="2" charset="0"/>
              <a:cs typeface="Kalam Light" panose="02000000000000000000" pitchFamily="2" charset="0"/>
            </a:endParaRPr>
          </a:p>
        </p:txBody>
      </p:sp>
      <p:sp>
        <p:nvSpPr>
          <p:cNvPr id="24" name="Credits 9"/>
          <p:cNvSpPr txBox="1"/>
          <p:nvPr/>
        </p:nvSpPr>
        <p:spPr>
          <a:xfrm>
            <a:off x="3561795" y="2557947"/>
            <a:ext cx="7514722" cy="4439720"/>
          </a:xfrm>
          <a:prstGeom prst="rect">
            <a:avLst/>
          </a:prstGeom>
          <a:solidFill>
            <a:srgbClr val="F3D79F">
              <a:alpha val="9000"/>
            </a:srgbClr>
          </a:solidFill>
          <a:effectLst>
            <a:softEdge rad="127000"/>
          </a:effectLst>
        </p:spPr>
        <p:txBody>
          <a:bodyPr wrap="square" lIns="0" tIns="0" rIns="0" bIns="0" rtlCol="0" anchor="ctr" anchorCtr="1">
            <a:noAutofit/>
          </a:bodyPr>
          <a:lstStyle/>
          <a:p>
            <a:pPr algn="ctr" fontAlgn="ctr">
              <a:lnSpc>
                <a:spcPts val="6000"/>
              </a:lnSpc>
            </a:pPr>
            <a:r>
              <a:rPr lang="en-US" sz="5400" spc="-200" dirty="0" smtClean="0">
                <a:solidFill>
                  <a:schemeClr val="tx2">
                    <a:lumMod val="50000"/>
                  </a:schemeClr>
                </a:solidFill>
                <a:latin typeface="Kalam Light" panose="02000000000000000000" pitchFamily="2" charset="0"/>
                <a:cs typeface="Kalam Light" panose="02000000000000000000" pitchFamily="2" charset="0"/>
              </a:rPr>
              <a:t>metal chest- </a:t>
            </a:r>
            <a:r>
              <a:rPr lang="en-US" sz="5400" spc="-200" dirty="0" err="1" smtClean="0">
                <a:solidFill>
                  <a:schemeClr val="tx2"/>
                </a:solidFill>
                <a:latin typeface="Kalam Light" panose="02000000000000000000" pitchFamily="2" charset="0"/>
                <a:cs typeface="Kalam Light" panose="02000000000000000000" pitchFamily="2" charset="0"/>
              </a:rPr>
              <a:t>noxsound</a:t>
            </a:r>
            <a:r>
              <a:rPr lang="en-US" sz="4800" spc="-200" dirty="0" smtClean="0">
                <a:solidFill>
                  <a:schemeClr val="tx2"/>
                </a:solidFill>
                <a:latin typeface="Kalam Light" panose="02000000000000000000" pitchFamily="2" charset="0"/>
                <a:cs typeface="Kalam Light" panose="02000000000000000000" pitchFamily="2" charset="0"/>
              </a:rPr>
              <a:t> </a:t>
            </a:r>
            <a:r>
              <a:rPr lang="en-US" sz="2400" spc="-200" dirty="0" smtClean="0">
                <a:solidFill>
                  <a:schemeClr val="tx2">
                    <a:lumMod val="50000"/>
                  </a:schemeClr>
                </a:solidFill>
                <a:latin typeface="Kalam Light" panose="02000000000000000000" pitchFamily="2" charset="0"/>
                <a:cs typeface="Kalam Light" panose="02000000000000000000" pitchFamily="2" charset="0"/>
              </a:rPr>
              <a:t>(CC0)</a:t>
            </a:r>
            <a:endParaRPr lang="en-US" sz="5400" spc="-200" dirty="0" smtClean="0">
              <a:solidFill>
                <a:schemeClr val="tx2"/>
              </a:solidFill>
              <a:latin typeface="Kalam Light" panose="02000000000000000000" pitchFamily="2" charset="0"/>
              <a:cs typeface="Kalam Light" panose="02000000000000000000" pitchFamily="2" charset="0"/>
            </a:endParaRPr>
          </a:p>
          <a:p>
            <a:pPr algn="ctr" fontAlgn="ctr">
              <a:lnSpc>
                <a:spcPts val="6000"/>
              </a:lnSpc>
            </a:pPr>
            <a:r>
              <a:rPr lang="en-US" sz="5400" spc="-200" dirty="0" smtClean="0">
                <a:solidFill>
                  <a:schemeClr val="tx2">
                    <a:lumMod val="50000"/>
                  </a:schemeClr>
                </a:solidFill>
                <a:latin typeface="Kalam Light" panose="02000000000000000000" pitchFamily="2" charset="0"/>
                <a:cs typeface="Kalam Light" panose="02000000000000000000" pitchFamily="2" charset="0"/>
              </a:rPr>
              <a:t>metal ring- </a:t>
            </a:r>
            <a:r>
              <a:rPr lang="en-US" sz="4400" spc="-200" dirty="0" err="1" smtClean="0">
                <a:solidFill>
                  <a:schemeClr val="tx2"/>
                </a:solidFill>
                <a:latin typeface="Kalam Light" panose="02000000000000000000" pitchFamily="2" charset="0"/>
                <a:cs typeface="Kalam Light" panose="02000000000000000000" pitchFamily="2" charset="0"/>
              </a:rPr>
              <a:t>cosmicembers</a:t>
            </a:r>
            <a:r>
              <a:rPr lang="en-US" sz="4800" spc="-200" dirty="0" smtClean="0">
                <a:solidFill>
                  <a:schemeClr val="tx2"/>
                </a:solidFill>
                <a:latin typeface="Kalam Light" panose="02000000000000000000" pitchFamily="2" charset="0"/>
                <a:cs typeface="Kalam Light" panose="02000000000000000000" pitchFamily="2" charset="0"/>
              </a:rPr>
              <a:t> </a:t>
            </a:r>
            <a:r>
              <a:rPr lang="en-US" sz="2400" spc="-200" dirty="0">
                <a:solidFill>
                  <a:schemeClr val="tx2">
                    <a:lumMod val="50000"/>
                  </a:schemeClr>
                </a:solidFill>
                <a:latin typeface="Kalam Light" panose="02000000000000000000" pitchFamily="2" charset="0"/>
                <a:cs typeface="Kalam Light" panose="02000000000000000000" pitchFamily="2" charset="0"/>
              </a:rPr>
              <a:t>(</a:t>
            </a:r>
            <a:r>
              <a:rPr lang="en-US" sz="2400" spc="-200" dirty="0" smtClean="0">
                <a:solidFill>
                  <a:schemeClr val="tx2">
                    <a:lumMod val="50000"/>
                  </a:schemeClr>
                </a:solidFill>
                <a:latin typeface="Kalam Light" panose="02000000000000000000" pitchFamily="2" charset="0"/>
                <a:cs typeface="Kalam Light" panose="02000000000000000000" pitchFamily="2" charset="0"/>
              </a:rPr>
              <a:t>CCBY4.0)</a:t>
            </a:r>
            <a:endParaRPr lang="en-US" sz="5400" spc="-200" dirty="0">
              <a:solidFill>
                <a:schemeClr val="tx2"/>
              </a:solidFill>
              <a:latin typeface="Kalam Light" panose="02000000000000000000" pitchFamily="2" charset="0"/>
              <a:cs typeface="Kalam Light" panose="02000000000000000000" pitchFamily="2" charset="0"/>
            </a:endParaRPr>
          </a:p>
          <a:p>
            <a:pPr algn="ctr" fontAlgn="ctr">
              <a:lnSpc>
                <a:spcPts val="6000"/>
              </a:lnSpc>
            </a:pPr>
            <a:r>
              <a:rPr lang="en-US" sz="4800" spc="-200" dirty="0" smtClean="0">
                <a:solidFill>
                  <a:schemeClr val="tx2">
                    <a:lumMod val="50000"/>
                  </a:schemeClr>
                </a:solidFill>
                <a:latin typeface="Kalam Light" panose="02000000000000000000" pitchFamily="2" charset="0"/>
                <a:cs typeface="Kalam Light" panose="02000000000000000000" pitchFamily="2" charset="0"/>
              </a:rPr>
              <a:t>mystery song</a:t>
            </a:r>
            <a:r>
              <a:rPr lang="en-US" sz="5400" spc="-200" dirty="0" smtClean="0">
                <a:solidFill>
                  <a:schemeClr val="tx2">
                    <a:lumMod val="50000"/>
                  </a:schemeClr>
                </a:solidFill>
                <a:latin typeface="Kalam Light" panose="02000000000000000000" pitchFamily="2" charset="0"/>
                <a:cs typeface="Kalam Light" panose="02000000000000000000" pitchFamily="2" charset="0"/>
              </a:rPr>
              <a:t>- </a:t>
            </a:r>
            <a:r>
              <a:rPr lang="en-US" sz="4800" spc="-200" dirty="0" err="1" smtClean="0">
                <a:solidFill>
                  <a:schemeClr val="tx2"/>
                </a:solidFill>
                <a:latin typeface="Kalam Light" panose="02000000000000000000" pitchFamily="2" charset="0"/>
                <a:cs typeface="Kalam Light" panose="02000000000000000000" pitchFamily="2" charset="0"/>
              </a:rPr>
              <a:t>AdamGoik</a:t>
            </a:r>
            <a:r>
              <a:rPr lang="en-US" sz="4800" spc="-200" dirty="0" smtClean="0">
                <a:solidFill>
                  <a:schemeClr val="tx2"/>
                </a:solidFill>
                <a:latin typeface="Kalam Light" panose="02000000000000000000" pitchFamily="2" charset="0"/>
                <a:cs typeface="Kalam Light" panose="02000000000000000000" pitchFamily="2" charset="0"/>
              </a:rPr>
              <a:t> </a:t>
            </a:r>
            <a:r>
              <a:rPr lang="en-US" sz="2400" spc="-200" dirty="0">
                <a:solidFill>
                  <a:schemeClr val="tx2">
                    <a:lumMod val="50000"/>
                  </a:schemeClr>
                </a:solidFill>
                <a:latin typeface="Kalam Light" panose="02000000000000000000" pitchFamily="2" charset="0"/>
                <a:cs typeface="Kalam Light" panose="02000000000000000000" pitchFamily="2" charset="0"/>
              </a:rPr>
              <a:t>(</a:t>
            </a:r>
            <a:r>
              <a:rPr lang="en-US" sz="2400" spc="-200" dirty="0" smtClean="0">
                <a:solidFill>
                  <a:schemeClr val="tx2">
                    <a:lumMod val="50000"/>
                  </a:schemeClr>
                </a:solidFill>
                <a:latin typeface="Kalam Light" panose="02000000000000000000" pitchFamily="2" charset="0"/>
                <a:cs typeface="Kalam Light" panose="02000000000000000000" pitchFamily="2" charset="0"/>
              </a:rPr>
              <a:t>CCBY4.0</a:t>
            </a:r>
            <a:r>
              <a:rPr lang="en-US" sz="2400" spc="-200" dirty="0">
                <a:solidFill>
                  <a:schemeClr val="tx2">
                    <a:lumMod val="50000"/>
                  </a:schemeClr>
                </a:solidFill>
                <a:latin typeface="Kalam Light" panose="02000000000000000000" pitchFamily="2" charset="0"/>
                <a:cs typeface="Kalam Light" panose="02000000000000000000" pitchFamily="2" charset="0"/>
              </a:rPr>
              <a:t>)</a:t>
            </a:r>
            <a:endParaRPr lang="en-US" sz="5400" spc="-200" dirty="0">
              <a:solidFill>
                <a:schemeClr val="tx2"/>
              </a:solidFill>
              <a:latin typeface="Kalam Light" panose="02000000000000000000" pitchFamily="2" charset="0"/>
              <a:cs typeface="Kalam Light" panose="02000000000000000000" pitchFamily="2" charset="0"/>
            </a:endParaRPr>
          </a:p>
          <a:p>
            <a:pPr algn="ctr" fontAlgn="ctr">
              <a:lnSpc>
                <a:spcPts val="6000"/>
              </a:lnSpc>
            </a:pPr>
            <a:r>
              <a:rPr lang="en-US" sz="5400" spc="-200" dirty="0" smtClean="0">
                <a:solidFill>
                  <a:schemeClr val="tx2">
                    <a:lumMod val="50000"/>
                  </a:schemeClr>
                </a:solidFill>
                <a:latin typeface="Kalam Light" panose="02000000000000000000" pitchFamily="2" charset="0"/>
                <a:cs typeface="Kalam Light" panose="02000000000000000000" pitchFamily="2" charset="0"/>
              </a:rPr>
              <a:t>pages- </a:t>
            </a:r>
            <a:r>
              <a:rPr lang="en-US" sz="5400" spc="-200" dirty="0" smtClean="0">
                <a:solidFill>
                  <a:schemeClr val="tx2"/>
                </a:solidFill>
                <a:latin typeface="Kalam Light" panose="02000000000000000000" pitchFamily="2" charset="0"/>
                <a:cs typeface="Kalam Light" panose="02000000000000000000" pitchFamily="2" charset="0"/>
              </a:rPr>
              <a:t>herkules92 </a:t>
            </a:r>
            <a:r>
              <a:rPr lang="en-US" sz="2400" spc="-200" dirty="0">
                <a:solidFill>
                  <a:schemeClr val="tx2">
                    <a:lumMod val="50000"/>
                  </a:schemeClr>
                </a:solidFill>
                <a:latin typeface="Kalam Light" panose="02000000000000000000" pitchFamily="2" charset="0"/>
                <a:cs typeface="Kalam Light" panose="02000000000000000000" pitchFamily="2" charset="0"/>
              </a:rPr>
              <a:t>(</a:t>
            </a:r>
            <a:r>
              <a:rPr lang="en-US" sz="2400" spc="-200" dirty="0" smtClean="0">
                <a:solidFill>
                  <a:schemeClr val="tx2">
                    <a:lumMod val="50000"/>
                  </a:schemeClr>
                </a:solidFill>
                <a:latin typeface="Kalam Light" panose="02000000000000000000" pitchFamily="2" charset="0"/>
                <a:cs typeface="Kalam Light" panose="02000000000000000000" pitchFamily="2" charset="0"/>
              </a:rPr>
              <a:t>CC0)</a:t>
            </a:r>
            <a:endParaRPr lang="en-US" sz="5400" spc="-200" dirty="0">
              <a:solidFill>
                <a:schemeClr val="tx2"/>
              </a:solidFill>
              <a:latin typeface="Kalam Light" panose="02000000000000000000" pitchFamily="2" charset="0"/>
              <a:cs typeface="Kalam Light" panose="02000000000000000000" pitchFamily="2" charset="0"/>
            </a:endParaRPr>
          </a:p>
          <a:p>
            <a:pPr algn="ctr" fontAlgn="ctr">
              <a:lnSpc>
                <a:spcPts val="6000"/>
              </a:lnSpc>
            </a:pPr>
            <a:r>
              <a:rPr lang="en-US" sz="5400" spc="-200" dirty="0" smtClean="0">
                <a:solidFill>
                  <a:schemeClr val="tx2">
                    <a:lumMod val="50000"/>
                  </a:schemeClr>
                </a:solidFill>
                <a:latin typeface="Kalam Light" panose="02000000000000000000" pitchFamily="2" charset="0"/>
                <a:cs typeface="Kalam Light" panose="02000000000000000000" pitchFamily="2" charset="0"/>
              </a:rPr>
              <a:t>piano harp- </a:t>
            </a:r>
            <a:r>
              <a:rPr lang="en-US" sz="5400" spc="-200" dirty="0" err="1" smtClean="0">
                <a:solidFill>
                  <a:schemeClr val="tx2"/>
                </a:solidFill>
                <a:latin typeface="Kalam Light" panose="02000000000000000000" pitchFamily="2" charset="0"/>
                <a:cs typeface="Kalam Light" panose="02000000000000000000" pitchFamily="2" charset="0"/>
              </a:rPr>
              <a:t>phonsupf</a:t>
            </a:r>
            <a:r>
              <a:rPr lang="en-US" sz="4800" spc="-200" dirty="0" smtClean="0">
                <a:solidFill>
                  <a:schemeClr val="tx2"/>
                </a:solidFill>
                <a:latin typeface="Kalam Light" panose="02000000000000000000" pitchFamily="2" charset="0"/>
                <a:cs typeface="Kalam Light" panose="02000000000000000000" pitchFamily="2" charset="0"/>
              </a:rPr>
              <a:t> </a:t>
            </a:r>
            <a:r>
              <a:rPr lang="en-US" sz="2400" spc="-200" dirty="0">
                <a:solidFill>
                  <a:schemeClr val="tx2">
                    <a:lumMod val="50000"/>
                  </a:schemeClr>
                </a:solidFill>
                <a:latin typeface="Kalam Light" panose="02000000000000000000" pitchFamily="2" charset="0"/>
                <a:cs typeface="Kalam Light" panose="02000000000000000000" pitchFamily="2" charset="0"/>
              </a:rPr>
              <a:t>(</a:t>
            </a:r>
            <a:r>
              <a:rPr lang="en-US" sz="2400" spc="-200" dirty="0" smtClean="0">
                <a:solidFill>
                  <a:schemeClr val="tx2">
                    <a:lumMod val="50000"/>
                  </a:schemeClr>
                </a:solidFill>
                <a:latin typeface="Kalam Light" panose="02000000000000000000" pitchFamily="2" charset="0"/>
                <a:cs typeface="Kalam Light" panose="02000000000000000000" pitchFamily="2" charset="0"/>
              </a:rPr>
              <a:t>CC0</a:t>
            </a:r>
            <a:r>
              <a:rPr lang="en-US" sz="2400" spc="-200" dirty="0">
                <a:solidFill>
                  <a:schemeClr val="tx2">
                    <a:lumMod val="50000"/>
                  </a:schemeClr>
                </a:solidFill>
                <a:latin typeface="Kalam Light" panose="02000000000000000000" pitchFamily="2" charset="0"/>
                <a:cs typeface="Kalam Light" panose="02000000000000000000" pitchFamily="2" charset="0"/>
              </a:rPr>
              <a:t>)</a:t>
            </a:r>
            <a:endParaRPr lang="en-US" sz="5400" spc="-200" dirty="0">
              <a:solidFill>
                <a:schemeClr val="tx2"/>
              </a:solidFill>
              <a:latin typeface="Kalam Light" panose="02000000000000000000" pitchFamily="2" charset="0"/>
              <a:cs typeface="Kalam Light" panose="02000000000000000000" pitchFamily="2" charset="0"/>
            </a:endParaRPr>
          </a:p>
          <a:p>
            <a:pPr algn="ctr" fontAlgn="ctr">
              <a:lnSpc>
                <a:spcPts val="6000"/>
              </a:lnSpc>
            </a:pPr>
            <a:r>
              <a:rPr lang="en-US" sz="5400" spc="-200" dirty="0" smtClean="0">
                <a:solidFill>
                  <a:schemeClr val="tx2">
                    <a:lumMod val="50000"/>
                  </a:schemeClr>
                </a:solidFill>
                <a:latin typeface="Kalam Light" panose="02000000000000000000" pitchFamily="2" charset="0"/>
                <a:cs typeface="Kalam Light" panose="02000000000000000000" pitchFamily="2" charset="0"/>
              </a:rPr>
              <a:t>quill- </a:t>
            </a:r>
            <a:r>
              <a:rPr lang="en-US" sz="5400" spc="-200" dirty="0" smtClean="0">
                <a:solidFill>
                  <a:schemeClr val="tx2"/>
                </a:solidFill>
                <a:latin typeface="Kalam Light" panose="02000000000000000000" pitchFamily="2" charset="0"/>
                <a:cs typeface="Kalam Light" panose="02000000000000000000" pitchFamily="2" charset="0"/>
              </a:rPr>
              <a:t>nickh69</a:t>
            </a:r>
            <a:r>
              <a:rPr lang="en-US" sz="4400" spc="-200" dirty="0" smtClean="0">
                <a:solidFill>
                  <a:schemeClr val="tx2"/>
                </a:solidFill>
                <a:latin typeface="Kalam Light" panose="02000000000000000000" pitchFamily="2" charset="0"/>
                <a:cs typeface="Kalam Light" panose="02000000000000000000" pitchFamily="2" charset="0"/>
              </a:rPr>
              <a:t> </a:t>
            </a:r>
            <a:r>
              <a:rPr lang="en-US" sz="2400" spc="-200" dirty="0">
                <a:solidFill>
                  <a:schemeClr val="tx2">
                    <a:lumMod val="50000"/>
                  </a:schemeClr>
                </a:solidFill>
                <a:latin typeface="Kalam Light" panose="02000000000000000000" pitchFamily="2" charset="0"/>
                <a:cs typeface="Kalam Light" panose="02000000000000000000" pitchFamily="2" charset="0"/>
              </a:rPr>
              <a:t>(</a:t>
            </a:r>
            <a:r>
              <a:rPr lang="en-US" sz="2400" spc="-200" dirty="0" smtClean="0">
                <a:solidFill>
                  <a:schemeClr val="tx2">
                    <a:lumMod val="50000"/>
                  </a:schemeClr>
                </a:solidFill>
                <a:latin typeface="Kalam Light" panose="02000000000000000000" pitchFamily="2" charset="0"/>
                <a:cs typeface="Kalam Light" panose="02000000000000000000" pitchFamily="2" charset="0"/>
              </a:rPr>
              <a:t>CC0</a:t>
            </a:r>
            <a:r>
              <a:rPr lang="en-US" sz="2400" spc="-200" dirty="0">
                <a:solidFill>
                  <a:schemeClr val="tx2">
                    <a:lumMod val="50000"/>
                  </a:schemeClr>
                </a:solidFill>
                <a:latin typeface="Kalam Light" panose="02000000000000000000" pitchFamily="2" charset="0"/>
                <a:cs typeface="Kalam Light" panose="02000000000000000000" pitchFamily="2" charset="0"/>
              </a:rPr>
              <a:t>)</a:t>
            </a:r>
            <a:endParaRPr lang="en-US" sz="5400" spc="-200" dirty="0">
              <a:solidFill>
                <a:schemeClr val="tx2"/>
              </a:solidFill>
              <a:latin typeface="Kalam Light" panose="02000000000000000000" pitchFamily="2" charset="0"/>
              <a:cs typeface="Kalam Light" panose="02000000000000000000" pitchFamily="2" charset="0"/>
            </a:endParaRPr>
          </a:p>
        </p:txBody>
      </p:sp>
      <p:sp>
        <p:nvSpPr>
          <p:cNvPr id="25" name="Credits 10"/>
          <p:cNvSpPr txBox="1"/>
          <p:nvPr/>
        </p:nvSpPr>
        <p:spPr>
          <a:xfrm>
            <a:off x="3561795" y="2557947"/>
            <a:ext cx="7514722" cy="4439720"/>
          </a:xfrm>
          <a:prstGeom prst="rect">
            <a:avLst/>
          </a:prstGeom>
          <a:solidFill>
            <a:srgbClr val="F3D79F">
              <a:alpha val="9000"/>
            </a:srgbClr>
          </a:solidFill>
          <a:effectLst>
            <a:softEdge rad="127000"/>
          </a:effectLst>
        </p:spPr>
        <p:txBody>
          <a:bodyPr wrap="square" lIns="0" tIns="0" rIns="0" bIns="0" rtlCol="0" anchor="t" anchorCtr="1">
            <a:noAutofit/>
          </a:bodyPr>
          <a:lstStyle/>
          <a:p>
            <a:pPr algn="ctr" fontAlgn="ctr">
              <a:lnSpc>
                <a:spcPts val="6000"/>
              </a:lnSpc>
            </a:pPr>
            <a:r>
              <a:rPr lang="en-US" sz="5400" spc="-200" dirty="0" smtClean="0">
                <a:solidFill>
                  <a:schemeClr val="tx2">
                    <a:lumMod val="50000"/>
                  </a:schemeClr>
                </a:solidFill>
                <a:latin typeface="Kalam Light" panose="02000000000000000000" pitchFamily="2" charset="0"/>
                <a:cs typeface="Kalam Light" panose="02000000000000000000" pitchFamily="2" charset="0"/>
              </a:rPr>
              <a:t>squeaky door- </a:t>
            </a:r>
            <a:r>
              <a:rPr lang="en-US" sz="4000" spc="-200" dirty="0" err="1" smtClean="0">
                <a:solidFill>
                  <a:schemeClr val="tx2"/>
                </a:solidFill>
                <a:latin typeface="Kalam Light" panose="02000000000000000000" pitchFamily="2" charset="0"/>
                <a:cs typeface="Kalam Light" panose="02000000000000000000" pitchFamily="2" charset="0"/>
              </a:rPr>
              <a:t>castironcarousel</a:t>
            </a:r>
            <a:r>
              <a:rPr lang="en-US" sz="4800" spc="-200" dirty="0" smtClean="0">
                <a:solidFill>
                  <a:schemeClr val="tx2"/>
                </a:solidFill>
                <a:latin typeface="Kalam Light" panose="02000000000000000000" pitchFamily="2" charset="0"/>
                <a:cs typeface="Kalam Light" panose="02000000000000000000" pitchFamily="2" charset="0"/>
              </a:rPr>
              <a:t> </a:t>
            </a:r>
            <a:r>
              <a:rPr lang="en-US" sz="2400" spc="-200" dirty="0" smtClean="0">
                <a:solidFill>
                  <a:schemeClr val="tx2">
                    <a:lumMod val="50000"/>
                  </a:schemeClr>
                </a:solidFill>
                <a:latin typeface="Kalam Light" panose="02000000000000000000" pitchFamily="2" charset="0"/>
                <a:cs typeface="Kalam Light" panose="02000000000000000000" pitchFamily="2" charset="0"/>
              </a:rPr>
              <a:t>(CC0)</a:t>
            </a:r>
            <a:endParaRPr lang="en-US" sz="5400" spc="-200" dirty="0" smtClean="0">
              <a:solidFill>
                <a:schemeClr val="tx2"/>
              </a:solidFill>
              <a:latin typeface="Kalam Light" panose="02000000000000000000" pitchFamily="2" charset="0"/>
              <a:cs typeface="Kalam Light" panose="02000000000000000000" pitchFamily="2" charset="0"/>
            </a:endParaRPr>
          </a:p>
          <a:p>
            <a:pPr algn="ctr" fontAlgn="ctr">
              <a:lnSpc>
                <a:spcPts val="6000"/>
              </a:lnSpc>
            </a:pPr>
            <a:r>
              <a:rPr lang="en-US" sz="4800" spc="-200" dirty="0" smtClean="0">
                <a:solidFill>
                  <a:schemeClr val="tx2">
                    <a:lumMod val="50000"/>
                  </a:schemeClr>
                </a:solidFill>
                <a:latin typeface="Kalam Light" panose="02000000000000000000" pitchFamily="2" charset="0"/>
                <a:cs typeface="Kalam Light" panose="02000000000000000000" pitchFamily="2" charset="0"/>
              </a:rPr>
              <a:t>unrolling scroll</a:t>
            </a:r>
            <a:r>
              <a:rPr lang="en-US" sz="5400" spc="-200" dirty="0" smtClean="0">
                <a:solidFill>
                  <a:schemeClr val="tx2">
                    <a:lumMod val="50000"/>
                  </a:schemeClr>
                </a:solidFill>
                <a:latin typeface="Kalam Light" panose="02000000000000000000" pitchFamily="2" charset="0"/>
                <a:cs typeface="Kalam Light" panose="02000000000000000000" pitchFamily="2" charset="0"/>
              </a:rPr>
              <a:t>- </a:t>
            </a:r>
            <a:r>
              <a:rPr lang="en-US" sz="4400" spc="-200" dirty="0" err="1" smtClean="0">
                <a:solidFill>
                  <a:schemeClr val="tx2"/>
                </a:solidFill>
                <a:latin typeface="Kalam Light" panose="02000000000000000000" pitchFamily="2" charset="0"/>
                <a:cs typeface="Kalam Light" panose="02000000000000000000" pitchFamily="2" charset="0"/>
              </a:rPr>
              <a:t>spookymodem</a:t>
            </a:r>
            <a:r>
              <a:rPr lang="en-US" sz="4800" spc="-200" dirty="0" smtClean="0">
                <a:solidFill>
                  <a:schemeClr val="tx2"/>
                </a:solidFill>
                <a:latin typeface="Kalam Light" panose="02000000000000000000" pitchFamily="2" charset="0"/>
                <a:cs typeface="Kalam Light" panose="02000000000000000000" pitchFamily="2" charset="0"/>
              </a:rPr>
              <a:t> </a:t>
            </a:r>
            <a:r>
              <a:rPr lang="en-US" sz="2400" spc="-200" dirty="0">
                <a:solidFill>
                  <a:schemeClr val="tx2">
                    <a:lumMod val="50000"/>
                  </a:schemeClr>
                </a:solidFill>
                <a:latin typeface="Kalam Light" panose="02000000000000000000" pitchFamily="2" charset="0"/>
                <a:cs typeface="Kalam Light" panose="02000000000000000000" pitchFamily="2" charset="0"/>
              </a:rPr>
              <a:t>(</a:t>
            </a:r>
            <a:r>
              <a:rPr lang="en-US" sz="2400" spc="-200" dirty="0" smtClean="0">
                <a:solidFill>
                  <a:schemeClr val="tx2">
                    <a:lumMod val="50000"/>
                  </a:schemeClr>
                </a:solidFill>
                <a:latin typeface="Kalam Light" panose="02000000000000000000" pitchFamily="2" charset="0"/>
                <a:cs typeface="Kalam Light" panose="02000000000000000000" pitchFamily="2" charset="0"/>
              </a:rPr>
              <a:t>CC0)</a:t>
            </a:r>
            <a:endParaRPr lang="en-US" sz="5400" spc="-200" dirty="0">
              <a:solidFill>
                <a:schemeClr val="tx2"/>
              </a:solidFill>
              <a:latin typeface="Kalam Light" panose="02000000000000000000" pitchFamily="2" charset="0"/>
              <a:cs typeface="Kalam Light" panose="02000000000000000000" pitchFamily="2" charset="0"/>
            </a:endParaRPr>
          </a:p>
          <a:p>
            <a:pPr algn="ctr" fontAlgn="ctr">
              <a:lnSpc>
                <a:spcPts val="6000"/>
              </a:lnSpc>
            </a:pPr>
            <a:r>
              <a:rPr lang="en-US" sz="4000" spc="-200" dirty="0" smtClean="0">
                <a:solidFill>
                  <a:schemeClr val="tx2">
                    <a:lumMod val="50000"/>
                  </a:schemeClr>
                </a:solidFill>
                <a:latin typeface="Kalam Light" panose="02000000000000000000" pitchFamily="2" charset="0"/>
                <a:cs typeface="Kalam Light" panose="02000000000000000000" pitchFamily="2" charset="0"/>
              </a:rPr>
              <a:t>warlock dark magic- </a:t>
            </a:r>
            <a:r>
              <a:rPr lang="en-US" sz="4000" spc="-200" dirty="0" err="1" smtClean="0">
                <a:solidFill>
                  <a:schemeClr val="tx2"/>
                </a:solidFill>
                <a:latin typeface="Kalam Light" panose="02000000000000000000" pitchFamily="2" charset="0"/>
                <a:cs typeface="Kalam Light" panose="02000000000000000000" pitchFamily="2" charset="0"/>
              </a:rPr>
              <a:t>eminyildirim</a:t>
            </a:r>
            <a:r>
              <a:rPr lang="en-US" sz="4800" spc="-200" dirty="0" smtClean="0">
                <a:solidFill>
                  <a:schemeClr val="tx2"/>
                </a:solidFill>
                <a:latin typeface="Kalam Light" panose="02000000000000000000" pitchFamily="2" charset="0"/>
                <a:cs typeface="Kalam Light" panose="02000000000000000000" pitchFamily="2" charset="0"/>
              </a:rPr>
              <a:t> </a:t>
            </a:r>
            <a:r>
              <a:rPr lang="en-US" sz="2000" spc="-200" dirty="0">
                <a:solidFill>
                  <a:schemeClr val="tx2">
                    <a:lumMod val="50000"/>
                  </a:schemeClr>
                </a:solidFill>
                <a:latin typeface="Kalam Light" panose="02000000000000000000" pitchFamily="2" charset="0"/>
                <a:cs typeface="Kalam Light" panose="02000000000000000000" pitchFamily="2" charset="0"/>
              </a:rPr>
              <a:t>(</a:t>
            </a:r>
            <a:r>
              <a:rPr lang="en-US" sz="2000" spc="-200" dirty="0" smtClean="0">
                <a:solidFill>
                  <a:schemeClr val="tx2">
                    <a:lumMod val="50000"/>
                  </a:schemeClr>
                </a:solidFill>
                <a:latin typeface="Kalam Light" panose="02000000000000000000" pitchFamily="2" charset="0"/>
                <a:cs typeface="Kalam Light" panose="02000000000000000000" pitchFamily="2" charset="0"/>
              </a:rPr>
              <a:t>CCBY4.0</a:t>
            </a:r>
            <a:r>
              <a:rPr lang="en-US" sz="2000" spc="-200" dirty="0">
                <a:solidFill>
                  <a:schemeClr val="tx2">
                    <a:lumMod val="50000"/>
                  </a:schemeClr>
                </a:solidFill>
                <a:latin typeface="Kalam Light" panose="02000000000000000000" pitchFamily="2" charset="0"/>
                <a:cs typeface="Kalam Light" panose="02000000000000000000" pitchFamily="2" charset="0"/>
              </a:rPr>
              <a:t>)</a:t>
            </a:r>
            <a:endParaRPr lang="en-US" sz="5400" spc="-200" dirty="0">
              <a:solidFill>
                <a:schemeClr val="tx2"/>
              </a:solidFill>
              <a:latin typeface="Kalam Light" panose="02000000000000000000" pitchFamily="2" charset="0"/>
              <a:cs typeface="Kalam Light" panose="02000000000000000000" pitchFamily="2" charset="0"/>
            </a:endParaRPr>
          </a:p>
          <a:p>
            <a:pPr algn="ctr" fontAlgn="ctr">
              <a:lnSpc>
                <a:spcPts val="6000"/>
              </a:lnSpc>
            </a:pPr>
            <a:r>
              <a:rPr lang="en-US" sz="5400" spc="-200" dirty="0" smtClean="0">
                <a:solidFill>
                  <a:schemeClr val="tx2">
                    <a:lumMod val="50000"/>
                  </a:schemeClr>
                </a:solidFill>
                <a:latin typeface="Kalam Light" panose="02000000000000000000" pitchFamily="2" charset="0"/>
                <a:cs typeface="Kalam Light" panose="02000000000000000000" pitchFamily="2" charset="0"/>
              </a:rPr>
              <a:t>whoosh- </a:t>
            </a:r>
            <a:r>
              <a:rPr lang="en-US" sz="5400" spc="-200" dirty="0" err="1" smtClean="0">
                <a:solidFill>
                  <a:schemeClr val="tx2"/>
                </a:solidFill>
                <a:latin typeface="Kalam Light" panose="02000000000000000000" pitchFamily="2" charset="0"/>
                <a:cs typeface="Kalam Light" panose="02000000000000000000" pitchFamily="2" charset="0"/>
              </a:rPr>
              <a:t>qubodup</a:t>
            </a:r>
            <a:r>
              <a:rPr lang="en-US" sz="5400" spc="-200" dirty="0" smtClean="0">
                <a:solidFill>
                  <a:schemeClr val="tx2"/>
                </a:solidFill>
                <a:latin typeface="Kalam Light" panose="02000000000000000000" pitchFamily="2" charset="0"/>
                <a:cs typeface="Kalam Light" panose="02000000000000000000" pitchFamily="2" charset="0"/>
              </a:rPr>
              <a:t> </a:t>
            </a:r>
            <a:r>
              <a:rPr lang="en-US" sz="2400" spc="-200" dirty="0">
                <a:solidFill>
                  <a:schemeClr val="tx2">
                    <a:lumMod val="50000"/>
                  </a:schemeClr>
                </a:solidFill>
                <a:latin typeface="Kalam Light" panose="02000000000000000000" pitchFamily="2" charset="0"/>
                <a:cs typeface="Kalam Light" panose="02000000000000000000" pitchFamily="2" charset="0"/>
              </a:rPr>
              <a:t>(</a:t>
            </a:r>
            <a:r>
              <a:rPr lang="en-US" sz="2400" spc="-200" dirty="0" smtClean="0">
                <a:solidFill>
                  <a:schemeClr val="tx2">
                    <a:lumMod val="50000"/>
                  </a:schemeClr>
                </a:solidFill>
                <a:latin typeface="Kalam Light" panose="02000000000000000000" pitchFamily="2" charset="0"/>
                <a:cs typeface="Kalam Light" panose="02000000000000000000" pitchFamily="2" charset="0"/>
              </a:rPr>
              <a:t>CC0)</a:t>
            </a:r>
            <a:endParaRPr lang="en-US" sz="5400" spc="-200" dirty="0">
              <a:solidFill>
                <a:schemeClr val="tx2"/>
              </a:solidFill>
              <a:latin typeface="Kalam Light" panose="02000000000000000000" pitchFamily="2" charset="0"/>
              <a:cs typeface="Kalam Light" panose="02000000000000000000" pitchFamily="2" charset="0"/>
            </a:endParaRPr>
          </a:p>
        </p:txBody>
      </p:sp>
      <p:sp>
        <p:nvSpPr>
          <p:cNvPr id="26" name="Credits 11"/>
          <p:cNvSpPr txBox="1"/>
          <p:nvPr/>
        </p:nvSpPr>
        <p:spPr>
          <a:xfrm>
            <a:off x="3557839" y="1785008"/>
            <a:ext cx="7514722" cy="4659584"/>
          </a:xfrm>
          <a:prstGeom prst="rect">
            <a:avLst/>
          </a:prstGeom>
          <a:solidFill>
            <a:srgbClr val="F3D79F">
              <a:alpha val="9000"/>
            </a:srgbClr>
          </a:solidFill>
          <a:effectLst>
            <a:softEdge rad="127000"/>
          </a:effectLst>
        </p:spPr>
        <p:txBody>
          <a:bodyPr wrap="square" lIns="0" tIns="0" rIns="0" bIns="0" rtlCol="0" anchor="ctr" anchorCtr="1">
            <a:noAutofit/>
          </a:bodyPr>
          <a:lstStyle/>
          <a:p>
            <a:pPr algn="ctr" fontAlgn="ctr">
              <a:lnSpc>
                <a:spcPts val="6000"/>
              </a:lnSpc>
            </a:pPr>
            <a:r>
              <a:rPr lang="en-US" sz="5400" spc="-200" dirty="0" smtClean="0">
                <a:solidFill>
                  <a:schemeClr val="tx2">
                    <a:lumMod val="50000"/>
                  </a:schemeClr>
                </a:solidFill>
                <a:latin typeface="Kalam Light" panose="02000000000000000000" pitchFamily="2" charset="0"/>
                <a:cs typeface="Kalam Light" panose="02000000000000000000" pitchFamily="2" charset="0"/>
              </a:rPr>
              <a:t>Fonts from Google Fonts (Creative Commons):</a:t>
            </a:r>
          </a:p>
          <a:p>
            <a:pPr algn="ctr" fontAlgn="ctr">
              <a:lnSpc>
                <a:spcPts val="6000"/>
              </a:lnSpc>
            </a:pPr>
            <a:r>
              <a:rPr lang="en-US" sz="5400" dirty="0" err="1">
                <a:solidFill>
                  <a:schemeClr val="tx2">
                    <a:lumMod val="50000"/>
                  </a:schemeClr>
                </a:solidFill>
                <a:latin typeface="Kalam Light" panose="02000000000000000000" pitchFamily="2" charset="0"/>
                <a:cs typeface="Kalam Light" panose="02000000000000000000" pitchFamily="2" charset="0"/>
              </a:rPr>
              <a:t>Kalam</a:t>
            </a:r>
            <a:r>
              <a:rPr lang="en-US" sz="5400" dirty="0">
                <a:solidFill>
                  <a:schemeClr val="tx2">
                    <a:lumMod val="50000"/>
                  </a:schemeClr>
                </a:solidFill>
                <a:latin typeface="Kalam Light" panose="02000000000000000000" pitchFamily="2" charset="0"/>
                <a:cs typeface="Kalam Light" panose="02000000000000000000" pitchFamily="2" charset="0"/>
              </a:rPr>
              <a:t> Light (embedded), </a:t>
            </a:r>
            <a:r>
              <a:rPr lang="en-US" sz="5400" dirty="0" err="1">
                <a:solidFill>
                  <a:schemeClr val="tx2">
                    <a:lumMod val="50000"/>
                  </a:schemeClr>
                </a:solidFill>
                <a:latin typeface="Kalam Light" panose="02000000000000000000" pitchFamily="2" charset="0"/>
                <a:cs typeface="Kalam Light" panose="02000000000000000000" pitchFamily="2" charset="0"/>
              </a:rPr>
              <a:t>Cinzel</a:t>
            </a:r>
            <a:r>
              <a:rPr lang="en-US" sz="5400" dirty="0">
                <a:solidFill>
                  <a:schemeClr val="tx2">
                    <a:lumMod val="50000"/>
                  </a:schemeClr>
                </a:solidFill>
                <a:latin typeface="Kalam Light" panose="02000000000000000000" pitchFamily="2" charset="0"/>
                <a:cs typeface="Kalam Light" panose="02000000000000000000" pitchFamily="2" charset="0"/>
              </a:rPr>
              <a:t> Decorative, Marcellus SC, Mystery </a:t>
            </a:r>
            <a:r>
              <a:rPr lang="en-US" sz="5400" dirty="0" smtClean="0">
                <a:solidFill>
                  <a:schemeClr val="tx2">
                    <a:lumMod val="50000"/>
                  </a:schemeClr>
                </a:solidFill>
                <a:latin typeface="Kalam Light" panose="02000000000000000000" pitchFamily="2" charset="0"/>
                <a:cs typeface="Kalam Light" panose="02000000000000000000" pitchFamily="2" charset="0"/>
              </a:rPr>
              <a:t>Quest</a:t>
            </a:r>
            <a:r>
              <a:rPr lang="en-US" sz="5400" spc="-200" dirty="0" smtClean="0">
                <a:solidFill>
                  <a:schemeClr val="tx2">
                    <a:lumMod val="50000"/>
                  </a:schemeClr>
                </a:solidFill>
                <a:latin typeface="Kalam Light" panose="02000000000000000000" pitchFamily="2" charset="0"/>
                <a:cs typeface="Kalam Light" panose="02000000000000000000" pitchFamily="2" charset="0"/>
              </a:rPr>
              <a:t> </a:t>
            </a:r>
            <a:endParaRPr lang="en-US" sz="6000" spc="-200" dirty="0">
              <a:solidFill>
                <a:schemeClr val="tx2">
                  <a:lumMod val="50000"/>
                </a:schemeClr>
              </a:solidFill>
              <a:latin typeface="Kalam Light" panose="02000000000000000000" pitchFamily="2" charset="0"/>
              <a:cs typeface="Kalam Light" panose="02000000000000000000" pitchFamily="2" charset="0"/>
            </a:endParaRPr>
          </a:p>
        </p:txBody>
      </p:sp>
      <p:pic>
        <p:nvPicPr>
          <p:cNvPr id="28" name="Circle 1 Large"/>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636391" y="1589162"/>
            <a:ext cx="7357619" cy="5180067"/>
          </a:xfrm>
          <a:prstGeom prst="rect">
            <a:avLst/>
          </a:prstGeom>
        </p:spPr>
      </p:pic>
      <p:pic>
        <p:nvPicPr>
          <p:cNvPr id="29" name="Title Hat"/>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20158184">
            <a:off x="2990847" y="1137612"/>
            <a:ext cx="2234724" cy="2234724"/>
          </a:xfrm>
          <a:prstGeom prst="rect">
            <a:avLst/>
          </a:prstGeom>
        </p:spPr>
      </p:pic>
      <p:pic>
        <p:nvPicPr>
          <p:cNvPr id="27" name="Title"/>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743200" y="1608973"/>
            <a:ext cx="8920976" cy="5546902"/>
          </a:xfrm>
          <a:prstGeom prst="rect">
            <a:avLst/>
          </a:prstGeom>
        </p:spPr>
      </p:pic>
      <p:pic>
        <p:nvPicPr>
          <p:cNvPr id="30" name="Title Chest"/>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rot="21442347">
            <a:off x="5741262" y="5285058"/>
            <a:ext cx="3147877" cy="2873896"/>
          </a:xfrm>
          <a:prstGeom prst="rect">
            <a:avLst/>
          </a:prstGeom>
        </p:spPr>
      </p:pic>
      <p:sp>
        <p:nvSpPr>
          <p:cNvPr id="31" name="Watermark"/>
          <p:cNvSpPr/>
          <p:nvPr/>
        </p:nvSpPr>
        <p:spPr>
          <a:xfrm>
            <a:off x="12395841" y="6560410"/>
            <a:ext cx="2000238" cy="1543041"/>
          </a:xfrm>
          <a:prstGeom prst="rect">
            <a:avLst/>
          </a:prstGeom>
          <a:blipFill dpi="0" rotWithShape="1">
            <a:blip r:embed="rId14">
              <a:alphaModFix amt="9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mystery-full-loop (AdamGoik) (CCBY4.0).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5"/>
          <a:stretch>
            <a:fillRect/>
          </a:stretch>
        </p:blipFill>
        <p:spPr>
          <a:xfrm>
            <a:off x="0" y="8427085"/>
            <a:ext cx="487363" cy="487363"/>
          </a:xfrm>
          <a:prstGeom prst="rect">
            <a:avLst/>
          </a:prstGeom>
        </p:spPr>
      </p:pic>
      <p:pic>
        <p:nvPicPr>
          <p:cNvPr id="33" name="The Wizard (Alexander Nakarada) (CCBY4.0).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6"/>
          <a:stretch>
            <a:fillRect/>
          </a:stretch>
        </p:blipFill>
        <p:spPr>
          <a:xfrm>
            <a:off x="471805" y="8439760"/>
            <a:ext cx="487363" cy="487363"/>
          </a:xfrm>
          <a:prstGeom prst="rect">
            <a:avLst/>
          </a:prstGeom>
        </p:spPr>
      </p:pic>
    </p:spTree>
    <p:extLst>
      <p:ext uri="{BB962C8B-B14F-4D97-AF65-F5344CB8AC3E}">
        <p14:creationId xmlns:p14="http://schemas.microsoft.com/office/powerpoint/2010/main" val="2850723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7031" fill="hold"/>
                                        <p:tgtEl>
                                          <p:spTgt spid="32"/>
                                        </p:tgtEl>
                                      </p:cBhvr>
                                    </p:cmd>
                                  </p:childTnLst>
                                </p:cTn>
                              </p:par>
                              <p:par>
                                <p:cTn id="7" presetID="2" presetClass="entr" presetSubtype="4" fill="hold" nodeType="withEffect">
                                  <p:stCondLst>
                                    <p:cond delay="0"/>
                                  </p:stCondLst>
                                  <p:childTnLst>
                                    <p:set>
                                      <p:cBhvr>
                                        <p:cTn id="8" dur="1" fill="hold">
                                          <p:stCondLst>
                                            <p:cond delay="0"/>
                                          </p:stCondLst>
                                        </p:cTn>
                                        <p:tgtEl>
                                          <p:spTgt spid="6"/>
                                        </p:tgtEl>
                                        <p:attrNameLst>
                                          <p:attrName>style.visibility</p:attrName>
                                        </p:attrNameLst>
                                      </p:cBhvr>
                                      <p:to>
                                        <p:strVal val="visible"/>
                                      </p:to>
                                    </p:set>
                                    <p:anim calcmode="lin" valueType="num">
                                      <p:cBhvr additive="base">
                                        <p:cTn id="9" dur="500" fill="hold"/>
                                        <p:tgtEl>
                                          <p:spTgt spid="6"/>
                                        </p:tgtEl>
                                        <p:attrNameLst>
                                          <p:attrName>ppt_x</p:attrName>
                                        </p:attrNameLst>
                                      </p:cBhvr>
                                      <p:tavLst>
                                        <p:tav tm="0">
                                          <p:val>
                                            <p:strVal val="#ppt_x"/>
                                          </p:val>
                                        </p:tav>
                                        <p:tav tm="100000">
                                          <p:val>
                                            <p:strVal val="#ppt_x"/>
                                          </p:val>
                                        </p:tav>
                                      </p:tavLst>
                                    </p:anim>
                                    <p:anim calcmode="lin" valueType="num">
                                      <p:cBhvr additive="base">
                                        <p:cTn id="10" dur="500" fill="hold"/>
                                        <p:tgtEl>
                                          <p:spTgt spid="6"/>
                                        </p:tgtEl>
                                        <p:attrNameLst>
                                          <p:attrName>ppt_y</p:attrName>
                                        </p:attrNameLst>
                                      </p:cBhvr>
                                      <p:tavLst>
                                        <p:tav tm="0">
                                          <p:val>
                                            <p:strVal val="1+#ppt_h/2"/>
                                          </p:val>
                                        </p:tav>
                                        <p:tav tm="100000">
                                          <p:val>
                                            <p:strVal val="#ppt_y"/>
                                          </p:val>
                                        </p:tav>
                                      </p:tavLst>
                                    </p:anim>
                                  </p:childTnLst>
                                </p:cTn>
                              </p:par>
                              <p:par>
                                <p:cTn id="11" presetID="2" presetClass="entr" presetSubtype="4"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par>
                                <p:cTn id="19" presetID="42" presetClass="path" presetSubtype="0" accel="50000" decel="50000" fill="hold" nodeType="withEffect">
                                  <p:stCondLst>
                                    <p:cond delay="500"/>
                                  </p:stCondLst>
                                  <p:childTnLst>
                                    <p:animMotion origin="layout" path="M 4.27083E-6 3.08642E-7 L -0.2551 0.00058 " pathEditMode="relative" rAng="0" ptsTypes="AA">
                                      <p:cBhvr>
                                        <p:cTn id="20" dur="500" fill="hold"/>
                                        <p:tgtEl>
                                          <p:spTgt spid="6"/>
                                        </p:tgtEl>
                                        <p:attrNameLst>
                                          <p:attrName>ppt_x</p:attrName>
                                          <p:attrName>ppt_y</p:attrName>
                                        </p:attrNameLst>
                                      </p:cBhvr>
                                      <p:rCtr x="-12760" y="19"/>
                                    </p:animMotion>
                                  </p:childTnLst>
                                </p:cTn>
                              </p:par>
                              <p:par>
                                <p:cTn id="21" presetID="42" presetClass="path" presetSubtype="0" accel="50000" decel="50000" fill="hold" nodeType="withEffect">
                                  <p:stCondLst>
                                    <p:cond delay="500"/>
                                  </p:stCondLst>
                                  <p:childTnLst>
                                    <p:animMotion origin="layout" path="M -2.43056E-7 3.08642E-7 L 0.2564 0.00039 " pathEditMode="relative" rAng="0" ptsTypes="AA">
                                      <p:cBhvr>
                                        <p:cTn id="22" dur="500" fill="hold"/>
                                        <p:tgtEl>
                                          <p:spTgt spid="7"/>
                                        </p:tgtEl>
                                        <p:attrNameLst>
                                          <p:attrName>ppt_x</p:attrName>
                                          <p:attrName>ppt_y</p:attrName>
                                        </p:attrNameLst>
                                      </p:cBhvr>
                                      <p:rCtr x="12815" y="19"/>
                                    </p:animMotion>
                                  </p:childTnLst>
                                </p:cTn>
                              </p:par>
                              <p:par>
                                <p:cTn id="23" presetID="16" presetClass="entr" presetSubtype="37" fill="hold" nodeType="withEffect">
                                  <p:stCondLst>
                                    <p:cond delay="500"/>
                                  </p:stCondLst>
                                  <p:childTnLst>
                                    <p:set>
                                      <p:cBhvr>
                                        <p:cTn id="24" dur="1" fill="hold">
                                          <p:stCondLst>
                                            <p:cond delay="0"/>
                                          </p:stCondLst>
                                        </p:cTn>
                                        <p:tgtEl>
                                          <p:spTgt spid="4"/>
                                        </p:tgtEl>
                                        <p:attrNameLst>
                                          <p:attrName>style.visibility</p:attrName>
                                        </p:attrNameLst>
                                      </p:cBhvr>
                                      <p:to>
                                        <p:strVal val="visible"/>
                                      </p:to>
                                    </p:set>
                                    <p:animEffect transition="in" filter="barn(outVertical)">
                                      <p:cBhvr>
                                        <p:cTn id="25" dur="500"/>
                                        <p:tgtEl>
                                          <p:spTgt spid="4"/>
                                        </p:tgtEl>
                                      </p:cBhvr>
                                    </p:animEffect>
                                  </p:childTnLst>
                                </p:cTn>
                              </p:par>
                              <p:par>
                                <p:cTn id="26" presetID="16" presetClass="entr" presetSubtype="37" fill="hold" grpId="0" nodeType="withEffect">
                                  <p:stCondLst>
                                    <p:cond delay="500"/>
                                  </p:stCondLst>
                                  <p:childTnLst>
                                    <p:set>
                                      <p:cBhvr>
                                        <p:cTn id="27" dur="1" fill="hold">
                                          <p:stCondLst>
                                            <p:cond delay="0"/>
                                          </p:stCondLst>
                                        </p:cTn>
                                        <p:tgtEl>
                                          <p:spTgt spid="14"/>
                                        </p:tgtEl>
                                        <p:attrNameLst>
                                          <p:attrName>style.visibility</p:attrName>
                                        </p:attrNameLst>
                                      </p:cBhvr>
                                      <p:to>
                                        <p:strVal val="visible"/>
                                      </p:to>
                                    </p:set>
                                    <p:animEffect transition="in" filter="barn(outVertical)">
                                      <p:cBhvr>
                                        <p:cTn id="28" dur="750"/>
                                        <p:tgtEl>
                                          <p:spTgt spid="14"/>
                                        </p:tgtEl>
                                      </p:cBhvr>
                                    </p:animEffect>
                                  </p:childTnLst>
                                </p:cTn>
                              </p:par>
                              <p:par>
                                <p:cTn id="29" presetID="10" presetClass="exit" presetSubtype="0" fill="hold" nodeType="withEffect">
                                  <p:stCondLst>
                                    <p:cond delay="500"/>
                                  </p:stCondLst>
                                  <p:childTnLst>
                                    <p:animEffect transition="out" filter="fade">
                                      <p:cBhvr>
                                        <p:cTn id="30" dur="20000"/>
                                        <p:tgtEl>
                                          <p:spTgt spid="2"/>
                                        </p:tgtEl>
                                      </p:cBhvr>
                                    </p:animEffect>
                                    <p:set>
                                      <p:cBhvr>
                                        <p:cTn id="31" dur="1" fill="hold">
                                          <p:stCondLst>
                                            <p:cond delay="19999"/>
                                          </p:stCondLst>
                                        </p:cTn>
                                        <p:tgtEl>
                                          <p:spTgt spid="2"/>
                                        </p:tgtEl>
                                        <p:attrNameLst>
                                          <p:attrName>style.visibility</p:attrName>
                                        </p:attrNameLst>
                                      </p:cBhvr>
                                      <p:to>
                                        <p:strVal val="hidden"/>
                                      </p:to>
                                    </p:set>
                                  </p:childTnLst>
                                </p:cTn>
                              </p:par>
                              <p:par>
                                <p:cTn id="32" presetID="10" presetClass="exit" presetSubtype="0" fill="hold" nodeType="withEffect">
                                  <p:stCondLst>
                                    <p:cond delay="1000"/>
                                  </p:stCondLst>
                                  <p:childTnLst>
                                    <p:animEffect transition="out" filter="fade">
                                      <p:cBhvr>
                                        <p:cTn id="33" dur="500"/>
                                        <p:tgtEl>
                                          <p:spTgt spid="5"/>
                                        </p:tgtEl>
                                      </p:cBhvr>
                                    </p:animEffect>
                                    <p:set>
                                      <p:cBhvr>
                                        <p:cTn id="34" dur="1" fill="hold">
                                          <p:stCondLst>
                                            <p:cond delay="499"/>
                                          </p:stCondLst>
                                        </p:cTn>
                                        <p:tgtEl>
                                          <p:spTgt spid="5"/>
                                        </p:tgtEl>
                                        <p:attrNameLst>
                                          <p:attrName>style.visibility</p:attrName>
                                        </p:attrNameLst>
                                      </p:cBhvr>
                                      <p:to>
                                        <p:strVal val="hidden"/>
                                      </p:to>
                                    </p:set>
                                  </p:childTnLst>
                                </p:cTn>
                              </p:par>
                              <p:par>
                                <p:cTn id="35" presetID="10" presetClass="exit" presetSubtype="0" fill="hold" grpId="1" nodeType="withEffect">
                                  <p:stCondLst>
                                    <p:cond delay="2000"/>
                                  </p:stCondLst>
                                  <p:childTnLst>
                                    <p:animEffect transition="out" filter="fade">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par>
                                <p:cTn id="38" presetID="22" presetClass="entr" presetSubtype="1" fill="hold" grpId="0" nodeType="withEffect">
                                  <p:stCondLst>
                                    <p:cond delay="2500"/>
                                  </p:stCondLst>
                                  <p:childTnLst>
                                    <p:set>
                                      <p:cBhvr>
                                        <p:cTn id="39" dur="1" fill="hold">
                                          <p:stCondLst>
                                            <p:cond delay="0"/>
                                          </p:stCondLst>
                                        </p:cTn>
                                        <p:tgtEl>
                                          <p:spTgt spid="15"/>
                                        </p:tgtEl>
                                        <p:attrNameLst>
                                          <p:attrName>style.visibility</p:attrName>
                                        </p:attrNameLst>
                                      </p:cBhvr>
                                      <p:to>
                                        <p:strVal val="visible"/>
                                      </p:to>
                                    </p:set>
                                    <p:animEffect transition="in" filter="wipe(up)">
                                      <p:cBhvr>
                                        <p:cTn id="40" dur="1000"/>
                                        <p:tgtEl>
                                          <p:spTgt spid="15"/>
                                        </p:tgtEl>
                                      </p:cBhvr>
                                    </p:animEffect>
                                  </p:childTnLst>
                                </p:cTn>
                              </p:par>
                              <p:par>
                                <p:cTn id="41" presetID="10" presetClass="exit" presetSubtype="0" fill="hold" grpId="1" nodeType="withEffect">
                                  <p:stCondLst>
                                    <p:cond delay="5500"/>
                                  </p:stCondLst>
                                  <p:childTnLst>
                                    <p:animEffect transition="out" filter="fade">
                                      <p:cBhvr>
                                        <p:cTn id="42" dur="500"/>
                                        <p:tgtEl>
                                          <p:spTgt spid="15"/>
                                        </p:tgtEl>
                                      </p:cBhvr>
                                    </p:animEffect>
                                    <p:set>
                                      <p:cBhvr>
                                        <p:cTn id="43" dur="1" fill="hold">
                                          <p:stCondLst>
                                            <p:cond delay="499"/>
                                          </p:stCondLst>
                                        </p:cTn>
                                        <p:tgtEl>
                                          <p:spTgt spid="15"/>
                                        </p:tgtEl>
                                        <p:attrNameLst>
                                          <p:attrName>style.visibility</p:attrName>
                                        </p:attrNameLst>
                                      </p:cBhvr>
                                      <p:to>
                                        <p:strVal val="hidden"/>
                                      </p:to>
                                    </p:set>
                                  </p:childTnLst>
                                </p:cTn>
                              </p:par>
                              <p:par>
                                <p:cTn id="44" presetID="22" presetClass="entr" presetSubtype="1" fill="hold" grpId="0" nodeType="withEffect">
                                  <p:stCondLst>
                                    <p:cond delay="6000"/>
                                  </p:stCondLst>
                                  <p:childTnLst>
                                    <p:set>
                                      <p:cBhvr>
                                        <p:cTn id="45" dur="1" fill="hold">
                                          <p:stCondLst>
                                            <p:cond delay="0"/>
                                          </p:stCondLst>
                                        </p:cTn>
                                        <p:tgtEl>
                                          <p:spTgt spid="18"/>
                                        </p:tgtEl>
                                        <p:attrNameLst>
                                          <p:attrName>style.visibility</p:attrName>
                                        </p:attrNameLst>
                                      </p:cBhvr>
                                      <p:to>
                                        <p:strVal val="visible"/>
                                      </p:to>
                                    </p:set>
                                    <p:animEffect transition="in" filter="wipe(up)">
                                      <p:cBhvr>
                                        <p:cTn id="46" dur="500"/>
                                        <p:tgtEl>
                                          <p:spTgt spid="18"/>
                                        </p:tgtEl>
                                      </p:cBhvr>
                                    </p:animEffect>
                                  </p:childTnLst>
                                </p:cTn>
                              </p:par>
                              <p:par>
                                <p:cTn id="47" presetID="22" presetClass="entr" presetSubtype="1" fill="hold" grpId="0" nodeType="withEffect">
                                  <p:stCondLst>
                                    <p:cond delay="6250"/>
                                  </p:stCondLst>
                                  <p:childTnLst>
                                    <p:set>
                                      <p:cBhvr>
                                        <p:cTn id="48" dur="1" fill="hold">
                                          <p:stCondLst>
                                            <p:cond delay="0"/>
                                          </p:stCondLst>
                                        </p:cTn>
                                        <p:tgtEl>
                                          <p:spTgt spid="16"/>
                                        </p:tgtEl>
                                        <p:attrNameLst>
                                          <p:attrName>style.visibility</p:attrName>
                                        </p:attrNameLst>
                                      </p:cBhvr>
                                      <p:to>
                                        <p:strVal val="visible"/>
                                      </p:to>
                                    </p:set>
                                    <p:animEffect transition="in" filter="wipe(up)">
                                      <p:cBhvr>
                                        <p:cTn id="49" dur="1000"/>
                                        <p:tgtEl>
                                          <p:spTgt spid="16"/>
                                        </p:tgtEl>
                                      </p:cBhvr>
                                    </p:animEffect>
                                  </p:childTnLst>
                                </p:cTn>
                              </p:par>
                              <p:par>
                                <p:cTn id="50" presetID="10" presetClass="exit" presetSubtype="0" fill="hold" grpId="1" nodeType="withEffect">
                                  <p:stCondLst>
                                    <p:cond delay="9000"/>
                                  </p:stCondLst>
                                  <p:childTnLst>
                                    <p:animEffect transition="out" filter="fade">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par>
                                <p:cTn id="53" presetID="22" presetClass="entr" presetSubtype="1" fill="hold" grpId="0" nodeType="withEffect">
                                  <p:stCondLst>
                                    <p:cond delay="9500"/>
                                  </p:stCondLst>
                                  <p:childTnLst>
                                    <p:set>
                                      <p:cBhvr>
                                        <p:cTn id="54" dur="1" fill="hold">
                                          <p:stCondLst>
                                            <p:cond delay="0"/>
                                          </p:stCondLst>
                                        </p:cTn>
                                        <p:tgtEl>
                                          <p:spTgt spid="17"/>
                                        </p:tgtEl>
                                        <p:attrNameLst>
                                          <p:attrName>style.visibility</p:attrName>
                                        </p:attrNameLst>
                                      </p:cBhvr>
                                      <p:to>
                                        <p:strVal val="visible"/>
                                      </p:to>
                                    </p:set>
                                    <p:animEffect transition="in" filter="wipe(up)">
                                      <p:cBhvr>
                                        <p:cTn id="55" dur="1000"/>
                                        <p:tgtEl>
                                          <p:spTgt spid="17"/>
                                        </p:tgtEl>
                                      </p:cBhvr>
                                    </p:animEffect>
                                  </p:childTnLst>
                                </p:cTn>
                              </p:par>
                              <p:par>
                                <p:cTn id="56" presetID="10" presetClass="exit" presetSubtype="0" fill="hold" grpId="1" nodeType="withEffect">
                                  <p:stCondLst>
                                    <p:cond delay="12500"/>
                                  </p:stCondLst>
                                  <p:childTnLst>
                                    <p:animEffect transition="out" filter="fade">
                                      <p:cBhvr>
                                        <p:cTn id="57" dur="500"/>
                                        <p:tgtEl>
                                          <p:spTgt spid="17"/>
                                        </p:tgtEl>
                                      </p:cBhvr>
                                    </p:animEffect>
                                    <p:set>
                                      <p:cBhvr>
                                        <p:cTn id="58" dur="1" fill="hold">
                                          <p:stCondLst>
                                            <p:cond delay="499"/>
                                          </p:stCondLst>
                                        </p:cTn>
                                        <p:tgtEl>
                                          <p:spTgt spid="17"/>
                                        </p:tgtEl>
                                        <p:attrNameLst>
                                          <p:attrName>style.visibility</p:attrName>
                                        </p:attrNameLst>
                                      </p:cBhvr>
                                      <p:to>
                                        <p:strVal val="hidden"/>
                                      </p:to>
                                    </p:set>
                                  </p:childTnLst>
                                </p:cTn>
                              </p:par>
                              <p:par>
                                <p:cTn id="59" presetID="22" presetClass="entr" presetSubtype="1" fill="hold" grpId="0" nodeType="withEffect">
                                  <p:stCondLst>
                                    <p:cond delay="13000"/>
                                  </p:stCondLst>
                                  <p:childTnLst>
                                    <p:set>
                                      <p:cBhvr>
                                        <p:cTn id="60" dur="1" fill="hold">
                                          <p:stCondLst>
                                            <p:cond delay="0"/>
                                          </p:stCondLst>
                                        </p:cTn>
                                        <p:tgtEl>
                                          <p:spTgt spid="19"/>
                                        </p:tgtEl>
                                        <p:attrNameLst>
                                          <p:attrName>style.visibility</p:attrName>
                                        </p:attrNameLst>
                                      </p:cBhvr>
                                      <p:to>
                                        <p:strVal val="visible"/>
                                      </p:to>
                                    </p:set>
                                    <p:animEffect transition="in" filter="wipe(up)">
                                      <p:cBhvr>
                                        <p:cTn id="61" dur="1000"/>
                                        <p:tgtEl>
                                          <p:spTgt spid="19"/>
                                        </p:tgtEl>
                                      </p:cBhvr>
                                    </p:animEffect>
                                  </p:childTnLst>
                                </p:cTn>
                              </p:par>
                              <p:par>
                                <p:cTn id="62" presetID="10" presetClass="exit" presetSubtype="0" fill="hold" grpId="1" nodeType="withEffect">
                                  <p:stCondLst>
                                    <p:cond delay="16000"/>
                                  </p:stCondLst>
                                  <p:childTnLst>
                                    <p:animEffect transition="out" filter="fade">
                                      <p:cBhvr>
                                        <p:cTn id="63" dur="500"/>
                                        <p:tgtEl>
                                          <p:spTgt spid="19"/>
                                        </p:tgtEl>
                                      </p:cBhvr>
                                    </p:animEffect>
                                    <p:set>
                                      <p:cBhvr>
                                        <p:cTn id="64" dur="1" fill="hold">
                                          <p:stCondLst>
                                            <p:cond delay="499"/>
                                          </p:stCondLst>
                                        </p:cTn>
                                        <p:tgtEl>
                                          <p:spTgt spid="19"/>
                                        </p:tgtEl>
                                        <p:attrNameLst>
                                          <p:attrName>style.visibility</p:attrName>
                                        </p:attrNameLst>
                                      </p:cBhvr>
                                      <p:to>
                                        <p:strVal val="hidden"/>
                                      </p:to>
                                    </p:set>
                                  </p:childTnLst>
                                </p:cTn>
                              </p:par>
                              <p:par>
                                <p:cTn id="65" presetID="22" presetClass="entr" presetSubtype="1" fill="hold" grpId="0" nodeType="withEffect">
                                  <p:stCondLst>
                                    <p:cond delay="16500"/>
                                  </p:stCondLst>
                                  <p:childTnLst>
                                    <p:set>
                                      <p:cBhvr>
                                        <p:cTn id="66" dur="1" fill="hold">
                                          <p:stCondLst>
                                            <p:cond delay="0"/>
                                          </p:stCondLst>
                                        </p:cTn>
                                        <p:tgtEl>
                                          <p:spTgt spid="20"/>
                                        </p:tgtEl>
                                        <p:attrNameLst>
                                          <p:attrName>style.visibility</p:attrName>
                                        </p:attrNameLst>
                                      </p:cBhvr>
                                      <p:to>
                                        <p:strVal val="visible"/>
                                      </p:to>
                                    </p:set>
                                    <p:animEffect transition="in" filter="wipe(up)">
                                      <p:cBhvr>
                                        <p:cTn id="67" dur="1000"/>
                                        <p:tgtEl>
                                          <p:spTgt spid="20"/>
                                        </p:tgtEl>
                                      </p:cBhvr>
                                    </p:animEffect>
                                  </p:childTnLst>
                                </p:cTn>
                              </p:par>
                              <p:par>
                                <p:cTn id="68" presetID="10" presetClass="exit" presetSubtype="0" fill="hold" grpId="1" nodeType="withEffect">
                                  <p:stCondLst>
                                    <p:cond delay="19500"/>
                                  </p:stCondLst>
                                  <p:childTnLst>
                                    <p:animEffect transition="out" filter="fade">
                                      <p:cBhvr>
                                        <p:cTn id="69" dur="500"/>
                                        <p:tgtEl>
                                          <p:spTgt spid="20"/>
                                        </p:tgtEl>
                                      </p:cBhvr>
                                    </p:animEffect>
                                    <p:set>
                                      <p:cBhvr>
                                        <p:cTn id="70" dur="1" fill="hold">
                                          <p:stCondLst>
                                            <p:cond delay="499"/>
                                          </p:stCondLst>
                                        </p:cTn>
                                        <p:tgtEl>
                                          <p:spTgt spid="20"/>
                                        </p:tgtEl>
                                        <p:attrNameLst>
                                          <p:attrName>style.visibility</p:attrName>
                                        </p:attrNameLst>
                                      </p:cBhvr>
                                      <p:to>
                                        <p:strVal val="hidden"/>
                                      </p:to>
                                    </p:set>
                                  </p:childTnLst>
                                </p:cTn>
                              </p:par>
                              <p:par>
                                <p:cTn id="71" presetID="10" presetClass="exit" presetSubtype="0" fill="hold" grpId="1" nodeType="withEffect">
                                  <p:stCondLst>
                                    <p:cond delay="19500"/>
                                  </p:stCondLst>
                                  <p:childTnLst>
                                    <p:animEffect transition="out" filter="fade">
                                      <p:cBhvr>
                                        <p:cTn id="72" dur="500"/>
                                        <p:tgtEl>
                                          <p:spTgt spid="18"/>
                                        </p:tgtEl>
                                      </p:cBhvr>
                                    </p:animEffect>
                                    <p:set>
                                      <p:cBhvr>
                                        <p:cTn id="73" dur="1" fill="hold">
                                          <p:stCondLst>
                                            <p:cond delay="499"/>
                                          </p:stCondLst>
                                        </p:cTn>
                                        <p:tgtEl>
                                          <p:spTgt spid="18"/>
                                        </p:tgtEl>
                                        <p:attrNameLst>
                                          <p:attrName>style.visibility</p:attrName>
                                        </p:attrNameLst>
                                      </p:cBhvr>
                                      <p:to>
                                        <p:strVal val="hidden"/>
                                      </p:to>
                                    </p:set>
                                  </p:childTnLst>
                                </p:cTn>
                              </p:par>
                              <p:par>
                                <p:cTn id="74" presetID="22" presetClass="entr" presetSubtype="1" fill="hold" grpId="0" nodeType="withEffect">
                                  <p:stCondLst>
                                    <p:cond delay="20000"/>
                                  </p:stCondLst>
                                  <p:childTnLst>
                                    <p:set>
                                      <p:cBhvr>
                                        <p:cTn id="75" dur="1" fill="hold">
                                          <p:stCondLst>
                                            <p:cond delay="0"/>
                                          </p:stCondLst>
                                        </p:cTn>
                                        <p:tgtEl>
                                          <p:spTgt spid="21"/>
                                        </p:tgtEl>
                                        <p:attrNameLst>
                                          <p:attrName>style.visibility</p:attrName>
                                        </p:attrNameLst>
                                      </p:cBhvr>
                                      <p:to>
                                        <p:strVal val="visible"/>
                                      </p:to>
                                    </p:set>
                                    <p:animEffect transition="in" filter="wipe(up)">
                                      <p:cBhvr>
                                        <p:cTn id="76" dur="500"/>
                                        <p:tgtEl>
                                          <p:spTgt spid="21"/>
                                        </p:tgtEl>
                                      </p:cBhvr>
                                    </p:animEffect>
                                  </p:childTnLst>
                                </p:cTn>
                              </p:par>
                              <p:par>
                                <p:cTn id="77" presetID="1" presetClass="mediacall" presetSubtype="0" fill="hold" nodeType="withEffect">
                                  <p:stCondLst>
                                    <p:cond delay="20000"/>
                                  </p:stCondLst>
                                  <p:childTnLst>
                                    <p:cmd type="call" cmd="playFrom(0.0)">
                                      <p:cBhvr>
                                        <p:cTn id="78" dur="20767" fill="hold"/>
                                        <p:tgtEl>
                                          <p:spTgt spid="33"/>
                                        </p:tgtEl>
                                      </p:cBhvr>
                                    </p:cmd>
                                  </p:childTnLst>
                                </p:cTn>
                              </p:par>
                              <p:par>
                                <p:cTn id="79" presetID="22" presetClass="entr" presetSubtype="1" fill="hold" grpId="0" nodeType="withEffect">
                                  <p:stCondLst>
                                    <p:cond delay="20250"/>
                                  </p:stCondLst>
                                  <p:childTnLst>
                                    <p:set>
                                      <p:cBhvr>
                                        <p:cTn id="80" dur="1" fill="hold">
                                          <p:stCondLst>
                                            <p:cond delay="0"/>
                                          </p:stCondLst>
                                        </p:cTn>
                                        <p:tgtEl>
                                          <p:spTgt spid="22"/>
                                        </p:tgtEl>
                                        <p:attrNameLst>
                                          <p:attrName>style.visibility</p:attrName>
                                        </p:attrNameLst>
                                      </p:cBhvr>
                                      <p:to>
                                        <p:strVal val="visible"/>
                                      </p:to>
                                    </p:set>
                                    <p:animEffect transition="in" filter="wipe(up)">
                                      <p:cBhvr>
                                        <p:cTn id="81" dur="1000"/>
                                        <p:tgtEl>
                                          <p:spTgt spid="22"/>
                                        </p:tgtEl>
                                      </p:cBhvr>
                                    </p:animEffect>
                                  </p:childTnLst>
                                </p:cTn>
                              </p:par>
                              <p:par>
                                <p:cTn id="82" presetID="10" presetClass="exit" presetSubtype="0" fill="hold" grpId="1" nodeType="withEffect">
                                  <p:stCondLst>
                                    <p:cond delay="23000"/>
                                  </p:stCondLst>
                                  <p:childTnLst>
                                    <p:animEffect transition="out" filter="fade">
                                      <p:cBhvr>
                                        <p:cTn id="83" dur="500"/>
                                        <p:tgtEl>
                                          <p:spTgt spid="22"/>
                                        </p:tgtEl>
                                      </p:cBhvr>
                                    </p:animEffect>
                                    <p:set>
                                      <p:cBhvr>
                                        <p:cTn id="84" dur="1" fill="hold">
                                          <p:stCondLst>
                                            <p:cond delay="499"/>
                                          </p:stCondLst>
                                        </p:cTn>
                                        <p:tgtEl>
                                          <p:spTgt spid="22"/>
                                        </p:tgtEl>
                                        <p:attrNameLst>
                                          <p:attrName>style.visibility</p:attrName>
                                        </p:attrNameLst>
                                      </p:cBhvr>
                                      <p:to>
                                        <p:strVal val="hidden"/>
                                      </p:to>
                                    </p:set>
                                  </p:childTnLst>
                                </p:cTn>
                              </p:par>
                              <p:par>
                                <p:cTn id="85" presetID="22" presetClass="entr" presetSubtype="1" fill="hold" grpId="0" nodeType="withEffect">
                                  <p:stCondLst>
                                    <p:cond delay="23500"/>
                                  </p:stCondLst>
                                  <p:childTnLst>
                                    <p:set>
                                      <p:cBhvr>
                                        <p:cTn id="86" dur="1" fill="hold">
                                          <p:stCondLst>
                                            <p:cond delay="0"/>
                                          </p:stCondLst>
                                        </p:cTn>
                                        <p:tgtEl>
                                          <p:spTgt spid="23"/>
                                        </p:tgtEl>
                                        <p:attrNameLst>
                                          <p:attrName>style.visibility</p:attrName>
                                        </p:attrNameLst>
                                      </p:cBhvr>
                                      <p:to>
                                        <p:strVal val="visible"/>
                                      </p:to>
                                    </p:set>
                                    <p:animEffect transition="in" filter="wipe(up)">
                                      <p:cBhvr>
                                        <p:cTn id="87" dur="1000"/>
                                        <p:tgtEl>
                                          <p:spTgt spid="23"/>
                                        </p:tgtEl>
                                      </p:cBhvr>
                                    </p:animEffect>
                                  </p:childTnLst>
                                </p:cTn>
                              </p:par>
                              <p:par>
                                <p:cTn id="88" presetID="10" presetClass="exit" presetSubtype="0" fill="hold" grpId="1" nodeType="withEffect">
                                  <p:stCondLst>
                                    <p:cond delay="26500"/>
                                  </p:stCondLst>
                                  <p:childTnLst>
                                    <p:animEffect transition="out" filter="fade">
                                      <p:cBhvr>
                                        <p:cTn id="89" dur="500"/>
                                        <p:tgtEl>
                                          <p:spTgt spid="23"/>
                                        </p:tgtEl>
                                      </p:cBhvr>
                                    </p:animEffect>
                                    <p:set>
                                      <p:cBhvr>
                                        <p:cTn id="90" dur="1" fill="hold">
                                          <p:stCondLst>
                                            <p:cond delay="499"/>
                                          </p:stCondLst>
                                        </p:cTn>
                                        <p:tgtEl>
                                          <p:spTgt spid="23"/>
                                        </p:tgtEl>
                                        <p:attrNameLst>
                                          <p:attrName>style.visibility</p:attrName>
                                        </p:attrNameLst>
                                      </p:cBhvr>
                                      <p:to>
                                        <p:strVal val="hidden"/>
                                      </p:to>
                                    </p:set>
                                  </p:childTnLst>
                                </p:cTn>
                              </p:par>
                              <p:par>
                                <p:cTn id="91" presetID="22" presetClass="entr" presetSubtype="1" fill="hold" grpId="0" nodeType="withEffect">
                                  <p:stCondLst>
                                    <p:cond delay="27000"/>
                                  </p:stCondLst>
                                  <p:childTnLst>
                                    <p:set>
                                      <p:cBhvr>
                                        <p:cTn id="92" dur="1" fill="hold">
                                          <p:stCondLst>
                                            <p:cond delay="0"/>
                                          </p:stCondLst>
                                        </p:cTn>
                                        <p:tgtEl>
                                          <p:spTgt spid="24"/>
                                        </p:tgtEl>
                                        <p:attrNameLst>
                                          <p:attrName>style.visibility</p:attrName>
                                        </p:attrNameLst>
                                      </p:cBhvr>
                                      <p:to>
                                        <p:strVal val="visible"/>
                                      </p:to>
                                    </p:set>
                                    <p:animEffect transition="in" filter="wipe(up)">
                                      <p:cBhvr>
                                        <p:cTn id="93" dur="1000"/>
                                        <p:tgtEl>
                                          <p:spTgt spid="24"/>
                                        </p:tgtEl>
                                      </p:cBhvr>
                                    </p:animEffect>
                                  </p:childTnLst>
                                </p:cTn>
                              </p:par>
                              <p:par>
                                <p:cTn id="94" presetID="10" presetClass="exit" presetSubtype="0" fill="hold" grpId="1" nodeType="withEffect">
                                  <p:stCondLst>
                                    <p:cond delay="30000"/>
                                  </p:stCondLst>
                                  <p:childTnLst>
                                    <p:animEffect transition="out" filter="fade">
                                      <p:cBhvr>
                                        <p:cTn id="95" dur="500"/>
                                        <p:tgtEl>
                                          <p:spTgt spid="24"/>
                                        </p:tgtEl>
                                      </p:cBhvr>
                                    </p:animEffect>
                                    <p:set>
                                      <p:cBhvr>
                                        <p:cTn id="96" dur="1" fill="hold">
                                          <p:stCondLst>
                                            <p:cond delay="499"/>
                                          </p:stCondLst>
                                        </p:cTn>
                                        <p:tgtEl>
                                          <p:spTgt spid="24"/>
                                        </p:tgtEl>
                                        <p:attrNameLst>
                                          <p:attrName>style.visibility</p:attrName>
                                        </p:attrNameLst>
                                      </p:cBhvr>
                                      <p:to>
                                        <p:strVal val="hidden"/>
                                      </p:to>
                                    </p:set>
                                  </p:childTnLst>
                                </p:cTn>
                              </p:par>
                              <p:par>
                                <p:cTn id="97" presetID="22" presetClass="entr" presetSubtype="1" fill="hold" grpId="0" nodeType="withEffect">
                                  <p:stCondLst>
                                    <p:cond delay="30500"/>
                                  </p:stCondLst>
                                  <p:childTnLst>
                                    <p:set>
                                      <p:cBhvr>
                                        <p:cTn id="98" dur="1" fill="hold">
                                          <p:stCondLst>
                                            <p:cond delay="0"/>
                                          </p:stCondLst>
                                        </p:cTn>
                                        <p:tgtEl>
                                          <p:spTgt spid="25"/>
                                        </p:tgtEl>
                                        <p:attrNameLst>
                                          <p:attrName>style.visibility</p:attrName>
                                        </p:attrNameLst>
                                      </p:cBhvr>
                                      <p:to>
                                        <p:strVal val="visible"/>
                                      </p:to>
                                    </p:set>
                                    <p:animEffect transition="in" filter="wipe(up)">
                                      <p:cBhvr>
                                        <p:cTn id="99" dur="1000"/>
                                        <p:tgtEl>
                                          <p:spTgt spid="25"/>
                                        </p:tgtEl>
                                      </p:cBhvr>
                                    </p:animEffect>
                                  </p:childTnLst>
                                </p:cTn>
                              </p:par>
                              <p:par>
                                <p:cTn id="100" presetID="10" presetClass="exit" presetSubtype="0" fill="hold" grpId="1" nodeType="withEffect">
                                  <p:stCondLst>
                                    <p:cond delay="33500"/>
                                  </p:stCondLst>
                                  <p:childTnLst>
                                    <p:animEffect transition="out" filter="fade">
                                      <p:cBhvr>
                                        <p:cTn id="101" dur="500"/>
                                        <p:tgtEl>
                                          <p:spTgt spid="25"/>
                                        </p:tgtEl>
                                      </p:cBhvr>
                                    </p:animEffect>
                                    <p:set>
                                      <p:cBhvr>
                                        <p:cTn id="102" dur="1" fill="hold">
                                          <p:stCondLst>
                                            <p:cond delay="499"/>
                                          </p:stCondLst>
                                        </p:cTn>
                                        <p:tgtEl>
                                          <p:spTgt spid="25"/>
                                        </p:tgtEl>
                                        <p:attrNameLst>
                                          <p:attrName>style.visibility</p:attrName>
                                        </p:attrNameLst>
                                      </p:cBhvr>
                                      <p:to>
                                        <p:strVal val="hidden"/>
                                      </p:to>
                                    </p:set>
                                  </p:childTnLst>
                                </p:cTn>
                              </p:par>
                              <p:par>
                                <p:cTn id="103" presetID="10" presetClass="exit" presetSubtype="0" fill="hold" grpId="1" nodeType="withEffect">
                                  <p:stCondLst>
                                    <p:cond delay="33500"/>
                                  </p:stCondLst>
                                  <p:childTnLst>
                                    <p:animEffect transition="out" filter="fade">
                                      <p:cBhvr>
                                        <p:cTn id="104" dur="500"/>
                                        <p:tgtEl>
                                          <p:spTgt spid="21"/>
                                        </p:tgtEl>
                                      </p:cBhvr>
                                    </p:animEffect>
                                    <p:set>
                                      <p:cBhvr>
                                        <p:cTn id="105" dur="1" fill="hold">
                                          <p:stCondLst>
                                            <p:cond delay="499"/>
                                          </p:stCondLst>
                                        </p:cTn>
                                        <p:tgtEl>
                                          <p:spTgt spid="21"/>
                                        </p:tgtEl>
                                        <p:attrNameLst>
                                          <p:attrName>style.visibility</p:attrName>
                                        </p:attrNameLst>
                                      </p:cBhvr>
                                      <p:to>
                                        <p:strVal val="hidden"/>
                                      </p:to>
                                    </p:set>
                                  </p:childTnLst>
                                </p:cTn>
                              </p:par>
                              <p:par>
                                <p:cTn id="106" presetID="22" presetClass="entr" presetSubtype="1" fill="hold" grpId="0" nodeType="withEffect">
                                  <p:stCondLst>
                                    <p:cond delay="34000"/>
                                  </p:stCondLst>
                                  <p:childTnLst>
                                    <p:set>
                                      <p:cBhvr>
                                        <p:cTn id="107" dur="1" fill="hold">
                                          <p:stCondLst>
                                            <p:cond delay="0"/>
                                          </p:stCondLst>
                                        </p:cTn>
                                        <p:tgtEl>
                                          <p:spTgt spid="26"/>
                                        </p:tgtEl>
                                        <p:attrNameLst>
                                          <p:attrName>style.visibility</p:attrName>
                                        </p:attrNameLst>
                                      </p:cBhvr>
                                      <p:to>
                                        <p:strVal val="visible"/>
                                      </p:to>
                                    </p:set>
                                    <p:animEffect transition="in" filter="wipe(up)">
                                      <p:cBhvr>
                                        <p:cTn id="108" dur="1000"/>
                                        <p:tgtEl>
                                          <p:spTgt spid="26"/>
                                        </p:tgtEl>
                                      </p:cBhvr>
                                    </p:animEffect>
                                  </p:childTnLst>
                                </p:cTn>
                              </p:par>
                              <p:par>
                                <p:cTn id="109" presetID="10" presetClass="exit" presetSubtype="0" fill="hold" grpId="1" nodeType="withEffect">
                                  <p:stCondLst>
                                    <p:cond delay="37000"/>
                                  </p:stCondLst>
                                  <p:childTnLst>
                                    <p:animEffect transition="out" filter="fade">
                                      <p:cBhvr>
                                        <p:cTn id="110" dur="500"/>
                                        <p:tgtEl>
                                          <p:spTgt spid="26"/>
                                        </p:tgtEl>
                                      </p:cBhvr>
                                    </p:animEffect>
                                    <p:set>
                                      <p:cBhvr>
                                        <p:cTn id="111" dur="1" fill="hold">
                                          <p:stCondLst>
                                            <p:cond delay="499"/>
                                          </p:stCondLst>
                                        </p:cTn>
                                        <p:tgtEl>
                                          <p:spTgt spid="26"/>
                                        </p:tgtEl>
                                        <p:attrNameLst>
                                          <p:attrName>style.visibility</p:attrName>
                                        </p:attrNameLst>
                                      </p:cBhvr>
                                      <p:to>
                                        <p:strVal val="hidden"/>
                                      </p:to>
                                    </p:set>
                                  </p:childTnLst>
                                </p:cTn>
                              </p:par>
                              <p:par>
                                <p:cTn id="112" presetID="10" presetClass="entr" presetSubtype="0" fill="hold" nodeType="withEffect">
                                  <p:stCondLst>
                                    <p:cond delay="37000"/>
                                  </p:stCondLst>
                                  <p:childTnLst>
                                    <p:set>
                                      <p:cBhvr>
                                        <p:cTn id="113" dur="1" fill="hold">
                                          <p:stCondLst>
                                            <p:cond delay="0"/>
                                          </p:stCondLst>
                                        </p:cTn>
                                        <p:tgtEl>
                                          <p:spTgt spid="28"/>
                                        </p:tgtEl>
                                        <p:attrNameLst>
                                          <p:attrName>style.visibility</p:attrName>
                                        </p:attrNameLst>
                                      </p:cBhvr>
                                      <p:to>
                                        <p:strVal val="visible"/>
                                      </p:to>
                                    </p:set>
                                    <p:animEffect transition="in" filter="fade">
                                      <p:cBhvr>
                                        <p:cTn id="114" dur="2000"/>
                                        <p:tgtEl>
                                          <p:spTgt spid="28"/>
                                        </p:tgtEl>
                                      </p:cBhvr>
                                    </p:animEffect>
                                  </p:childTnLst>
                                </p:cTn>
                              </p:par>
                              <p:par>
                                <p:cTn id="115" presetID="10" presetClass="entr" presetSubtype="0" fill="hold" nodeType="withEffect">
                                  <p:stCondLst>
                                    <p:cond delay="39000"/>
                                  </p:stCondLst>
                                  <p:childTnLst>
                                    <p:set>
                                      <p:cBhvr>
                                        <p:cTn id="116" dur="1" fill="hold">
                                          <p:stCondLst>
                                            <p:cond delay="0"/>
                                          </p:stCondLst>
                                        </p:cTn>
                                        <p:tgtEl>
                                          <p:spTgt spid="27"/>
                                        </p:tgtEl>
                                        <p:attrNameLst>
                                          <p:attrName>style.visibility</p:attrName>
                                        </p:attrNameLst>
                                      </p:cBhvr>
                                      <p:to>
                                        <p:strVal val="visible"/>
                                      </p:to>
                                    </p:set>
                                    <p:animEffect transition="in" filter="fade">
                                      <p:cBhvr>
                                        <p:cTn id="117" dur="1000"/>
                                        <p:tgtEl>
                                          <p:spTgt spid="27"/>
                                        </p:tgtEl>
                                      </p:cBhvr>
                                    </p:animEffect>
                                  </p:childTnLst>
                                </p:cTn>
                              </p:par>
                              <p:par>
                                <p:cTn id="118" presetID="2" presetClass="entr" presetSubtype="1" fill="hold" nodeType="withEffect">
                                  <p:stCondLst>
                                    <p:cond delay="40000"/>
                                  </p:stCondLst>
                                  <p:childTnLst>
                                    <p:set>
                                      <p:cBhvr>
                                        <p:cTn id="119" dur="1" fill="hold">
                                          <p:stCondLst>
                                            <p:cond delay="0"/>
                                          </p:stCondLst>
                                        </p:cTn>
                                        <p:tgtEl>
                                          <p:spTgt spid="30"/>
                                        </p:tgtEl>
                                        <p:attrNameLst>
                                          <p:attrName>style.visibility</p:attrName>
                                        </p:attrNameLst>
                                      </p:cBhvr>
                                      <p:to>
                                        <p:strVal val="visible"/>
                                      </p:to>
                                    </p:set>
                                    <p:anim calcmode="lin" valueType="num">
                                      <p:cBhvr additive="base">
                                        <p:cTn id="120" dur="250" fill="hold"/>
                                        <p:tgtEl>
                                          <p:spTgt spid="30"/>
                                        </p:tgtEl>
                                        <p:attrNameLst>
                                          <p:attrName>ppt_x</p:attrName>
                                        </p:attrNameLst>
                                      </p:cBhvr>
                                      <p:tavLst>
                                        <p:tav tm="0">
                                          <p:val>
                                            <p:strVal val="#ppt_x"/>
                                          </p:val>
                                        </p:tav>
                                        <p:tav tm="100000">
                                          <p:val>
                                            <p:strVal val="#ppt_x"/>
                                          </p:val>
                                        </p:tav>
                                      </p:tavLst>
                                    </p:anim>
                                    <p:anim calcmode="lin" valueType="num">
                                      <p:cBhvr additive="base">
                                        <p:cTn id="121" dur="250" fill="hold"/>
                                        <p:tgtEl>
                                          <p:spTgt spid="30"/>
                                        </p:tgtEl>
                                        <p:attrNameLst>
                                          <p:attrName>ppt_y</p:attrName>
                                        </p:attrNameLst>
                                      </p:cBhvr>
                                      <p:tavLst>
                                        <p:tav tm="0">
                                          <p:val>
                                            <p:strVal val="0-#ppt_h/2"/>
                                          </p:val>
                                        </p:tav>
                                        <p:tav tm="100000">
                                          <p:val>
                                            <p:strVal val="#ppt_y"/>
                                          </p:val>
                                        </p:tav>
                                      </p:tavLst>
                                    </p:anim>
                                  </p:childTnLst>
                                </p:cTn>
                              </p:par>
                              <p:par>
                                <p:cTn id="122" presetID="32" presetClass="emph" presetSubtype="0" fill="hold" nodeType="withEffect">
                                  <p:stCondLst>
                                    <p:cond delay="40000"/>
                                  </p:stCondLst>
                                  <p:childTnLst>
                                    <p:animRot by="120000">
                                      <p:cBhvr>
                                        <p:cTn id="123" dur="25" fill="hold">
                                          <p:stCondLst>
                                            <p:cond delay="0"/>
                                          </p:stCondLst>
                                        </p:cTn>
                                        <p:tgtEl>
                                          <p:spTgt spid="30"/>
                                        </p:tgtEl>
                                        <p:attrNameLst>
                                          <p:attrName>r</p:attrName>
                                        </p:attrNameLst>
                                      </p:cBhvr>
                                    </p:animRot>
                                    <p:animRot by="-240000">
                                      <p:cBhvr>
                                        <p:cTn id="124" dur="50" fill="hold">
                                          <p:stCondLst>
                                            <p:cond delay="50"/>
                                          </p:stCondLst>
                                        </p:cTn>
                                        <p:tgtEl>
                                          <p:spTgt spid="30"/>
                                        </p:tgtEl>
                                        <p:attrNameLst>
                                          <p:attrName>r</p:attrName>
                                        </p:attrNameLst>
                                      </p:cBhvr>
                                    </p:animRot>
                                    <p:animRot by="240000">
                                      <p:cBhvr>
                                        <p:cTn id="125" dur="50" fill="hold">
                                          <p:stCondLst>
                                            <p:cond delay="100"/>
                                          </p:stCondLst>
                                        </p:cTn>
                                        <p:tgtEl>
                                          <p:spTgt spid="30"/>
                                        </p:tgtEl>
                                        <p:attrNameLst>
                                          <p:attrName>r</p:attrName>
                                        </p:attrNameLst>
                                      </p:cBhvr>
                                    </p:animRot>
                                    <p:animRot by="-240000">
                                      <p:cBhvr>
                                        <p:cTn id="126" dur="50" fill="hold">
                                          <p:stCondLst>
                                            <p:cond delay="150"/>
                                          </p:stCondLst>
                                        </p:cTn>
                                        <p:tgtEl>
                                          <p:spTgt spid="30"/>
                                        </p:tgtEl>
                                        <p:attrNameLst>
                                          <p:attrName>r</p:attrName>
                                        </p:attrNameLst>
                                      </p:cBhvr>
                                    </p:animRot>
                                    <p:animRot by="120000">
                                      <p:cBhvr>
                                        <p:cTn id="127" dur="50" fill="hold">
                                          <p:stCondLst>
                                            <p:cond delay="200"/>
                                          </p:stCondLst>
                                        </p:cTn>
                                        <p:tgtEl>
                                          <p:spTgt spid="30"/>
                                        </p:tgtEl>
                                        <p:attrNameLst>
                                          <p:attrName>r</p:attrName>
                                        </p:attrNameLst>
                                      </p:cBhvr>
                                    </p:animRot>
                                  </p:childTnLst>
                                </p:cTn>
                              </p:par>
                              <p:par>
                                <p:cTn id="128" presetID="2" presetClass="entr" presetSubtype="1" fill="hold" nodeType="withEffect">
                                  <p:stCondLst>
                                    <p:cond delay="40500"/>
                                  </p:stCondLst>
                                  <p:childTnLst>
                                    <p:set>
                                      <p:cBhvr>
                                        <p:cTn id="129" dur="1" fill="hold">
                                          <p:stCondLst>
                                            <p:cond delay="0"/>
                                          </p:stCondLst>
                                        </p:cTn>
                                        <p:tgtEl>
                                          <p:spTgt spid="29"/>
                                        </p:tgtEl>
                                        <p:attrNameLst>
                                          <p:attrName>style.visibility</p:attrName>
                                        </p:attrNameLst>
                                      </p:cBhvr>
                                      <p:to>
                                        <p:strVal val="visible"/>
                                      </p:to>
                                    </p:set>
                                    <p:anim calcmode="lin" valueType="num">
                                      <p:cBhvr additive="base">
                                        <p:cTn id="130" dur="250" fill="hold"/>
                                        <p:tgtEl>
                                          <p:spTgt spid="29"/>
                                        </p:tgtEl>
                                        <p:attrNameLst>
                                          <p:attrName>ppt_x</p:attrName>
                                        </p:attrNameLst>
                                      </p:cBhvr>
                                      <p:tavLst>
                                        <p:tav tm="0">
                                          <p:val>
                                            <p:strVal val="#ppt_x"/>
                                          </p:val>
                                        </p:tav>
                                        <p:tav tm="100000">
                                          <p:val>
                                            <p:strVal val="#ppt_x"/>
                                          </p:val>
                                        </p:tav>
                                      </p:tavLst>
                                    </p:anim>
                                    <p:anim calcmode="lin" valueType="num">
                                      <p:cBhvr additive="base">
                                        <p:cTn id="131" dur="250" fill="hold"/>
                                        <p:tgtEl>
                                          <p:spTgt spid="29"/>
                                        </p:tgtEl>
                                        <p:attrNameLst>
                                          <p:attrName>ppt_y</p:attrName>
                                        </p:attrNameLst>
                                      </p:cBhvr>
                                      <p:tavLst>
                                        <p:tav tm="0">
                                          <p:val>
                                            <p:strVal val="0-#ppt_h/2"/>
                                          </p:val>
                                        </p:tav>
                                        <p:tav tm="100000">
                                          <p:val>
                                            <p:strVal val="#ppt_y"/>
                                          </p:val>
                                        </p:tav>
                                      </p:tavLst>
                                    </p:anim>
                                  </p:childTnLst>
                                </p:cTn>
                              </p:par>
                              <p:par>
                                <p:cTn id="132" presetID="10" presetClass="entr" presetSubtype="0" fill="hold" grpId="0" nodeType="withEffect">
                                  <p:stCondLst>
                                    <p:cond delay="40500"/>
                                  </p:stCondLst>
                                  <p:childTnLst>
                                    <p:set>
                                      <p:cBhvr>
                                        <p:cTn id="133" dur="1" fill="hold">
                                          <p:stCondLst>
                                            <p:cond delay="0"/>
                                          </p:stCondLst>
                                        </p:cTn>
                                        <p:tgtEl>
                                          <p:spTgt spid="31"/>
                                        </p:tgtEl>
                                        <p:attrNameLst>
                                          <p:attrName>style.visibility</p:attrName>
                                        </p:attrNameLst>
                                      </p:cBhvr>
                                      <p:to>
                                        <p:strVal val="visible"/>
                                      </p:to>
                                    </p:set>
                                    <p:animEffect transition="in" filter="fade">
                                      <p:cBhvr>
                                        <p:cTn id="13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53030">
                <p:cTn id="135" fill="hold" display="0">
                  <p:stCondLst>
                    <p:cond delay="indefinite"/>
                  </p:stCondLst>
                  <p:endCondLst>
                    <p:cond evt="onStopAudio" delay="0">
                      <p:tgtEl>
                        <p:sldTgt/>
                      </p:tgtEl>
                    </p:cond>
                  </p:endCondLst>
                </p:cTn>
                <p:tgtEl>
                  <p:spTgt spid="32"/>
                </p:tgtEl>
              </p:cMediaNode>
            </p:audio>
            <p:audio>
              <p:cMediaNode vol="31818">
                <p:cTn id="136" fill="hold" display="0">
                  <p:stCondLst>
                    <p:cond delay="indefinite"/>
                  </p:stCondLst>
                  <p:endCondLst>
                    <p:cond evt="onStopAudio" delay="0">
                      <p:tgtEl>
                        <p:sldTgt/>
                      </p:tgtEl>
                    </p:cond>
                  </p:endCondLst>
                </p:cTn>
                <p:tgtEl>
                  <p:spTgt spid="33"/>
                </p:tgtEl>
              </p:cMediaNode>
            </p:audio>
          </p:childTnLst>
        </p:cTn>
      </p:par>
    </p:tnLst>
    <p:bldLst>
      <p:bldP spid="14" grpId="0" animBg="1"/>
      <p:bldP spid="14" grpId="1" animBg="1"/>
      <p:bldP spid="15" grpId="0" animBg="1"/>
      <p:bldP spid="15" grpId="1" animBg="1"/>
      <p:bldP spid="18" grpId="0" animBg="1"/>
      <p:bldP spid="18" grpId="1" animBg="1"/>
      <p:bldP spid="16" grpId="0" animBg="1"/>
      <p:bldP spid="16" grpId="1" animBg="1"/>
      <p:bldP spid="17" grpId="0" animBg="1"/>
      <p:bldP spid="17"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31"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77117" y="0"/>
            <a:ext cx="14465147" cy="7017306"/>
          </a:xfrm>
          <a:prstGeom prst="rect">
            <a:avLst/>
          </a:prstGeom>
          <a:noFill/>
        </p:spPr>
        <p:txBody>
          <a:bodyPr wrap="square" rtlCol="0">
            <a:spAutoFit/>
          </a:bodyPr>
          <a:lstStyle/>
          <a:p>
            <a:r>
              <a:rPr lang="en-US" b="1" dirty="0" smtClean="0">
                <a:solidFill>
                  <a:srgbClr val="00B0F0"/>
                </a:solidFill>
                <a:latin typeface="Kalam Light" panose="02000000000000000000" pitchFamily="2" charset="0"/>
                <a:cs typeface="Kalam Light" panose="02000000000000000000" pitchFamily="2" charset="0"/>
              </a:rPr>
              <a:t>Editing </a:t>
            </a:r>
            <a:r>
              <a:rPr lang="en-US" b="1" dirty="0">
                <a:solidFill>
                  <a:srgbClr val="00B0F0"/>
                </a:solidFill>
                <a:latin typeface="Kalam Light" panose="02000000000000000000" pitchFamily="2" charset="0"/>
                <a:cs typeface="Kalam Light" panose="02000000000000000000" pitchFamily="2" charset="0"/>
              </a:rPr>
              <a:t>T</a:t>
            </a:r>
            <a:r>
              <a:rPr lang="en-US" b="1" dirty="0" smtClean="0">
                <a:solidFill>
                  <a:srgbClr val="00B0F0"/>
                </a:solidFill>
                <a:latin typeface="Kalam Light" panose="02000000000000000000" pitchFamily="2" charset="0"/>
                <a:cs typeface="Kalam Light" panose="02000000000000000000" pitchFamily="2" charset="0"/>
              </a:rPr>
              <a:t>his Template:</a:t>
            </a:r>
          </a:p>
          <a:p>
            <a:pPr>
              <a:spcBef>
                <a:spcPts val="1800"/>
              </a:spcBef>
            </a:pPr>
            <a:r>
              <a:rPr lang="en-US" dirty="0" smtClean="0">
                <a:solidFill>
                  <a:schemeClr val="bg1"/>
                </a:solidFill>
                <a:latin typeface="Kalam Light" panose="02000000000000000000" pitchFamily="2" charset="0"/>
                <a:cs typeface="Kalam Light" panose="02000000000000000000" pitchFamily="2" charset="0"/>
              </a:rPr>
              <a:t>Break up your target word / sentence into 4 parts and write them into the text boxes provided (on the pieces of parchment, where you see </a:t>
            </a:r>
            <a:r>
              <a:rPr lang="en-US" dirty="0" smtClean="0">
                <a:solidFill>
                  <a:srgbClr val="00B0F0"/>
                </a:solidFill>
                <a:latin typeface="Kalam Light" panose="02000000000000000000" pitchFamily="2" charset="0"/>
                <a:cs typeface="Kalam Light" panose="02000000000000000000" pitchFamily="2" charset="0"/>
              </a:rPr>
              <a:t>‘a’, ‘b’, ‘c’, </a:t>
            </a:r>
            <a:r>
              <a:rPr lang="en-US" dirty="0" smtClean="0">
                <a:solidFill>
                  <a:schemeClr val="bg1"/>
                </a:solidFill>
                <a:latin typeface="Kalam Light" panose="02000000000000000000" pitchFamily="2" charset="0"/>
                <a:cs typeface="Kalam Light" panose="02000000000000000000" pitchFamily="2" charset="0"/>
              </a:rPr>
              <a:t>and</a:t>
            </a:r>
            <a:r>
              <a:rPr lang="en-US" dirty="0" smtClean="0">
                <a:solidFill>
                  <a:srgbClr val="00B0F0"/>
                </a:solidFill>
                <a:latin typeface="Kalam Light" panose="02000000000000000000" pitchFamily="2" charset="0"/>
                <a:cs typeface="Kalam Light" panose="02000000000000000000" pitchFamily="2" charset="0"/>
              </a:rPr>
              <a:t> ‘d’</a:t>
            </a:r>
            <a:r>
              <a:rPr lang="en-US" dirty="0" smtClean="0">
                <a:solidFill>
                  <a:schemeClr val="bg1"/>
                </a:solidFill>
                <a:latin typeface="Kalam Light" panose="02000000000000000000" pitchFamily="2" charset="0"/>
                <a:cs typeface="Kalam Light" panose="02000000000000000000" pitchFamily="2" charset="0"/>
              </a:rPr>
              <a:t> for the </a:t>
            </a:r>
            <a:r>
              <a:rPr lang="en-US" dirty="0" smtClean="0">
                <a:solidFill>
                  <a:srgbClr val="00B0F0"/>
                </a:solidFill>
                <a:latin typeface="Kalam Light" panose="02000000000000000000" pitchFamily="2" charset="0"/>
                <a:cs typeface="Kalam Light" panose="02000000000000000000" pitchFamily="2" charset="0"/>
              </a:rPr>
              <a:t>single word</a:t>
            </a:r>
            <a:r>
              <a:rPr lang="en-US" dirty="0" smtClean="0">
                <a:solidFill>
                  <a:schemeClr val="bg1"/>
                </a:solidFill>
                <a:latin typeface="Kalam Light" panose="02000000000000000000" pitchFamily="2" charset="0"/>
                <a:cs typeface="Kalam Light" panose="02000000000000000000" pitchFamily="2" charset="0"/>
              </a:rPr>
              <a:t> slides and </a:t>
            </a:r>
            <a:r>
              <a:rPr lang="en-US" dirty="0" smtClean="0">
                <a:solidFill>
                  <a:srgbClr val="00B0F0"/>
                </a:solidFill>
                <a:latin typeface="Kalam Light" panose="02000000000000000000" pitchFamily="2" charset="0"/>
                <a:cs typeface="Kalam Light" panose="02000000000000000000" pitchFamily="2" charset="0"/>
              </a:rPr>
              <a:t>‘word’</a:t>
            </a:r>
            <a:r>
              <a:rPr lang="en-US" dirty="0" smtClean="0">
                <a:solidFill>
                  <a:schemeClr val="bg1"/>
                </a:solidFill>
                <a:latin typeface="Kalam Light" panose="02000000000000000000" pitchFamily="2" charset="0"/>
                <a:cs typeface="Kalam Light" panose="02000000000000000000" pitchFamily="2" charset="0"/>
              </a:rPr>
              <a:t> for the </a:t>
            </a:r>
            <a:r>
              <a:rPr lang="en-US" dirty="0" smtClean="0">
                <a:solidFill>
                  <a:srgbClr val="00B0F0"/>
                </a:solidFill>
                <a:latin typeface="Kalam Light" panose="02000000000000000000" pitchFamily="2" charset="0"/>
                <a:cs typeface="Kalam Light" panose="02000000000000000000" pitchFamily="2" charset="0"/>
              </a:rPr>
              <a:t>sentence</a:t>
            </a:r>
            <a:r>
              <a:rPr lang="en-US" dirty="0" smtClean="0">
                <a:solidFill>
                  <a:schemeClr val="bg1"/>
                </a:solidFill>
                <a:latin typeface="Kalam Light" panose="02000000000000000000" pitchFamily="2" charset="0"/>
                <a:cs typeface="Kalam Light" panose="02000000000000000000" pitchFamily="2" charset="0"/>
              </a:rPr>
              <a:t> slides). I mix the 4 parts up, but you can put them in order for lower level students.  The font size and line spacing on the sentence slides are intended to allow for longer words or multiple short words.</a:t>
            </a:r>
          </a:p>
          <a:p>
            <a:pPr>
              <a:spcBef>
                <a:spcPts val="1800"/>
              </a:spcBef>
            </a:pPr>
            <a:r>
              <a:rPr lang="en-US" dirty="0" smtClean="0">
                <a:solidFill>
                  <a:schemeClr val="bg1"/>
                </a:solidFill>
                <a:latin typeface="Kalam Light" panose="02000000000000000000" pitchFamily="2" charset="0"/>
                <a:cs typeface="Kalam Light" panose="02000000000000000000" pitchFamily="2" charset="0"/>
              </a:rPr>
              <a:t>The next slide in each set is the ‘Write the answer!’ slide, which is a </a:t>
            </a:r>
            <a:r>
              <a:rPr lang="en-US" dirty="0" smtClean="0">
                <a:solidFill>
                  <a:srgbClr val="00B0F0"/>
                </a:solidFill>
                <a:latin typeface="Kalam Light" panose="02000000000000000000" pitchFamily="2" charset="0"/>
                <a:cs typeface="Kalam Light" panose="02000000000000000000" pitchFamily="2" charset="0"/>
              </a:rPr>
              <a:t>prompt for the students</a:t>
            </a:r>
            <a:r>
              <a:rPr lang="en-US" dirty="0" smtClean="0">
                <a:solidFill>
                  <a:schemeClr val="bg1"/>
                </a:solidFill>
                <a:latin typeface="Kalam Light" panose="02000000000000000000" pitchFamily="2" charset="0"/>
                <a:cs typeface="Kalam Light" panose="02000000000000000000" pitchFamily="2" charset="0"/>
              </a:rPr>
              <a:t>, not for you to write the actual answer (</a:t>
            </a:r>
            <a:r>
              <a:rPr lang="en-US" dirty="0" smtClean="0">
                <a:solidFill>
                  <a:srgbClr val="00B0F0"/>
                </a:solidFill>
                <a:latin typeface="Kalam Light" panose="02000000000000000000" pitchFamily="2" charset="0"/>
                <a:cs typeface="Kalam Light" panose="02000000000000000000" pitchFamily="2" charset="0"/>
              </a:rPr>
              <a:t>which is on the following slide</a:t>
            </a:r>
            <a:r>
              <a:rPr lang="en-US" dirty="0" smtClean="0">
                <a:solidFill>
                  <a:schemeClr val="bg1"/>
                </a:solidFill>
                <a:latin typeface="Kalam Light" panose="02000000000000000000" pitchFamily="2" charset="0"/>
                <a:cs typeface="Kalam Light" panose="02000000000000000000" pitchFamily="2" charset="0"/>
              </a:rPr>
              <a:t>). :)</a:t>
            </a:r>
          </a:p>
          <a:p>
            <a:pPr>
              <a:spcBef>
                <a:spcPts val="1800"/>
              </a:spcBef>
            </a:pPr>
            <a:r>
              <a:rPr lang="en-US" dirty="0" smtClean="0">
                <a:solidFill>
                  <a:schemeClr val="bg1"/>
                </a:solidFill>
                <a:latin typeface="Kalam Light" panose="02000000000000000000" pitchFamily="2" charset="0"/>
                <a:cs typeface="Kalam Light" panose="02000000000000000000" pitchFamily="2" charset="0"/>
              </a:rPr>
              <a:t>The first two sets of gameplay slides were designed for single word answers, while the last four sets were designed for sentences.  If you want to use more single word sets for younger students, the ‘</a:t>
            </a:r>
            <a:r>
              <a:rPr lang="en-US" dirty="0" err="1" smtClean="0">
                <a:solidFill>
                  <a:schemeClr val="bg1"/>
                </a:solidFill>
                <a:latin typeface="Kalam Light" panose="02000000000000000000" pitchFamily="2" charset="0"/>
                <a:cs typeface="Kalam Light" panose="02000000000000000000" pitchFamily="2" charset="0"/>
              </a:rPr>
              <a:t>abcd</a:t>
            </a:r>
            <a:r>
              <a:rPr lang="en-US" dirty="0" smtClean="0">
                <a:solidFill>
                  <a:schemeClr val="bg1"/>
                </a:solidFill>
                <a:latin typeface="Kalam Light" panose="02000000000000000000" pitchFamily="2" charset="0"/>
                <a:cs typeface="Kalam Light" panose="02000000000000000000" pitchFamily="2" charset="0"/>
              </a:rPr>
              <a:t>’ slides from sets one and two can be copied and pasted into later sets with no issues.  The </a:t>
            </a:r>
            <a:r>
              <a:rPr lang="en-US" dirty="0" smtClean="0">
                <a:solidFill>
                  <a:srgbClr val="00B0F0"/>
                </a:solidFill>
                <a:latin typeface="Kalam Light" panose="02000000000000000000" pitchFamily="2" charset="0"/>
                <a:cs typeface="Kalam Light" panose="02000000000000000000" pitchFamily="2" charset="0"/>
              </a:rPr>
              <a:t>answer slides, however, should not be copied and pasted</a:t>
            </a:r>
            <a:r>
              <a:rPr lang="en-US" dirty="0" smtClean="0">
                <a:solidFill>
                  <a:schemeClr val="bg1"/>
                </a:solidFill>
                <a:latin typeface="Kalam Light" panose="02000000000000000000" pitchFamily="2" charset="0"/>
                <a:cs typeface="Kalam Light" panose="02000000000000000000" pitchFamily="2" charset="0"/>
              </a:rPr>
              <a:t> because each has unique rewards hidden behind the answer.  You can just increase the font size where it says ‘Answer sentence </a:t>
            </a:r>
            <a:r>
              <a:rPr lang="en-US" dirty="0">
                <a:solidFill>
                  <a:schemeClr val="bg1"/>
                </a:solidFill>
                <a:latin typeface="Kalam Light" panose="02000000000000000000" pitchFamily="2" charset="0"/>
                <a:cs typeface="Kalam Light" panose="02000000000000000000" pitchFamily="2" charset="0"/>
              </a:rPr>
              <a:t>h</a:t>
            </a:r>
            <a:r>
              <a:rPr lang="en-US" dirty="0" smtClean="0">
                <a:solidFill>
                  <a:schemeClr val="bg1"/>
                </a:solidFill>
                <a:latin typeface="Kalam Light" panose="02000000000000000000" pitchFamily="2" charset="0"/>
                <a:cs typeface="Kalam Light" panose="02000000000000000000" pitchFamily="2" charset="0"/>
              </a:rPr>
              <a:t>ere’ if you like.</a:t>
            </a:r>
          </a:p>
          <a:p>
            <a:pPr>
              <a:spcBef>
                <a:spcPts val="1800"/>
              </a:spcBef>
            </a:pPr>
            <a:r>
              <a:rPr lang="en-US" dirty="0">
                <a:solidFill>
                  <a:schemeClr val="bg1"/>
                </a:solidFill>
                <a:latin typeface="Kalam Light" panose="02000000000000000000" pitchFamily="2" charset="0"/>
                <a:cs typeface="Kalam Light" panose="02000000000000000000" pitchFamily="2" charset="0"/>
              </a:rPr>
              <a:t>*Note- </a:t>
            </a:r>
            <a:r>
              <a:rPr lang="en-US" dirty="0" smtClean="0">
                <a:solidFill>
                  <a:schemeClr val="bg1"/>
                </a:solidFill>
                <a:latin typeface="Kalam Light" panose="02000000000000000000" pitchFamily="2" charset="0"/>
                <a:cs typeface="Kalam Light" panose="02000000000000000000" pitchFamily="2" charset="0"/>
              </a:rPr>
              <a:t>Deleting </a:t>
            </a:r>
            <a:r>
              <a:rPr lang="en-US" dirty="0">
                <a:solidFill>
                  <a:schemeClr val="bg1"/>
                </a:solidFill>
                <a:latin typeface="Kalam Light" panose="02000000000000000000" pitchFamily="2" charset="0"/>
                <a:cs typeface="Kalam Light" panose="02000000000000000000" pitchFamily="2" charset="0"/>
              </a:rPr>
              <a:t>or moving objects can break animation sequences.  I recommend storing an unaltered copy of this game template in a separate folder as a </a:t>
            </a:r>
            <a:r>
              <a:rPr lang="en-US">
                <a:solidFill>
                  <a:schemeClr val="bg1"/>
                </a:solidFill>
                <a:latin typeface="Kalam Light" panose="02000000000000000000" pitchFamily="2" charset="0"/>
                <a:cs typeface="Kalam Light" panose="02000000000000000000" pitchFamily="2" charset="0"/>
              </a:rPr>
              <a:t>back-up</a:t>
            </a:r>
            <a:r>
              <a:rPr lang="en-US" smtClean="0">
                <a:solidFill>
                  <a:schemeClr val="bg1"/>
                </a:solidFill>
                <a:latin typeface="Kalam Light" panose="02000000000000000000" pitchFamily="2" charset="0"/>
                <a:cs typeface="Kalam Light" panose="02000000000000000000" pitchFamily="2" charset="0"/>
              </a:rPr>
              <a:t>.*</a:t>
            </a:r>
            <a:endParaRPr lang="en-US" dirty="0" smtClean="0">
              <a:solidFill>
                <a:schemeClr val="bg1"/>
              </a:solidFill>
              <a:latin typeface="Kalam Light" panose="02000000000000000000" pitchFamily="2" charset="0"/>
              <a:cs typeface="Kalam Light" panose="02000000000000000000" pitchFamily="2" charset="0"/>
            </a:endParaRPr>
          </a:p>
        </p:txBody>
      </p:sp>
    </p:spTree>
    <p:extLst>
      <p:ext uri="{BB962C8B-B14F-4D97-AF65-F5344CB8AC3E}">
        <p14:creationId xmlns:p14="http://schemas.microsoft.com/office/powerpoint/2010/main" val="23053207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astle Background"/>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0" y="-3680460"/>
            <a:ext cx="14630400" cy="11910060"/>
          </a:xfrm>
          <a:prstGeom prst="rect">
            <a:avLst/>
          </a:prstGeom>
        </p:spPr>
      </p:pic>
      <p:pic>
        <p:nvPicPr>
          <p:cNvPr id="3" name="mystery-full-loop (AdamGoik) (CCBY4.0).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4"/>
          <a:stretch>
            <a:fillRect/>
          </a:stretch>
        </p:blipFill>
        <p:spPr>
          <a:xfrm>
            <a:off x="0" y="8427085"/>
            <a:ext cx="487363" cy="487363"/>
          </a:xfrm>
          <a:prstGeom prst="rect">
            <a:avLst/>
          </a:prstGeom>
        </p:spPr>
      </p:pic>
      <p:sp>
        <p:nvSpPr>
          <p:cNvPr id="21" name="Shade"/>
          <p:cNvSpPr/>
          <p:nvPr/>
        </p:nvSpPr>
        <p:spPr>
          <a:xfrm>
            <a:off x="0" y="0"/>
            <a:ext cx="14630400" cy="8229600"/>
          </a:xfrm>
          <a:prstGeom prst="rect">
            <a:avLst/>
          </a:prstGeom>
          <a:solidFill>
            <a:schemeClr val="tx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Mini fragment 1"/>
          <p:cNvGrpSpPr/>
          <p:nvPr/>
        </p:nvGrpSpPr>
        <p:grpSpPr>
          <a:xfrm rot="9286696">
            <a:off x="3278052" y="966860"/>
            <a:ext cx="1912620" cy="1364589"/>
            <a:chOff x="2811780" y="1552346"/>
            <a:chExt cx="1912620" cy="1364589"/>
          </a:xfrm>
        </p:grpSpPr>
        <p:pic>
          <p:nvPicPr>
            <p:cNvPr id="9" name="mini fragment"/>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2811780" y="1622633"/>
              <a:ext cx="1912620" cy="1294302"/>
            </a:xfrm>
            <a:prstGeom prst="rect">
              <a:avLst/>
            </a:prstGeom>
            <a:effectLst>
              <a:outerShdw blurRad="63500" sx="102000" sy="102000" algn="ctr" rotWithShape="0">
                <a:prstClr val="black">
                  <a:alpha val="40000"/>
                </a:prstClr>
              </a:outerShdw>
            </a:effectLst>
          </p:spPr>
        </p:pic>
        <p:sp>
          <p:nvSpPr>
            <p:cNvPr id="10" name="letter 1"/>
            <p:cNvSpPr txBox="1"/>
            <p:nvPr/>
          </p:nvSpPr>
          <p:spPr>
            <a:xfrm rot="10800000">
              <a:off x="2891790" y="1552346"/>
              <a:ext cx="1752600" cy="1200329"/>
            </a:xfrm>
            <a:prstGeom prst="rect">
              <a:avLst/>
            </a:prstGeom>
            <a:noFill/>
          </p:spPr>
          <p:txBody>
            <a:bodyPr wrap="square" rtlCol="0">
              <a:spAutoFit/>
            </a:bodyPr>
            <a:lstStyle/>
            <a:p>
              <a:pPr algn="ctr"/>
              <a:r>
                <a:rPr lang="en-US" sz="7200" dirty="0" smtClean="0">
                  <a:effectLst/>
                  <a:latin typeface="Kalam Light" panose="02000000000000000000" pitchFamily="2" charset="0"/>
                  <a:cs typeface="Kalam Light" panose="02000000000000000000" pitchFamily="2" charset="0"/>
                </a:rPr>
                <a:t>o</a:t>
              </a:r>
              <a:endParaRPr lang="en-US" sz="7200" dirty="0">
                <a:effectLst/>
                <a:latin typeface="Kalam Light" panose="02000000000000000000" pitchFamily="2" charset="0"/>
                <a:cs typeface="Kalam Light" panose="02000000000000000000" pitchFamily="2" charset="0"/>
              </a:endParaRPr>
            </a:p>
          </p:txBody>
        </p:sp>
      </p:grpSp>
      <p:grpSp>
        <p:nvGrpSpPr>
          <p:cNvPr id="12" name="Mini fragment 2"/>
          <p:cNvGrpSpPr/>
          <p:nvPr/>
        </p:nvGrpSpPr>
        <p:grpSpPr>
          <a:xfrm rot="11301434">
            <a:off x="5292780" y="2715347"/>
            <a:ext cx="1912620" cy="1364589"/>
            <a:chOff x="2811780" y="1552346"/>
            <a:chExt cx="1912620" cy="1364589"/>
          </a:xfrm>
        </p:grpSpPr>
        <p:pic>
          <p:nvPicPr>
            <p:cNvPr id="13" name="mini fragment"/>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2811780" y="1622633"/>
              <a:ext cx="1912620" cy="1294302"/>
            </a:xfrm>
            <a:prstGeom prst="rect">
              <a:avLst/>
            </a:prstGeom>
            <a:effectLst>
              <a:outerShdw blurRad="63500" sx="102000" sy="102000" algn="ctr" rotWithShape="0">
                <a:prstClr val="black">
                  <a:alpha val="40000"/>
                </a:prstClr>
              </a:outerShdw>
            </a:effectLst>
          </p:spPr>
        </p:pic>
        <p:sp>
          <p:nvSpPr>
            <p:cNvPr id="14" name="letter 2"/>
            <p:cNvSpPr txBox="1"/>
            <p:nvPr/>
          </p:nvSpPr>
          <p:spPr>
            <a:xfrm rot="10800000">
              <a:off x="2891790" y="1552346"/>
              <a:ext cx="1752600" cy="1200329"/>
            </a:xfrm>
            <a:prstGeom prst="rect">
              <a:avLst/>
            </a:prstGeom>
            <a:noFill/>
          </p:spPr>
          <p:txBody>
            <a:bodyPr wrap="square" rtlCol="0">
              <a:spAutoFit/>
            </a:bodyPr>
            <a:lstStyle/>
            <a:p>
              <a:pPr algn="ctr"/>
              <a:r>
                <a:rPr lang="en-US" sz="7200" dirty="0">
                  <a:effectLst/>
                  <a:latin typeface="Kalam Light" panose="02000000000000000000" pitchFamily="2" charset="0"/>
                  <a:cs typeface="Kalam Light" panose="02000000000000000000" pitchFamily="2" charset="0"/>
                </a:rPr>
                <a:t>k</a:t>
              </a:r>
            </a:p>
          </p:txBody>
        </p:sp>
      </p:grpSp>
      <p:grpSp>
        <p:nvGrpSpPr>
          <p:cNvPr id="15" name="Mini fragment 3"/>
          <p:cNvGrpSpPr/>
          <p:nvPr/>
        </p:nvGrpSpPr>
        <p:grpSpPr>
          <a:xfrm rot="12156251">
            <a:off x="7577361" y="752022"/>
            <a:ext cx="1912620" cy="1364589"/>
            <a:chOff x="2811780" y="1552346"/>
            <a:chExt cx="1912620" cy="1364589"/>
          </a:xfrm>
        </p:grpSpPr>
        <p:pic>
          <p:nvPicPr>
            <p:cNvPr id="16" name="mini fragment"/>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2811780" y="1622633"/>
              <a:ext cx="1912620" cy="1294302"/>
            </a:xfrm>
            <a:prstGeom prst="rect">
              <a:avLst/>
            </a:prstGeom>
            <a:effectLst>
              <a:outerShdw blurRad="63500" sx="102000" sy="102000" algn="ctr" rotWithShape="0">
                <a:prstClr val="black">
                  <a:alpha val="40000"/>
                </a:prstClr>
              </a:outerShdw>
            </a:effectLst>
          </p:spPr>
        </p:pic>
        <p:sp>
          <p:nvSpPr>
            <p:cNvPr id="17" name="letter 3"/>
            <p:cNvSpPr txBox="1"/>
            <p:nvPr/>
          </p:nvSpPr>
          <p:spPr>
            <a:xfrm rot="10800000">
              <a:off x="2891790" y="1552346"/>
              <a:ext cx="1752600" cy="1200329"/>
            </a:xfrm>
            <a:prstGeom prst="rect">
              <a:avLst/>
            </a:prstGeom>
            <a:noFill/>
          </p:spPr>
          <p:txBody>
            <a:bodyPr wrap="square" rtlCol="0">
              <a:spAutoFit/>
            </a:bodyPr>
            <a:lstStyle/>
            <a:p>
              <a:pPr algn="ctr"/>
              <a:r>
                <a:rPr lang="en-US" sz="7200" dirty="0" smtClean="0">
                  <a:effectLst/>
                  <a:latin typeface="Kalam Light" panose="02000000000000000000" pitchFamily="2" charset="0"/>
                  <a:cs typeface="Kalam Light" panose="02000000000000000000" pitchFamily="2" charset="0"/>
                </a:rPr>
                <a:t>o</a:t>
              </a:r>
              <a:endParaRPr lang="en-US" sz="7200" dirty="0">
                <a:effectLst/>
                <a:latin typeface="Kalam Light" panose="02000000000000000000" pitchFamily="2" charset="0"/>
                <a:cs typeface="Kalam Light" panose="02000000000000000000" pitchFamily="2" charset="0"/>
              </a:endParaRPr>
            </a:p>
          </p:txBody>
        </p:sp>
      </p:grpSp>
      <p:grpSp>
        <p:nvGrpSpPr>
          <p:cNvPr id="18" name="Mini fragment 4"/>
          <p:cNvGrpSpPr/>
          <p:nvPr/>
        </p:nvGrpSpPr>
        <p:grpSpPr>
          <a:xfrm rot="10129283">
            <a:off x="9212580" y="2641003"/>
            <a:ext cx="1912620" cy="1364589"/>
            <a:chOff x="2811780" y="1552346"/>
            <a:chExt cx="1912620" cy="1364589"/>
          </a:xfrm>
        </p:grpSpPr>
        <p:pic>
          <p:nvPicPr>
            <p:cNvPr id="19" name="mini fragment"/>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2811780" y="1622633"/>
              <a:ext cx="1912620" cy="1294302"/>
            </a:xfrm>
            <a:prstGeom prst="rect">
              <a:avLst/>
            </a:prstGeom>
            <a:effectLst>
              <a:outerShdw blurRad="63500" sx="102000" sy="102000" algn="ctr" rotWithShape="0">
                <a:prstClr val="black">
                  <a:alpha val="40000"/>
                </a:prstClr>
              </a:outerShdw>
            </a:effectLst>
          </p:spPr>
        </p:pic>
        <p:sp>
          <p:nvSpPr>
            <p:cNvPr id="20" name="letter 4"/>
            <p:cNvSpPr txBox="1"/>
            <p:nvPr/>
          </p:nvSpPr>
          <p:spPr>
            <a:xfrm rot="10800000">
              <a:off x="2891790" y="1552346"/>
              <a:ext cx="1752600" cy="1200329"/>
            </a:xfrm>
            <a:prstGeom prst="rect">
              <a:avLst/>
            </a:prstGeom>
            <a:noFill/>
          </p:spPr>
          <p:txBody>
            <a:bodyPr wrap="square" rtlCol="0">
              <a:spAutoFit/>
            </a:bodyPr>
            <a:lstStyle/>
            <a:p>
              <a:pPr algn="ctr"/>
              <a:r>
                <a:rPr lang="en-US" sz="7200" dirty="0" smtClean="0">
                  <a:effectLst/>
                  <a:latin typeface="Kalam Light" panose="02000000000000000000" pitchFamily="2" charset="0"/>
                  <a:cs typeface="Kalam Light" panose="02000000000000000000" pitchFamily="2" charset="0"/>
                </a:rPr>
                <a:t>b</a:t>
              </a:r>
              <a:endParaRPr lang="en-US" sz="7200" dirty="0">
                <a:effectLst/>
                <a:latin typeface="Kalam Light" panose="02000000000000000000" pitchFamily="2" charset="0"/>
                <a:cs typeface="Kalam Light" panose="02000000000000000000" pitchFamily="2" charset="0"/>
              </a:endParaRPr>
            </a:p>
          </p:txBody>
        </p:sp>
      </p:grpSp>
      <p:pic>
        <p:nvPicPr>
          <p:cNvPr id="5" name="Page"/>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2301240" y="4409440"/>
            <a:ext cx="10027920" cy="6299200"/>
          </a:xfrm>
          <a:prstGeom prst="rect">
            <a:avLst/>
          </a:prstGeom>
          <a:effectLst>
            <a:outerShdw blurRad="50800" dist="38100" dir="5400000" algn="t" rotWithShape="0">
              <a:prstClr val="black">
                <a:alpha val="40000"/>
              </a:prstClr>
            </a:outerShdw>
          </a:effectLst>
        </p:spPr>
      </p:pic>
      <p:sp>
        <p:nvSpPr>
          <p:cNvPr id="4" name="Intro 1"/>
          <p:cNvSpPr txBox="1"/>
          <p:nvPr/>
        </p:nvSpPr>
        <p:spPr>
          <a:xfrm>
            <a:off x="1790700" y="4967645"/>
            <a:ext cx="11049000" cy="3416320"/>
          </a:xfrm>
          <a:prstGeom prst="rect">
            <a:avLst/>
          </a:prstGeom>
          <a:noFill/>
        </p:spPr>
        <p:txBody>
          <a:bodyPr wrap="square" rtlCol="0">
            <a:spAutoFit/>
          </a:bodyPr>
          <a:lstStyle/>
          <a:p>
            <a:pPr algn="ctr"/>
            <a:r>
              <a:rPr lang="en-US" sz="7200" dirty="0" smtClean="0">
                <a:effectLst/>
                <a:latin typeface="Kalam Light" panose="02000000000000000000" pitchFamily="2" charset="0"/>
                <a:cs typeface="Kalam Light" panose="02000000000000000000" pitchFamily="2" charset="0"/>
              </a:rPr>
              <a:t>You are young </a:t>
            </a:r>
            <a:r>
              <a:rPr lang="en-US" sz="7200" dirty="0" smtClean="0">
                <a:solidFill>
                  <a:srgbClr val="7030A0"/>
                </a:solidFill>
                <a:effectLst/>
                <a:latin typeface="Kalam Light" panose="02000000000000000000" pitchFamily="2" charset="0"/>
                <a:cs typeface="Kalam Light" panose="02000000000000000000" pitchFamily="2" charset="0"/>
              </a:rPr>
              <a:t>wizards</a:t>
            </a:r>
            <a:r>
              <a:rPr lang="en-US" sz="7200" dirty="0" smtClean="0">
                <a:effectLst/>
                <a:latin typeface="Kalam Light" panose="02000000000000000000" pitchFamily="2" charset="0"/>
                <a:cs typeface="Kalam Light" panose="02000000000000000000" pitchFamily="2" charset="0"/>
              </a:rPr>
              <a:t>,</a:t>
            </a:r>
          </a:p>
          <a:p>
            <a:pPr algn="ctr"/>
            <a:r>
              <a:rPr lang="en-US" sz="7200" dirty="0" smtClean="0">
                <a:effectLst/>
                <a:latin typeface="Kalam Light" panose="02000000000000000000" pitchFamily="2" charset="0"/>
                <a:cs typeface="Kalam Light" panose="02000000000000000000" pitchFamily="2" charset="0"/>
              </a:rPr>
              <a:t>searching for </a:t>
            </a:r>
            <a:r>
              <a:rPr lang="en-US" sz="7200" dirty="0" smtClean="0">
                <a:solidFill>
                  <a:srgbClr val="996600"/>
                </a:solidFill>
                <a:effectLst/>
                <a:latin typeface="Kalam Light" panose="02000000000000000000" pitchFamily="2" charset="0"/>
                <a:cs typeface="Kalam Light" panose="02000000000000000000" pitchFamily="2" charset="0"/>
              </a:rPr>
              <a:t>treasure</a:t>
            </a:r>
          </a:p>
          <a:p>
            <a:pPr algn="ctr"/>
            <a:r>
              <a:rPr lang="en-US" sz="7200" dirty="0" smtClean="0">
                <a:effectLst/>
                <a:latin typeface="Kalam Light" panose="02000000000000000000" pitchFamily="2" charset="0"/>
                <a:cs typeface="Kalam Light" panose="02000000000000000000" pitchFamily="2" charset="0"/>
              </a:rPr>
              <a:t>in a </a:t>
            </a:r>
            <a:r>
              <a:rPr lang="en-US" sz="7200" dirty="0" smtClean="0">
                <a:solidFill>
                  <a:schemeClr val="tx1">
                    <a:lumMod val="65000"/>
                    <a:lumOff val="35000"/>
                  </a:schemeClr>
                </a:solidFill>
                <a:effectLst/>
                <a:latin typeface="Kalam Light" panose="02000000000000000000" pitchFamily="2" charset="0"/>
                <a:cs typeface="Kalam Light" panose="02000000000000000000" pitchFamily="2" charset="0"/>
              </a:rPr>
              <a:t>dark</a:t>
            </a:r>
            <a:r>
              <a:rPr lang="en-US" sz="7200" dirty="0" smtClean="0">
                <a:effectLst/>
                <a:latin typeface="Kalam Light" panose="02000000000000000000" pitchFamily="2" charset="0"/>
                <a:cs typeface="Kalam Light" panose="02000000000000000000" pitchFamily="2" charset="0"/>
              </a:rPr>
              <a:t> castle.</a:t>
            </a:r>
            <a:endParaRPr lang="en-US" sz="7200" dirty="0">
              <a:effectLst/>
              <a:latin typeface="Kalam Light" panose="02000000000000000000" pitchFamily="2" charset="0"/>
              <a:cs typeface="Kalam Light" panose="02000000000000000000" pitchFamily="2" charset="0"/>
            </a:endParaRPr>
          </a:p>
        </p:txBody>
      </p:sp>
      <p:sp>
        <p:nvSpPr>
          <p:cNvPr id="7" name="Intro 2"/>
          <p:cNvSpPr txBox="1"/>
          <p:nvPr/>
        </p:nvSpPr>
        <p:spPr>
          <a:xfrm>
            <a:off x="2773680" y="4967645"/>
            <a:ext cx="9083040" cy="3416320"/>
          </a:xfrm>
          <a:prstGeom prst="rect">
            <a:avLst/>
          </a:prstGeom>
          <a:noFill/>
        </p:spPr>
        <p:txBody>
          <a:bodyPr wrap="square" rtlCol="0">
            <a:spAutoFit/>
          </a:bodyPr>
          <a:lstStyle/>
          <a:p>
            <a:pPr algn="ctr"/>
            <a:r>
              <a:rPr lang="en-US" sz="7200" dirty="0" smtClean="0">
                <a:effectLst/>
                <a:latin typeface="Kalam Light" panose="02000000000000000000" pitchFamily="2" charset="0"/>
                <a:cs typeface="Kalam Light" panose="02000000000000000000" pitchFamily="2" charset="0"/>
              </a:rPr>
              <a:t>Each of you will </a:t>
            </a:r>
            <a:r>
              <a:rPr lang="en-US" sz="7200" dirty="0" smtClean="0">
                <a:solidFill>
                  <a:srgbClr val="00B0F0"/>
                </a:solidFill>
                <a:effectLst/>
                <a:latin typeface="Kalam Light" panose="02000000000000000000" pitchFamily="2" charset="0"/>
                <a:cs typeface="Kalam Light" panose="02000000000000000000" pitchFamily="2" charset="0"/>
              </a:rPr>
              <a:t>light</a:t>
            </a:r>
            <a:r>
              <a:rPr lang="en-US" sz="7200" dirty="0" smtClean="0">
                <a:effectLst/>
                <a:latin typeface="Kalam Light" panose="02000000000000000000" pitchFamily="2" charset="0"/>
                <a:cs typeface="Kalam Light" panose="02000000000000000000" pitchFamily="2" charset="0"/>
              </a:rPr>
              <a:t> up </a:t>
            </a:r>
            <a:r>
              <a:rPr lang="en-US" sz="7200" dirty="0">
                <a:solidFill>
                  <a:srgbClr val="0070C0"/>
                </a:solidFill>
                <a:effectLst/>
                <a:latin typeface="Kalam Light" panose="02000000000000000000" pitchFamily="2" charset="0"/>
                <a:cs typeface="Kalam Light" panose="02000000000000000000" pitchFamily="2" charset="0"/>
              </a:rPr>
              <a:t>one piece</a:t>
            </a:r>
            <a:r>
              <a:rPr lang="en-US" sz="7200" dirty="0">
                <a:effectLst/>
                <a:latin typeface="Kalam Light" panose="02000000000000000000" pitchFamily="2" charset="0"/>
                <a:cs typeface="Kalam Light" panose="02000000000000000000" pitchFamily="2" charset="0"/>
              </a:rPr>
              <a:t> of </a:t>
            </a:r>
            <a:r>
              <a:rPr lang="en-US" sz="7200" dirty="0" smtClean="0">
                <a:effectLst/>
                <a:latin typeface="Kalam Light" panose="02000000000000000000" pitchFamily="2" charset="0"/>
                <a:cs typeface="Kalam Light" panose="02000000000000000000" pitchFamily="2" charset="0"/>
              </a:rPr>
              <a:t>the door’s </a:t>
            </a:r>
            <a:r>
              <a:rPr lang="en-US" sz="7200" dirty="0" smtClean="0">
                <a:solidFill>
                  <a:srgbClr val="996600"/>
                </a:solidFill>
                <a:effectLst/>
                <a:latin typeface="Kalam Light" panose="02000000000000000000" pitchFamily="2" charset="0"/>
                <a:cs typeface="Kalam Light" panose="02000000000000000000" pitchFamily="2" charset="0"/>
              </a:rPr>
              <a:t>password</a:t>
            </a:r>
            <a:r>
              <a:rPr lang="en-US" sz="7200" dirty="0" smtClean="0">
                <a:effectLst/>
                <a:latin typeface="Kalam Light" panose="02000000000000000000" pitchFamily="2" charset="0"/>
                <a:cs typeface="Kalam Light" panose="02000000000000000000" pitchFamily="2" charset="0"/>
              </a:rPr>
              <a:t>.</a:t>
            </a:r>
            <a:endParaRPr lang="en-US" sz="7200" dirty="0">
              <a:effectLst/>
              <a:latin typeface="Kalam Light" panose="02000000000000000000" pitchFamily="2" charset="0"/>
              <a:cs typeface="Kalam Light" panose="02000000000000000000" pitchFamily="2" charset="0"/>
            </a:endParaRPr>
          </a:p>
        </p:txBody>
      </p:sp>
      <p:sp>
        <p:nvSpPr>
          <p:cNvPr id="8" name="Intro 3"/>
          <p:cNvSpPr txBox="1"/>
          <p:nvPr/>
        </p:nvSpPr>
        <p:spPr>
          <a:xfrm>
            <a:off x="2773680" y="4967645"/>
            <a:ext cx="9083040" cy="3416320"/>
          </a:xfrm>
          <a:prstGeom prst="rect">
            <a:avLst/>
          </a:prstGeom>
          <a:noFill/>
        </p:spPr>
        <p:txBody>
          <a:bodyPr wrap="square" rtlCol="0">
            <a:spAutoFit/>
          </a:bodyPr>
          <a:lstStyle/>
          <a:p>
            <a:pPr algn="ctr"/>
            <a:r>
              <a:rPr lang="en-US" sz="7200" dirty="0" smtClean="0">
                <a:effectLst/>
                <a:latin typeface="Kalam Light" panose="02000000000000000000" pitchFamily="2" charset="0"/>
                <a:cs typeface="Kalam Light" panose="02000000000000000000" pitchFamily="2" charset="0"/>
              </a:rPr>
              <a:t>First, </a:t>
            </a:r>
            <a:r>
              <a:rPr lang="en-US" sz="7200" dirty="0" smtClean="0">
                <a:solidFill>
                  <a:schemeClr val="accent3">
                    <a:lumMod val="50000"/>
                  </a:schemeClr>
                </a:solidFill>
                <a:effectLst/>
                <a:latin typeface="Kalam Light" panose="02000000000000000000" pitchFamily="2" charset="0"/>
                <a:cs typeface="Kalam Light" panose="02000000000000000000" pitchFamily="2" charset="0"/>
              </a:rPr>
              <a:t>close your eyes</a:t>
            </a:r>
            <a:r>
              <a:rPr lang="en-US" sz="7200" dirty="0" smtClean="0">
                <a:effectLst/>
                <a:latin typeface="Kalam Light" panose="02000000000000000000" pitchFamily="2" charset="0"/>
                <a:cs typeface="Kalam Light" panose="02000000000000000000" pitchFamily="2" charset="0"/>
              </a:rPr>
              <a:t>.</a:t>
            </a:r>
          </a:p>
          <a:p>
            <a:pPr algn="ctr"/>
            <a:r>
              <a:rPr lang="en-US" sz="7200" dirty="0" smtClean="0">
                <a:effectLst/>
                <a:latin typeface="Kalam Light" panose="02000000000000000000" pitchFamily="2" charset="0"/>
                <a:cs typeface="Kalam Light" panose="02000000000000000000" pitchFamily="2" charset="0"/>
              </a:rPr>
              <a:t>Taking turns, </a:t>
            </a:r>
            <a:r>
              <a:rPr lang="en-US" sz="7200" dirty="0" smtClean="0">
                <a:solidFill>
                  <a:srgbClr val="00B0F0"/>
                </a:solidFill>
                <a:effectLst/>
                <a:latin typeface="Kalam Light" panose="02000000000000000000" pitchFamily="2" charset="0"/>
                <a:cs typeface="Kalam Light" panose="02000000000000000000" pitchFamily="2" charset="0"/>
              </a:rPr>
              <a:t>open </a:t>
            </a:r>
            <a:r>
              <a:rPr lang="en-US" sz="7200" dirty="0" smtClean="0">
                <a:effectLst/>
                <a:latin typeface="Kalam Light" panose="02000000000000000000" pitchFamily="2" charset="0"/>
                <a:cs typeface="Kalam Light" panose="02000000000000000000" pitchFamily="2" charset="0"/>
              </a:rPr>
              <a:t>them to see one piece.</a:t>
            </a:r>
            <a:endParaRPr lang="en-US" sz="7200" dirty="0">
              <a:effectLst/>
              <a:latin typeface="Kalam Light" panose="02000000000000000000" pitchFamily="2" charset="0"/>
              <a:cs typeface="Kalam Light" panose="02000000000000000000" pitchFamily="2" charset="0"/>
            </a:endParaRPr>
          </a:p>
        </p:txBody>
      </p:sp>
      <p:sp>
        <p:nvSpPr>
          <p:cNvPr id="91" name="Intro 4"/>
          <p:cNvSpPr txBox="1"/>
          <p:nvPr/>
        </p:nvSpPr>
        <p:spPr>
          <a:xfrm>
            <a:off x="2773680" y="4967645"/>
            <a:ext cx="9083040" cy="3416320"/>
          </a:xfrm>
          <a:prstGeom prst="rect">
            <a:avLst/>
          </a:prstGeom>
          <a:noFill/>
        </p:spPr>
        <p:txBody>
          <a:bodyPr wrap="square" rtlCol="0">
            <a:spAutoFit/>
          </a:bodyPr>
          <a:lstStyle/>
          <a:p>
            <a:pPr algn="ctr"/>
            <a:r>
              <a:rPr lang="en-US" sz="7200" dirty="0" smtClean="0">
                <a:effectLst/>
                <a:latin typeface="Kalam Light" panose="02000000000000000000" pitchFamily="2" charset="0"/>
                <a:cs typeface="Kalam Light" panose="02000000000000000000" pitchFamily="2" charset="0"/>
              </a:rPr>
              <a:t>Then, </a:t>
            </a:r>
            <a:r>
              <a:rPr lang="en-US" sz="7200" dirty="0" smtClean="0">
                <a:solidFill>
                  <a:srgbClr val="0070C0"/>
                </a:solidFill>
                <a:effectLst/>
                <a:latin typeface="Kalam Light" panose="02000000000000000000" pitchFamily="2" charset="0"/>
                <a:cs typeface="Kalam Light" panose="02000000000000000000" pitchFamily="2" charset="0"/>
              </a:rPr>
              <a:t>work together</a:t>
            </a:r>
            <a:r>
              <a:rPr lang="en-US" sz="7200" dirty="0" smtClean="0">
                <a:effectLst/>
                <a:latin typeface="Kalam Light" panose="02000000000000000000" pitchFamily="2" charset="0"/>
                <a:cs typeface="Kalam Light" panose="02000000000000000000" pitchFamily="2" charset="0"/>
              </a:rPr>
              <a:t> to </a:t>
            </a:r>
            <a:r>
              <a:rPr lang="en-US" sz="7200" dirty="0" smtClean="0">
                <a:solidFill>
                  <a:srgbClr val="C00000"/>
                </a:solidFill>
                <a:effectLst/>
                <a:latin typeface="Kalam Light" panose="02000000000000000000" pitchFamily="2" charset="0"/>
                <a:cs typeface="Kalam Light" panose="02000000000000000000" pitchFamily="2" charset="0"/>
              </a:rPr>
              <a:t>write</a:t>
            </a:r>
            <a:r>
              <a:rPr lang="en-US" sz="7200" dirty="0" smtClean="0">
                <a:effectLst/>
                <a:latin typeface="Kalam Light" panose="02000000000000000000" pitchFamily="2" charset="0"/>
                <a:cs typeface="Kalam Light" panose="02000000000000000000" pitchFamily="2" charset="0"/>
              </a:rPr>
              <a:t> the password.</a:t>
            </a:r>
          </a:p>
          <a:p>
            <a:pPr algn="ctr"/>
            <a:r>
              <a:rPr lang="en-US" sz="7200" dirty="0" smtClean="0">
                <a:effectLst/>
                <a:latin typeface="Kalam Light" panose="02000000000000000000" pitchFamily="2" charset="0"/>
                <a:cs typeface="Kalam Light" panose="02000000000000000000" pitchFamily="2" charset="0"/>
              </a:rPr>
              <a:t>You have </a:t>
            </a:r>
            <a:r>
              <a:rPr lang="en-US" sz="7200" dirty="0" smtClean="0">
                <a:solidFill>
                  <a:schemeClr val="accent3">
                    <a:lumMod val="50000"/>
                  </a:schemeClr>
                </a:solidFill>
                <a:effectLst/>
                <a:latin typeface="Kalam Light" panose="02000000000000000000" pitchFamily="2" charset="0"/>
                <a:cs typeface="Kalam Light" panose="02000000000000000000" pitchFamily="2" charset="0"/>
              </a:rPr>
              <a:t>one minute</a:t>
            </a:r>
            <a:r>
              <a:rPr lang="en-US" sz="7200" dirty="0" smtClean="0">
                <a:effectLst/>
                <a:latin typeface="Kalam Light" panose="02000000000000000000" pitchFamily="2" charset="0"/>
                <a:cs typeface="Kalam Light" panose="02000000000000000000" pitchFamily="2" charset="0"/>
              </a:rPr>
              <a:t>.</a:t>
            </a:r>
            <a:endParaRPr lang="en-US" sz="7200" dirty="0">
              <a:effectLst/>
              <a:latin typeface="Kalam Light" panose="02000000000000000000" pitchFamily="2" charset="0"/>
              <a:cs typeface="Kalam Light" panose="02000000000000000000" pitchFamily="2" charset="0"/>
            </a:endParaRPr>
          </a:p>
        </p:txBody>
      </p:sp>
      <p:sp>
        <p:nvSpPr>
          <p:cNvPr id="104" name="Intro 5"/>
          <p:cNvSpPr txBox="1"/>
          <p:nvPr/>
        </p:nvSpPr>
        <p:spPr>
          <a:xfrm>
            <a:off x="2773680" y="4967645"/>
            <a:ext cx="9083040" cy="3416320"/>
          </a:xfrm>
          <a:prstGeom prst="rect">
            <a:avLst/>
          </a:prstGeom>
          <a:noFill/>
        </p:spPr>
        <p:txBody>
          <a:bodyPr wrap="square" rtlCol="0">
            <a:spAutoFit/>
          </a:bodyPr>
          <a:lstStyle/>
          <a:p>
            <a:pPr algn="ctr"/>
            <a:r>
              <a:rPr lang="en-US" sz="7200" dirty="0" smtClean="0">
                <a:effectLst/>
                <a:latin typeface="Kalam Light" panose="02000000000000000000" pitchFamily="2" charset="0"/>
                <a:cs typeface="Kalam Light" panose="02000000000000000000" pitchFamily="2" charset="0"/>
              </a:rPr>
              <a:t>If you are </a:t>
            </a:r>
            <a:r>
              <a:rPr lang="en-US" sz="7200" dirty="0" smtClean="0">
                <a:solidFill>
                  <a:srgbClr val="0070C0"/>
                </a:solidFill>
                <a:effectLst/>
                <a:latin typeface="Kalam Light" panose="02000000000000000000" pitchFamily="2" charset="0"/>
                <a:cs typeface="Kalam Light" panose="02000000000000000000" pitchFamily="2" charset="0"/>
              </a:rPr>
              <a:t>correct</a:t>
            </a:r>
            <a:r>
              <a:rPr lang="en-US" sz="7200" dirty="0" smtClean="0">
                <a:effectLst/>
                <a:latin typeface="Kalam Light" panose="02000000000000000000" pitchFamily="2" charset="0"/>
                <a:cs typeface="Kalam Light" panose="02000000000000000000" pitchFamily="2" charset="0"/>
              </a:rPr>
              <a:t>, you can open the door and </a:t>
            </a:r>
            <a:r>
              <a:rPr lang="en-US" sz="7200" dirty="0" smtClean="0">
                <a:solidFill>
                  <a:srgbClr val="C00000"/>
                </a:solidFill>
                <a:effectLst/>
                <a:latin typeface="Kalam Light" panose="02000000000000000000" pitchFamily="2" charset="0"/>
                <a:cs typeface="Kalam Light" panose="02000000000000000000" pitchFamily="2" charset="0"/>
              </a:rPr>
              <a:t>choose</a:t>
            </a:r>
            <a:r>
              <a:rPr lang="en-US" sz="7200" dirty="0" smtClean="0">
                <a:effectLst/>
                <a:latin typeface="Kalam Light" panose="02000000000000000000" pitchFamily="2" charset="0"/>
                <a:cs typeface="Kalam Light" panose="02000000000000000000" pitchFamily="2" charset="0"/>
              </a:rPr>
              <a:t> a </a:t>
            </a:r>
            <a:r>
              <a:rPr lang="en-US" sz="7200" dirty="0" smtClean="0">
                <a:solidFill>
                  <a:srgbClr val="996600"/>
                </a:solidFill>
                <a:effectLst/>
                <a:latin typeface="Kalam Light" panose="02000000000000000000" pitchFamily="2" charset="0"/>
                <a:cs typeface="Kalam Light" panose="02000000000000000000" pitchFamily="2" charset="0"/>
              </a:rPr>
              <a:t>treasure box</a:t>
            </a:r>
            <a:r>
              <a:rPr lang="en-US" sz="7200" dirty="0" smtClean="0">
                <a:effectLst/>
                <a:latin typeface="Kalam Light" panose="02000000000000000000" pitchFamily="2" charset="0"/>
                <a:cs typeface="Kalam Light" panose="02000000000000000000" pitchFamily="2" charset="0"/>
              </a:rPr>
              <a:t>.</a:t>
            </a:r>
            <a:endParaRPr lang="en-US" sz="7200" dirty="0">
              <a:effectLst/>
              <a:latin typeface="Kalam Light" panose="02000000000000000000" pitchFamily="2" charset="0"/>
              <a:cs typeface="Kalam Light" panose="02000000000000000000" pitchFamily="2" charset="0"/>
            </a:endParaRPr>
          </a:p>
        </p:txBody>
      </p:sp>
      <p:sp>
        <p:nvSpPr>
          <p:cNvPr id="108" name="Intro 6"/>
          <p:cNvSpPr txBox="1"/>
          <p:nvPr/>
        </p:nvSpPr>
        <p:spPr>
          <a:xfrm>
            <a:off x="2773680" y="4967645"/>
            <a:ext cx="9083040" cy="3416320"/>
          </a:xfrm>
          <a:prstGeom prst="rect">
            <a:avLst/>
          </a:prstGeom>
          <a:noFill/>
        </p:spPr>
        <p:txBody>
          <a:bodyPr wrap="square" rtlCol="0">
            <a:spAutoFit/>
          </a:bodyPr>
          <a:lstStyle/>
          <a:p>
            <a:pPr algn="ctr"/>
            <a:r>
              <a:rPr lang="en-US" sz="7200" dirty="0" smtClean="0">
                <a:solidFill>
                  <a:srgbClr val="C00000"/>
                </a:solidFill>
                <a:effectLst/>
                <a:latin typeface="Kalam Light" panose="02000000000000000000" pitchFamily="2" charset="0"/>
                <a:cs typeface="Kalam Light" panose="02000000000000000000" pitchFamily="2" charset="0"/>
              </a:rPr>
              <a:t>Careful</a:t>
            </a:r>
            <a:r>
              <a:rPr lang="en-US" sz="7200" dirty="0" smtClean="0">
                <a:effectLst/>
                <a:latin typeface="Kalam Light" panose="02000000000000000000" pitchFamily="2" charset="0"/>
                <a:cs typeface="Kalam Light" panose="02000000000000000000" pitchFamily="2" charset="0"/>
              </a:rPr>
              <a:t>! </a:t>
            </a:r>
            <a:r>
              <a:rPr lang="en-US" sz="7200" dirty="0" smtClean="0">
                <a:solidFill>
                  <a:srgbClr val="7030A0"/>
                </a:solidFill>
                <a:effectLst/>
                <a:latin typeface="Kalam Light" panose="02000000000000000000" pitchFamily="2" charset="0"/>
                <a:cs typeface="Kalam Light" panose="02000000000000000000" pitchFamily="2" charset="0"/>
              </a:rPr>
              <a:t>Most</a:t>
            </a:r>
            <a:r>
              <a:rPr lang="en-US" sz="7200" dirty="0" smtClean="0">
                <a:effectLst/>
                <a:latin typeface="Kalam Light" panose="02000000000000000000" pitchFamily="2" charset="0"/>
                <a:cs typeface="Kalam Light" panose="02000000000000000000" pitchFamily="2" charset="0"/>
              </a:rPr>
              <a:t> </a:t>
            </a:r>
            <a:r>
              <a:rPr lang="en-US" sz="7200" dirty="0" smtClean="0">
                <a:solidFill>
                  <a:srgbClr val="996600"/>
                </a:solidFill>
                <a:effectLst/>
                <a:latin typeface="Kalam Light" panose="02000000000000000000" pitchFamily="2" charset="0"/>
                <a:cs typeface="Kalam Light" panose="02000000000000000000" pitchFamily="2" charset="0"/>
              </a:rPr>
              <a:t>treasure</a:t>
            </a:r>
            <a:r>
              <a:rPr lang="en-US" sz="7200" dirty="0" smtClean="0">
                <a:effectLst/>
                <a:latin typeface="Kalam Light" panose="02000000000000000000" pitchFamily="2" charset="0"/>
                <a:cs typeface="Kalam Light" panose="02000000000000000000" pitchFamily="2" charset="0"/>
              </a:rPr>
              <a:t> is </a:t>
            </a:r>
            <a:r>
              <a:rPr lang="en-US" sz="7200" dirty="0" smtClean="0">
                <a:solidFill>
                  <a:srgbClr val="7030A0"/>
                </a:solidFill>
                <a:effectLst/>
                <a:latin typeface="Kalam Light" panose="02000000000000000000" pitchFamily="2" charset="0"/>
                <a:cs typeface="Kalam Light" panose="02000000000000000000" pitchFamily="2" charset="0"/>
              </a:rPr>
              <a:t>good</a:t>
            </a:r>
            <a:r>
              <a:rPr lang="en-US" sz="7200" dirty="0" smtClean="0">
                <a:effectLst/>
                <a:latin typeface="Kalam Light" panose="02000000000000000000" pitchFamily="2" charset="0"/>
                <a:cs typeface="Kalam Light" panose="02000000000000000000" pitchFamily="2" charset="0"/>
              </a:rPr>
              <a:t>, but </a:t>
            </a:r>
            <a:r>
              <a:rPr lang="en-US" sz="7200" dirty="0" smtClean="0">
                <a:solidFill>
                  <a:srgbClr val="00B050"/>
                </a:solidFill>
                <a:effectLst/>
                <a:latin typeface="Kalam Light" panose="02000000000000000000" pitchFamily="2" charset="0"/>
                <a:cs typeface="Kalam Light" panose="02000000000000000000" pitchFamily="2" charset="0"/>
              </a:rPr>
              <a:t>some</a:t>
            </a:r>
            <a:r>
              <a:rPr lang="en-US" sz="7200" dirty="0" smtClean="0">
                <a:effectLst/>
                <a:latin typeface="Kalam Light" panose="02000000000000000000" pitchFamily="2" charset="0"/>
                <a:cs typeface="Kalam Light" panose="02000000000000000000" pitchFamily="2" charset="0"/>
              </a:rPr>
              <a:t> is cursed by </a:t>
            </a:r>
            <a:r>
              <a:rPr lang="en-US" sz="7200" dirty="0" smtClean="0">
                <a:solidFill>
                  <a:srgbClr val="00B050"/>
                </a:solidFill>
                <a:effectLst/>
                <a:latin typeface="Kalam Light" panose="02000000000000000000" pitchFamily="2" charset="0"/>
                <a:cs typeface="Kalam Light" panose="02000000000000000000" pitchFamily="2" charset="0"/>
              </a:rPr>
              <a:t>evil magic</a:t>
            </a:r>
            <a:r>
              <a:rPr lang="en-US" sz="7200" dirty="0" smtClean="0">
                <a:effectLst/>
                <a:latin typeface="Kalam Light" panose="02000000000000000000" pitchFamily="2" charset="0"/>
                <a:cs typeface="Kalam Light" panose="02000000000000000000" pitchFamily="2" charset="0"/>
              </a:rPr>
              <a:t>!</a:t>
            </a:r>
            <a:endParaRPr lang="en-US" sz="7200" dirty="0">
              <a:effectLst/>
              <a:latin typeface="Kalam Light" panose="02000000000000000000" pitchFamily="2" charset="0"/>
              <a:cs typeface="Kalam Light" panose="02000000000000000000" pitchFamily="2" charset="0"/>
            </a:endParaRPr>
          </a:p>
        </p:txBody>
      </p:sp>
      <p:pic>
        <p:nvPicPr>
          <p:cNvPr id="23" name="Note 1"/>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rot="10800000">
            <a:off x="12712336" y="4740157"/>
            <a:ext cx="1370149" cy="1294302"/>
          </a:xfrm>
          <a:prstGeom prst="rect">
            <a:avLst/>
          </a:prstGeom>
          <a:effectLst>
            <a:outerShdw blurRad="63500" sx="102000" sy="102000" algn="ctr" rotWithShape="0">
              <a:prstClr val="black">
                <a:alpha val="40000"/>
              </a:prstClr>
            </a:outerShdw>
          </a:effectLst>
        </p:spPr>
      </p:pic>
      <p:pic>
        <p:nvPicPr>
          <p:cNvPr id="25" name="Note 2"/>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rot="10800000">
            <a:off x="12712335" y="6255407"/>
            <a:ext cx="1370149" cy="1294302"/>
          </a:xfrm>
          <a:prstGeom prst="rect">
            <a:avLst/>
          </a:prstGeom>
          <a:effectLst>
            <a:outerShdw blurRad="63500" sx="102000" sy="102000" algn="ctr" rotWithShape="0">
              <a:prstClr val="black">
                <a:alpha val="40000"/>
              </a:prstClr>
            </a:outerShdw>
          </a:effectLst>
        </p:spPr>
      </p:pic>
      <p:grpSp>
        <p:nvGrpSpPr>
          <p:cNvPr id="38" name="Open Eye"/>
          <p:cNvGrpSpPr/>
          <p:nvPr/>
        </p:nvGrpSpPr>
        <p:grpSpPr>
          <a:xfrm>
            <a:off x="12894266" y="4836290"/>
            <a:ext cx="1000871" cy="828409"/>
            <a:chOff x="12894266" y="4836290"/>
            <a:chExt cx="1000871" cy="828409"/>
          </a:xfrm>
        </p:grpSpPr>
        <p:sp>
          <p:nvSpPr>
            <p:cNvPr id="26" name="Oval 25"/>
            <p:cNvSpPr/>
            <p:nvPr/>
          </p:nvSpPr>
          <p:spPr>
            <a:xfrm>
              <a:off x="12940210" y="5112988"/>
              <a:ext cx="914400" cy="551711"/>
            </a:xfrm>
            <a:prstGeom prst="ellipse">
              <a:avLst/>
            </a:prstGeom>
            <a:solidFill>
              <a:schemeClr val="bg1">
                <a:alpha val="44000"/>
              </a:schemeClr>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13123090" y="5112988"/>
              <a:ext cx="548640" cy="548640"/>
            </a:xfrm>
            <a:prstGeom prst="ellipse">
              <a:avLst/>
            </a:prstGeom>
            <a:solidFill>
              <a:srgbClr val="996600">
                <a:alpha val="44000"/>
              </a:srgbClr>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p:cNvSpPr/>
            <p:nvPr/>
          </p:nvSpPr>
          <p:spPr>
            <a:xfrm>
              <a:off x="13214530" y="5204428"/>
              <a:ext cx="365760" cy="365760"/>
            </a:xfrm>
            <a:prstGeom prst="ellipse">
              <a:avLst/>
            </a:prstGeom>
            <a:solidFill>
              <a:schemeClr val="tx1">
                <a:alpha val="44000"/>
              </a:schemeClr>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Lashes"/>
            <p:cNvSpPr/>
            <p:nvPr/>
          </p:nvSpPr>
          <p:spPr>
            <a:xfrm rot="12389493">
              <a:off x="12894266" y="5004272"/>
              <a:ext cx="273674" cy="309258"/>
            </a:xfrm>
            <a:prstGeom prst="arc">
              <a:avLst>
                <a:gd name="adj1" fmla="val 16114973"/>
                <a:gd name="adj2" fmla="val 19992065"/>
              </a:avLst>
            </a:prstGeom>
            <a:ln w="28575">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2" name="Lashes"/>
            <p:cNvSpPr/>
            <p:nvPr/>
          </p:nvSpPr>
          <p:spPr>
            <a:xfrm rot="13136267">
              <a:off x="13017090" y="4920217"/>
              <a:ext cx="273674" cy="309258"/>
            </a:xfrm>
            <a:prstGeom prst="arc">
              <a:avLst>
                <a:gd name="adj1" fmla="val 16114973"/>
                <a:gd name="adj2" fmla="val 19992065"/>
              </a:avLst>
            </a:prstGeom>
            <a:ln w="28575">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3" name="Lashes"/>
            <p:cNvSpPr/>
            <p:nvPr/>
          </p:nvSpPr>
          <p:spPr>
            <a:xfrm rot="9210507" flipH="1">
              <a:off x="13621463" y="5004270"/>
              <a:ext cx="273674" cy="309258"/>
            </a:xfrm>
            <a:prstGeom prst="arc">
              <a:avLst>
                <a:gd name="adj1" fmla="val 16114973"/>
                <a:gd name="adj2" fmla="val 19992065"/>
              </a:avLst>
            </a:prstGeom>
            <a:ln w="28575">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 name="Lashes"/>
            <p:cNvSpPr/>
            <p:nvPr/>
          </p:nvSpPr>
          <p:spPr>
            <a:xfrm rot="8463733" flipH="1">
              <a:off x="13514157" y="4920217"/>
              <a:ext cx="273674" cy="309258"/>
            </a:xfrm>
            <a:prstGeom prst="arc">
              <a:avLst>
                <a:gd name="adj1" fmla="val 16114973"/>
                <a:gd name="adj2" fmla="val 19992065"/>
              </a:avLst>
            </a:prstGeom>
            <a:ln w="28575">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5" name="Lashes"/>
            <p:cNvSpPr/>
            <p:nvPr/>
          </p:nvSpPr>
          <p:spPr>
            <a:xfrm rot="14116882">
              <a:off x="13165407" y="4876447"/>
              <a:ext cx="389572" cy="309258"/>
            </a:xfrm>
            <a:prstGeom prst="arc">
              <a:avLst>
                <a:gd name="adj1" fmla="val 16114973"/>
                <a:gd name="adj2" fmla="val 19440898"/>
              </a:avLst>
            </a:prstGeom>
            <a:ln w="28575">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6" name="Lashes"/>
            <p:cNvSpPr/>
            <p:nvPr/>
          </p:nvSpPr>
          <p:spPr>
            <a:xfrm rot="7483118" flipH="1">
              <a:off x="13252591" y="4883232"/>
              <a:ext cx="389572" cy="309258"/>
            </a:xfrm>
            <a:prstGeom prst="arc">
              <a:avLst>
                <a:gd name="adj1" fmla="val 16114973"/>
                <a:gd name="adj2" fmla="val 19440898"/>
              </a:avLst>
            </a:prstGeom>
            <a:ln w="28575">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7" name="Lashes"/>
            <p:cNvSpPr/>
            <p:nvPr/>
          </p:nvSpPr>
          <p:spPr>
            <a:xfrm flipH="1">
              <a:off x="13382168" y="4952603"/>
              <a:ext cx="27432" cy="154629"/>
            </a:xfrm>
            <a:prstGeom prst="rect">
              <a:avLst/>
            </a:prstGeom>
            <a:solidFill>
              <a:schemeClr val="bg2">
                <a:lumMod val="25000"/>
              </a:schemeClr>
            </a:solidFill>
            <a:ln w="28575">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47" name="Closed Eye"/>
          <p:cNvGrpSpPr/>
          <p:nvPr/>
        </p:nvGrpSpPr>
        <p:grpSpPr>
          <a:xfrm>
            <a:off x="12894266" y="5074888"/>
            <a:ext cx="1000871" cy="701879"/>
            <a:chOff x="12894266" y="5067268"/>
            <a:chExt cx="1000871" cy="701879"/>
          </a:xfrm>
        </p:grpSpPr>
        <p:sp>
          <p:nvSpPr>
            <p:cNvPr id="30" name="Closed Eye"/>
            <p:cNvSpPr/>
            <p:nvPr/>
          </p:nvSpPr>
          <p:spPr>
            <a:xfrm rot="10800000">
              <a:off x="12940210" y="5067268"/>
              <a:ext cx="914400" cy="434372"/>
            </a:xfrm>
            <a:prstGeom prst="arc">
              <a:avLst>
                <a:gd name="adj1" fmla="val 10767569"/>
                <a:gd name="adj2" fmla="val 0"/>
              </a:avLst>
            </a:prstGeom>
            <a:ln w="38100">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9" name="Lashes"/>
            <p:cNvSpPr/>
            <p:nvPr/>
          </p:nvSpPr>
          <p:spPr>
            <a:xfrm rot="9210507" flipV="1">
              <a:off x="12894266" y="5340602"/>
              <a:ext cx="273674" cy="309258"/>
            </a:xfrm>
            <a:prstGeom prst="arc">
              <a:avLst>
                <a:gd name="adj1" fmla="val 16114973"/>
                <a:gd name="adj2" fmla="val 19992065"/>
              </a:avLst>
            </a:prstGeom>
            <a:ln w="28575">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0" name="Lashes"/>
            <p:cNvSpPr/>
            <p:nvPr/>
          </p:nvSpPr>
          <p:spPr>
            <a:xfrm rot="8463733" flipV="1">
              <a:off x="13017090" y="5413227"/>
              <a:ext cx="273674" cy="309258"/>
            </a:xfrm>
            <a:prstGeom prst="arc">
              <a:avLst>
                <a:gd name="adj1" fmla="val 16114973"/>
                <a:gd name="adj2" fmla="val 19992065"/>
              </a:avLst>
            </a:prstGeom>
            <a:ln w="28575">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1" name="Lashes"/>
            <p:cNvSpPr/>
            <p:nvPr/>
          </p:nvSpPr>
          <p:spPr>
            <a:xfrm rot="12389493" flipH="1" flipV="1">
              <a:off x="13621463" y="5340604"/>
              <a:ext cx="273674" cy="309258"/>
            </a:xfrm>
            <a:prstGeom prst="arc">
              <a:avLst>
                <a:gd name="adj1" fmla="val 16114973"/>
                <a:gd name="adj2" fmla="val 19992065"/>
              </a:avLst>
            </a:prstGeom>
            <a:ln w="28575">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2" name="Lashes"/>
            <p:cNvSpPr/>
            <p:nvPr/>
          </p:nvSpPr>
          <p:spPr>
            <a:xfrm rot="13136267" flipH="1" flipV="1">
              <a:off x="13514157" y="5413227"/>
              <a:ext cx="273674" cy="309258"/>
            </a:xfrm>
            <a:prstGeom prst="arc">
              <a:avLst>
                <a:gd name="adj1" fmla="val 16114973"/>
                <a:gd name="adj2" fmla="val 19992065"/>
              </a:avLst>
            </a:prstGeom>
            <a:ln w="28575">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3" name="Lashes"/>
            <p:cNvSpPr/>
            <p:nvPr/>
          </p:nvSpPr>
          <p:spPr>
            <a:xfrm rot="7483118" flipV="1">
              <a:off x="13165407" y="5418897"/>
              <a:ext cx="389572" cy="309258"/>
            </a:xfrm>
            <a:prstGeom prst="arc">
              <a:avLst>
                <a:gd name="adj1" fmla="val 16114973"/>
                <a:gd name="adj2" fmla="val 19440898"/>
              </a:avLst>
            </a:prstGeom>
            <a:ln w="28575">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4" name="Lashes"/>
            <p:cNvSpPr/>
            <p:nvPr/>
          </p:nvSpPr>
          <p:spPr>
            <a:xfrm rot="14116882" flipH="1" flipV="1">
              <a:off x="13252591" y="5419732"/>
              <a:ext cx="389572" cy="309258"/>
            </a:xfrm>
            <a:prstGeom prst="arc">
              <a:avLst>
                <a:gd name="adj1" fmla="val 16114973"/>
                <a:gd name="adj2" fmla="val 19440898"/>
              </a:avLst>
            </a:prstGeom>
            <a:ln w="28575">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Lashes"/>
            <p:cNvSpPr/>
            <p:nvPr/>
          </p:nvSpPr>
          <p:spPr>
            <a:xfrm flipH="1" flipV="1">
              <a:off x="13382168" y="5510070"/>
              <a:ext cx="27432" cy="154629"/>
            </a:xfrm>
            <a:prstGeom prst="rect">
              <a:avLst/>
            </a:prstGeom>
            <a:solidFill>
              <a:schemeClr val="bg2">
                <a:lumMod val="25000"/>
              </a:schemeClr>
            </a:solidFill>
            <a:ln w="28575">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68" name="Open Eye"/>
          <p:cNvGrpSpPr/>
          <p:nvPr/>
        </p:nvGrpSpPr>
        <p:grpSpPr>
          <a:xfrm>
            <a:off x="12895448" y="6331352"/>
            <a:ext cx="1000871" cy="828409"/>
            <a:chOff x="12894266" y="4836290"/>
            <a:chExt cx="1000871" cy="828409"/>
          </a:xfrm>
        </p:grpSpPr>
        <p:sp>
          <p:nvSpPr>
            <p:cNvPr id="69" name="Oval 68"/>
            <p:cNvSpPr/>
            <p:nvPr/>
          </p:nvSpPr>
          <p:spPr>
            <a:xfrm>
              <a:off x="12940210" y="5112988"/>
              <a:ext cx="914400" cy="551711"/>
            </a:xfrm>
            <a:prstGeom prst="ellipse">
              <a:avLst/>
            </a:prstGeom>
            <a:solidFill>
              <a:schemeClr val="bg1">
                <a:alpha val="44000"/>
              </a:schemeClr>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Oval 69"/>
            <p:cNvSpPr/>
            <p:nvPr/>
          </p:nvSpPr>
          <p:spPr>
            <a:xfrm>
              <a:off x="13123090" y="5112988"/>
              <a:ext cx="548640" cy="548640"/>
            </a:xfrm>
            <a:prstGeom prst="ellipse">
              <a:avLst/>
            </a:prstGeom>
            <a:solidFill>
              <a:srgbClr val="996600">
                <a:alpha val="44000"/>
              </a:srgbClr>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Oval 70"/>
            <p:cNvSpPr/>
            <p:nvPr/>
          </p:nvSpPr>
          <p:spPr>
            <a:xfrm>
              <a:off x="13214530" y="5204428"/>
              <a:ext cx="365760" cy="365760"/>
            </a:xfrm>
            <a:prstGeom prst="ellipse">
              <a:avLst/>
            </a:prstGeom>
            <a:solidFill>
              <a:schemeClr val="tx1">
                <a:alpha val="44000"/>
              </a:schemeClr>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Lashes"/>
            <p:cNvSpPr/>
            <p:nvPr/>
          </p:nvSpPr>
          <p:spPr>
            <a:xfrm rot="12389493">
              <a:off x="12894266" y="5004272"/>
              <a:ext cx="273674" cy="309258"/>
            </a:xfrm>
            <a:prstGeom prst="arc">
              <a:avLst>
                <a:gd name="adj1" fmla="val 16114973"/>
                <a:gd name="adj2" fmla="val 19992065"/>
              </a:avLst>
            </a:prstGeom>
            <a:ln w="28575">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3" name="Lashes"/>
            <p:cNvSpPr/>
            <p:nvPr/>
          </p:nvSpPr>
          <p:spPr>
            <a:xfrm rot="13136267">
              <a:off x="13017090" y="4920217"/>
              <a:ext cx="273674" cy="309258"/>
            </a:xfrm>
            <a:prstGeom prst="arc">
              <a:avLst>
                <a:gd name="adj1" fmla="val 16114973"/>
                <a:gd name="adj2" fmla="val 19992065"/>
              </a:avLst>
            </a:prstGeom>
            <a:ln w="28575">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4" name="Lashes"/>
            <p:cNvSpPr/>
            <p:nvPr/>
          </p:nvSpPr>
          <p:spPr>
            <a:xfrm rot="9210507" flipH="1">
              <a:off x="13621463" y="5004270"/>
              <a:ext cx="273674" cy="309258"/>
            </a:xfrm>
            <a:prstGeom prst="arc">
              <a:avLst>
                <a:gd name="adj1" fmla="val 16114973"/>
                <a:gd name="adj2" fmla="val 19992065"/>
              </a:avLst>
            </a:prstGeom>
            <a:ln w="28575">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5" name="Lashes"/>
            <p:cNvSpPr/>
            <p:nvPr/>
          </p:nvSpPr>
          <p:spPr>
            <a:xfrm rot="8463733" flipH="1">
              <a:off x="13514157" y="4920217"/>
              <a:ext cx="273674" cy="309258"/>
            </a:xfrm>
            <a:prstGeom prst="arc">
              <a:avLst>
                <a:gd name="adj1" fmla="val 16114973"/>
                <a:gd name="adj2" fmla="val 19992065"/>
              </a:avLst>
            </a:prstGeom>
            <a:ln w="28575">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6" name="Lashes"/>
            <p:cNvSpPr/>
            <p:nvPr/>
          </p:nvSpPr>
          <p:spPr>
            <a:xfrm rot="14116882">
              <a:off x="13165407" y="4876447"/>
              <a:ext cx="389572" cy="309258"/>
            </a:xfrm>
            <a:prstGeom prst="arc">
              <a:avLst>
                <a:gd name="adj1" fmla="val 16114973"/>
                <a:gd name="adj2" fmla="val 19440898"/>
              </a:avLst>
            </a:prstGeom>
            <a:ln w="28575">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7" name="Lashes"/>
            <p:cNvSpPr/>
            <p:nvPr/>
          </p:nvSpPr>
          <p:spPr>
            <a:xfrm rot="7483118" flipH="1">
              <a:off x="13252591" y="4883232"/>
              <a:ext cx="389572" cy="309258"/>
            </a:xfrm>
            <a:prstGeom prst="arc">
              <a:avLst>
                <a:gd name="adj1" fmla="val 16114973"/>
                <a:gd name="adj2" fmla="val 19440898"/>
              </a:avLst>
            </a:prstGeom>
            <a:ln w="28575">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8" name="Lashes"/>
            <p:cNvSpPr/>
            <p:nvPr/>
          </p:nvSpPr>
          <p:spPr>
            <a:xfrm flipH="1">
              <a:off x="13382168" y="4952603"/>
              <a:ext cx="27432" cy="154629"/>
            </a:xfrm>
            <a:prstGeom prst="rect">
              <a:avLst/>
            </a:prstGeom>
            <a:solidFill>
              <a:schemeClr val="bg2">
                <a:lumMod val="25000"/>
              </a:schemeClr>
            </a:solidFill>
            <a:ln w="28575">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79" name="Closed Eye"/>
          <p:cNvGrpSpPr/>
          <p:nvPr/>
        </p:nvGrpSpPr>
        <p:grpSpPr>
          <a:xfrm>
            <a:off x="12895448" y="6569950"/>
            <a:ext cx="1000871" cy="701879"/>
            <a:chOff x="12894266" y="5067268"/>
            <a:chExt cx="1000871" cy="701879"/>
          </a:xfrm>
        </p:grpSpPr>
        <p:sp>
          <p:nvSpPr>
            <p:cNvPr id="80" name="Closed Eye"/>
            <p:cNvSpPr/>
            <p:nvPr/>
          </p:nvSpPr>
          <p:spPr>
            <a:xfrm rot="10800000">
              <a:off x="12940210" y="5067268"/>
              <a:ext cx="914400" cy="434372"/>
            </a:xfrm>
            <a:prstGeom prst="arc">
              <a:avLst>
                <a:gd name="adj1" fmla="val 10767569"/>
                <a:gd name="adj2" fmla="val 0"/>
              </a:avLst>
            </a:prstGeom>
            <a:ln w="38100">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1" name="Lashes"/>
            <p:cNvSpPr/>
            <p:nvPr/>
          </p:nvSpPr>
          <p:spPr>
            <a:xfrm rot="9210507" flipV="1">
              <a:off x="12894266" y="5340602"/>
              <a:ext cx="273674" cy="309258"/>
            </a:xfrm>
            <a:prstGeom prst="arc">
              <a:avLst>
                <a:gd name="adj1" fmla="val 16114973"/>
                <a:gd name="adj2" fmla="val 19992065"/>
              </a:avLst>
            </a:prstGeom>
            <a:ln w="28575">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2" name="Lashes"/>
            <p:cNvSpPr/>
            <p:nvPr/>
          </p:nvSpPr>
          <p:spPr>
            <a:xfrm rot="8463733" flipV="1">
              <a:off x="13017090" y="5413227"/>
              <a:ext cx="273674" cy="309258"/>
            </a:xfrm>
            <a:prstGeom prst="arc">
              <a:avLst>
                <a:gd name="adj1" fmla="val 16114973"/>
                <a:gd name="adj2" fmla="val 19992065"/>
              </a:avLst>
            </a:prstGeom>
            <a:ln w="28575">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3" name="Lashes"/>
            <p:cNvSpPr/>
            <p:nvPr/>
          </p:nvSpPr>
          <p:spPr>
            <a:xfrm rot="12389493" flipH="1" flipV="1">
              <a:off x="13621463" y="5340604"/>
              <a:ext cx="273674" cy="309258"/>
            </a:xfrm>
            <a:prstGeom prst="arc">
              <a:avLst>
                <a:gd name="adj1" fmla="val 16114973"/>
                <a:gd name="adj2" fmla="val 19992065"/>
              </a:avLst>
            </a:prstGeom>
            <a:ln w="28575">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4" name="Lashes"/>
            <p:cNvSpPr/>
            <p:nvPr/>
          </p:nvSpPr>
          <p:spPr>
            <a:xfrm rot="13136267" flipH="1" flipV="1">
              <a:off x="13514157" y="5413227"/>
              <a:ext cx="273674" cy="309258"/>
            </a:xfrm>
            <a:prstGeom prst="arc">
              <a:avLst>
                <a:gd name="adj1" fmla="val 16114973"/>
                <a:gd name="adj2" fmla="val 19992065"/>
              </a:avLst>
            </a:prstGeom>
            <a:ln w="28575">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5" name="Lashes"/>
            <p:cNvSpPr/>
            <p:nvPr/>
          </p:nvSpPr>
          <p:spPr>
            <a:xfrm rot="7483118" flipV="1">
              <a:off x="13165407" y="5418897"/>
              <a:ext cx="389572" cy="309258"/>
            </a:xfrm>
            <a:prstGeom prst="arc">
              <a:avLst>
                <a:gd name="adj1" fmla="val 16114973"/>
                <a:gd name="adj2" fmla="val 19440898"/>
              </a:avLst>
            </a:prstGeom>
            <a:ln w="28575">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6" name="Lashes"/>
            <p:cNvSpPr/>
            <p:nvPr/>
          </p:nvSpPr>
          <p:spPr>
            <a:xfrm rot="14116882" flipH="1" flipV="1">
              <a:off x="13252591" y="5419732"/>
              <a:ext cx="389572" cy="309258"/>
            </a:xfrm>
            <a:prstGeom prst="arc">
              <a:avLst>
                <a:gd name="adj1" fmla="val 16114973"/>
                <a:gd name="adj2" fmla="val 19440898"/>
              </a:avLst>
            </a:prstGeom>
            <a:ln w="28575">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7" name="Lashes"/>
            <p:cNvSpPr/>
            <p:nvPr/>
          </p:nvSpPr>
          <p:spPr>
            <a:xfrm flipH="1" flipV="1">
              <a:off x="13382168" y="5510070"/>
              <a:ext cx="27432" cy="154629"/>
            </a:xfrm>
            <a:prstGeom prst="rect">
              <a:avLst/>
            </a:prstGeom>
            <a:solidFill>
              <a:schemeClr val="bg2">
                <a:lumMod val="25000"/>
              </a:schemeClr>
            </a:solidFill>
            <a:ln w="28575">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pic>
        <p:nvPicPr>
          <p:cNvPr id="88" name="Wand"/>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rot="1284961">
            <a:off x="27969" y="1643154"/>
            <a:ext cx="1105550" cy="4326067"/>
          </a:xfrm>
          <a:prstGeom prst="rect">
            <a:avLst/>
          </a:prstGeom>
          <a:effectLst>
            <a:innerShdw blurRad="482600" dist="800100" dir="5400000">
              <a:prstClr val="black">
                <a:alpha val="50000"/>
              </a:prstClr>
            </a:innerShdw>
          </a:effectLst>
        </p:spPr>
      </p:pic>
      <p:pic>
        <p:nvPicPr>
          <p:cNvPr id="89" name="Glow"/>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16630" y="852212"/>
            <a:ext cx="2573977" cy="2425738"/>
          </a:xfrm>
          <a:prstGeom prst="rect">
            <a:avLst/>
          </a:prstGeom>
        </p:spPr>
      </p:pic>
      <p:pic>
        <p:nvPicPr>
          <p:cNvPr id="90" name="wand glow (compiled).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20"/>
          <a:stretch>
            <a:fillRect/>
          </a:stretch>
        </p:blipFill>
        <p:spPr>
          <a:xfrm>
            <a:off x="1187935" y="8439759"/>
            <a:ext cx="487363" cy="487363"/>
          </a:xfrm>
          <a:prstGeom prst="rect">
            <a:avLst/>
          </a:prstGeom>
        </p:spPr>
      </p:pic>
      <p:grpSp>
        <p:nvGrpSpPr>
          <p:cNvPr id="92" name="Mini fragment 4"/>
          <p:cNvGrpSpPr/>
          <p:nvPr/>
        </p:nvGrpSpPr>
        <p:grpSpPr>
          <a:xfrm rot="10129283">
            <a:off x="3256175" y="1825829"/>
            <a:ext cx="1912620" cy="1364589"/>
            <a:chOff x="2811780" y="1552346"/>
            <a:chExt cx="1912620" cy="1364589"/>
          </a:xfrm>
        </p:grpSpPr>
        <p:pic>
          <p:nvPicPr>
            <p:cNvPr id="93" name="mini fragment"/>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2811780" y="1622633"/>
              <a:ext cx="1912620" cy="1294302"/>
            </a:xfrm>
            <a:prstGeom prst="rect">
              <a:avLst/>
            </a:prstGeom>
            <a:effectLst>
              <a:outerShdw blurRad="63500" sx="102000" sy="102000" algn="ctr" rotWithShape="0">
                <a:prstClr val="black">
                  <a:alpha val="40000"/>
                </a:prstClr>
              </a:outerShdw>
            </a:effectLst>
          </p:spPr>
        </p:pic>
        <p:sp>
          <p:nvSpPr>
            <p:cNvPr id="94" name="letter 4"/>
            <p:cNvSpPr txBox="1"/>
            <p:nvPr/>
          </p:nvSpPr>
          <p:spPr>
            <a:xfrm rot="10800000">
              <a:off x="2891790" y="1552346"/>
              <a:ext cx="1752600" cy="1200329"/>
            </a:xfrm>
            <a:prstGeom prst="rect">
              <a:avLst/>
            </a:prstGeom>
            <a:noFill/>
          </p:spPr>
          <p:txBody>
            <a:bodyPr wrap="square" rtlCol="0">
              <a:spAutoFit/>
            </a:bodyPr>
            <a:lstStyle/>
            <a:p>
              <a:pPr algn="ctr"/>
              <a:r>
                <a:rPr lang="en-US" sz="7200" dirty="0" smtClean="0">
                  <a:effectLst/>
                  <a:latin typeface="Kalam Light" panose="02000000000000000000" pitchFamily="2" charset="0"/>
                  <a:cs typeface="Kalam Light" panose="02000000000000000000" pitchFamily="2" charset="0"/>
                </a:rPr>
                <a:t>b</a:t>
              </a:r>
              <a:endParaRPr lang="en-US" sz="7200" dirty="0">
                <a:effectLst/>
                <a:latin typeface="Kalam Light" panose="02000000000000000000" pitchFamily="2" charset="0"/>
                <a:cs typeface="Kalam Light" panose="02000000000000000000" pitchFamily="2" charset="0"/>
              </a:endParaRPr>
            </a:p>
          </p:txBody>
        </p:sp>
      </p:grpSp>
      <p:grpSp>
        <p:nvGrpSpPr>
          <p:cNvPr id="95" name="Mini fragment 3"/>
          <p:cNvGrpSpPr/>
          <p:nvPr/>
        </p:nvGrpSpPr>
        <p:grpSpPr>
          <a:xfrm rot="12156251">
            <a:off x="5271747" y="1836987"/>
            <a:ext cx="1912620" cy="1364589"/>
            <a:chOff x="2811780" y="1552346"/>
            <a:chExt cx="1912620" cy="1364589"/>
          </a:xfrm>
        </p:grpSpPr>
        <p:pic>
          <p:nvPicPr>
            <p:cNvPr id="96" name="mini fragment"/>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2811780" y="1622633"/>
              <a:ext cx="1912620" cy="1294302"/>
            </a:xfrm>
            <a:prstGeom prst="rect">
              <a:avLst/>
            </a:prstGeom>
            <a:effectLst>
              <a:outerShdw blurRad="63500" sx="102000" sy="102000" algn="ctr" rotWithShape="0">
                <a:prstClr val="black">
                  <a:alpha val="40000"/>
                </a:prstClr>
              </a:outerShdw>
            </a:effectLst>
          </p:spPr>
        </p:pic>
        <p:sp>
          <p:nvSpPr>
            <p:cNvPr id="97" name="letter 3"/>
            <p:cNvSpPr txBox="1"/>
            <p:nvPr/>
          </p:nvSpPr>
          <p:spPr>
            <a:xfrm rot="10800000">
              <a:off x="2891790" y="1552346"/>
              <a:ext cx="1752600" cy="1200329"/>
            </a:xfrm>
            <a:prstGeom prst="rect">
              <a:avLst/>
            </a:prstGeom>
            <a:noFill/>
          </p:spPr>
          <p:txBody>
            <a:bodyPr wrap="square" rtlCol="0">
              <a:spAutoFit/>
            </a:bodyPr>
            <a:lstStyle/>
            <a:p>
              <a:pPr algn="ctr"/>
              <a:r>
                <a:rPr lang="en-US" sz="7200" dirty="0" smtClean="0">
                  <a:effectLst/>
                  <a:latin typeface="Kalam Light" panose="02000000000000000000" pitchFamily="2" charset="0"/>
                  <a:cs typeface="Kalam Light" panose="02000000000000000000" pitchFamily="2" charset="0"/>
                </a:rPr>
                <a:t>o</a:t>
              </a:r>
              <a:endParaRPr lang="en-US" sz="7200" dirty="0">
                <a:effectLst/>
                <a:latin typeface="Kalam Light" panose="02000000000000000000" pitchFamily="2" charset="0"/>
                <a:cs typeface="Kalam Light" panose="02000000000000000000" pitchFamily="2" charset="0"/>
              </a:endParaRPr>
            </a:p>
          </p:txBody>
        </p:sp>
      </p:grpSp>
      <p:grpSp>
        <p:nvGrpSpPr>
          <p:cNvPr id="98" name="Mini fragment 1"/>
          <p:cNvGrpSpPr/>
          <p:nvPr/>
        </p:nvGrpSpPr>
        <p:grpSpPr>
          <a:xfrm rot="9286696">
            <a:off x="7498268" y="1744331"/>
            <a:ext cx="1912620" cy="1364589"/>
            <a:chOff x="2811780" y="1552346"/>
            <a:chExt cx="1912620" cy="1364589"/>
          </a:xfrm>
        </p:grpSpPr>
        <p:pic>
          <p:nvPicPr>
            <p:cNvPr id="99" name="mini fragment"/>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2811780" y="1622633"/>
              <a:ext cx="1912620" cy="1294302"/>
            </a:xfrm>
            <a:prstGeom prst="rect">
              <a:avLst/>
            </a:prstGeom>
            <a:effectLst>
              <a:outerShdw blurRad="63500" sx="102000" sy="102000" algn="ctr" rotWithShape="0">
                <a:prstClr val="black">
                  <a:alpha val="40000"/>
                </a:prstClr>
              </a:outerShdw>
            </a:effectLst>
          </p:spPr>
        </p:pic>
        <p:sp>
          <p:nvSpPr>
            <p:cNvPr id="100" name="letter 1"/>
            <p:cNvSpPr txBox="1"/>
            <p:nvPr/>
          </p:nvSpPr>
          <p:spPr>
            <a:xfrm rot="10800000">
              <a:off x="2891790" y="1552346"/>
              <a:ext cx="1752600" cy="1200329"/>
            </a:xfrm>
            <a:prstGeom prst="rect">
              <a:avLst/>
            </a:prstGeom>
            <a:noFill/>
          </p:spPr>
          <p:txBody>
            <a:bodyPr wrap="square" rtlCol="0">
              <a:spAutoFit/>
            </a:bodyPr>
            <a:lstStyle/>
            <a:p>
              <a:pPr algn="ctr"/>
              <a:r>
                <a:rPr lang="en-US" sz="7200" dirty="0" smtClean="0">
                  <a:effectLst/>
                  <a:latin typeface="Kalam Light" panose="02000000000000000000" pitchFamily="2" charset="0"/>
                  <a:cs typeface="Kalam Light" panose="02000000000000000000" pitchFamily="2" charset="0"/>
                </a:rPr>
                <a:t>o</a:t>
              </a:r>
              <a:endParaRPr lang="en-US" sz="7200" dirty="0">
                <a:effectLst/>
                <a:latin typeface="Kalam Light" panose="02000000000000000000" pitchFamily="2" charset="0"/>
                <a:cs typeface="Kalam Light" panose="02000000000000000000" pitchFamily="2" charset="0"/>
              </a:endParaRPr>
            </a:p>
          </p:txBody>
        </p:sp>
      </p:grpSp>
      <p:grpSp>
        <p:nvGrpSpPr>
          <p:cNvPr id="101" name="Mini fragment 2"/>
          <p:cNvGrpSpPr/>
          <p:nvPr/>
        </p:nvGrpSpPr>
        <p:grpSpPr>
          <a:xfrm rot="11301434">
            <a:off x="9484745" y="1880033"/>
            <a:ext cx="1912620" cy="1364589"/>
            <a:chOff x="2811780" y="1552346"/>
            <a:chExt cx="1912620" cy="1364589"/>
          </a:xfrm>
        </p:grpSpPr>
        <p:pic>
          <p:nvPicPr>
            <p:cNvPr id="102" name="mini fragment"/>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2811780" y="1622633"/>
              <a:ext cx="1912620" cy="1294302"/>
            </a:xfrm>
            <a:prstGeom prst="rect">
              <a:avLst/>
            </a:prstGeom>
            <a:effectLst>
              <a:outerShdw blurRad="63500" sx="102000" sy="102000" algn="ctr" rotWithShape="0">
                <a:prstClr val="black">
                  <a:alpha val="40000"/>
                </a:prstClr>
              </a:outerShdw>
            </a:effectLst>
          </p:spPr>
        </p:pic>
        <p:sp>
          <p:nvSpPr>
            <p:cNvPr id="103" name="letter 2"/>
            <p:cNvSpPr txBox="1"/>
            <p:nvPr/>
          </p:nvSpPr>
          <p:spPr>
            <a:xfrm rot="10800000">
              <a:off x="2891790" y="1552346"/>
              <a:ext cx="1752600" cy="1200329"/>
            </a:xfrm>
            <a:prstGeom prst="rect">
              <a:avLst/>
            </a:prstGeom>
            <a:noFill/>
          </p:spPr>
          <p:txBody>
            <a:bodyPr wrap="square" rtlCol="0">
              <a:spAutoFit/>
            </a:bodyPr>
            <a:lstStyle/>
            <a:p>
              <a:pPr algn="ctr"/>
              <a:r>
                <a:rPr lang="en-US" sz="7200" dirty="0">
                  <a:effectLst/>
                  <a:latin typeface="Kalam Light" panose="02000000000000000000" pitchFamily="2" charset="0"/>
                  <a:cs typeface="Kalam Light" panose="02000000000000000000" pitchFamily="2" charset="0"/>
                </a:rPr>
                <a:t>k</a:t>
              </a:r>
            </a:p>
          </p:txBody>
        </p:sp>
      </p:grpSp>
      <p:pic>
        <p:nvPicPr>
          <p:cNvPr id="105" name="Chest 1 Closed"/>
          <p:cNvPicPr>
            <a:picLocks noChangeAspect="1"/>
          </p:cNvPicPr>
          <p:nvPr/>
        </p:nvPicPr>
        <p:blipFill>
          <a:blip r:embed="rId21" cstate="print">
            <a:extLst>
              <a:ext uri="{BEBA8EAE-BF5A-486C-A8C5-ECC9F3942E4B}">
                <a14:imgProps xmlns:a14="http://schemas.microsoft.com/office/drawing/2010/main">
                  <a14:imgLayer r:embed="rId22">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5897442" y="1760677"/>
            <a:ext cx="2836850" cy="2233006"/>
          </a:xfrm>
          <a:prstGeom prst="rect">
            <a:avLst/>
          </a:prstGeom>
          <a:effectLst>
            <a:glow rad="228600">
              <a:schemeClr val="tx1">
                <a:alpha val="40000"/>
              </a:schemeClr>
            </a:glow>
            <a:outerShdw blurRad="76200" dir="18900000" sy="23000" kx="-1200000" algn="bl" rotWithShape="0">
              <a:prstClr val="black">
                <a:alpha val="20000"/>
              </a:prstClr>
            </a:outerShdw>
          </a:effectLst>
        </p:spPr>
      </p:pic>
      <p:pic>
        <p:nvPicPr>
          <p:cNvPr id="106" name="Chest 1 Open"/>
          <p:cNvPicPr>
            <a:picLocks noChangeAspect="1"/>
          </p:cNvPicPr>
          <p:nvPr/>
        </p:nvPicPr>
        <p:blipFill>
          <a:blip r:embed="rId23" cstate="print">
            <a:extLst>
              <a:ext uri="{BEBA8EAE-BF5A-486C-A8C5-ECC9F3942E4B}">
                <a14:imgProps xmlns:a14="http://schemas.microsoft.com/office/drawing/2010/main">
                  <a14:imgLayer r:embed="rId24">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5897880" y="1012739"/>
            <a:ext cx="2834640" cy="2976372"/>
          </a:xfrm>
          <a:prstGeom prst="rect">
            <a:avLst/>
          </a:prstGeom>
          <a:effectLst>
            <a:glow rad="228600">
              <a:schemeClr val="tx1">
                <a:alpha val="40000"/>
              </a:schemeClr>
            </a:glow>
            <a:outerShdw blurRad="76200" dir="18900000" sy="23000" kx="-1200000" algn="bl" rotWithShape="0">
              <a:prstClr val="black">
                <a:alpha val="20000"/>
              </a:prstClr>
            </a:outerShdw>
          </a:effectLst>
        </p:spPr>
      </p:pic>
      <p:pic>
        <p:nvPicPr>
          <p:cNvPr id="107" name="metal_chest_open (nox_sound).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20"/>
          <a:stretch>
            <a:fillRect/>
          </a:stretch>
        </p:blipFill>
        <p:spPr>
          <a:xfrm>
            <a:off x="1885156" y="8446648"/>
            <a:ext cx="487363" cy="487363"/>
          </a:xfrm>
          <a:prstGeom prst="rect">
            <a:avLst/>
          </a:prstGeom>
        </p:spPr>
      </p:pic>
      <p:grpSp>
        <p:nvGrpSpPr>
          <p:cNvPr id="109" name="Points 3"/>
          <p:cNvGrpSpPr>
            <a:grpSpLocks noChangeAspect="1"/>
          </p:cNvGrpSpPr>
          <p:nvPr/>
        </p:nvGrpSpPr>
        <p:grpSpPr>
          <a:xfrm>
            <a:off x="2557886" y="1283331"/>
            <a:ext cx="3422945" cy="3187697"/>
            <a:chOff x="6017226" y="3122341"/>
            <a:chExt cx="5256658" cy="4895385"/>
          </a:xfrm>
        </p:grpSpPr>
        <p:pic>
          <p:nvPicPr>
            <p:cNvPr id="110" name="Points Circle"/>
            <p:cNvPicPr>
              <a:picLocks noChangeAspect="1"/>
            </p:cNvPicPr>
            <p:nvPr/>
          </p:nvPicPr>
          <p:blipFill rotWithShape="1">
            <a:blip r:embed="rId25" cstate="print">
              <a:extLst>
                <a:ext uri="{28A0092B-C50C-407E-A947-70E740481C1C}">
                  <a14:useLocalDpi xmlns:a14="http://schemas.microsoft.com/office/drawing/2010/main" val="0"/>
                </a:ext>
              </a:extLst>
            </a:blip>
            <a:srcRect l="17234" t="5105" r="15310" b="5669"/>
            <a:stretch/>
          </p:blipFill>
          <p:spPr>
            <a:xfrm>
              <a:off x="6017226" y="3122341"/>
              <a:ext cx="5256658" cy="4895385"/>
            </a:xfrm>
            <a:prstGeom prst="rect">
              <a:avLst/>
            </a:prstGeom>
          </p:spPr>
        </p:pic>
        <p:sp>
          <p:nvSpPr>
            <p:cNvPr id="111" name="Shadow"/>
            <p:cNvSpPr txBox="1"/>
            <p:nvPr/>
          </p:nvSpPr>
          <p:spPr>
            <a:xfrm>
              <a:off x="6683210" y="3784511"/>
              <a:ext cx="3749040" cy="3749040"/>
            </a:xfrm>
            <a:prstGeom prst="ellipse">
              <a:avLst/>
            </a:prstGeom>
            <a:solidFill>
              <a:schemeClr val="tx1">
                <a:alpha val="71000"/>
              </a:schemeClr>
            </a:solidFill>
            <a:effectLst>
              <a:softEdge rad="190500"/>
            </a:effectLst>
          </p:spPr>
          <p:txBody>
            <a:bodyPr wrap="square" lIns="0" tIns="0" rIns="0" bIns="0" rtlCol="0">
              <a:spAutoFit/>
            </a:bodyPr>
            <a:lstStyle/>
            <a:p>
              <a:pPr algn="ctr"/>
              <a:endParaRPr lang="en-US" sz="19900" dirty="0">
                <a:blipFill dpi="0" rotWithShape="1">
                  <a:blip r:embed="rId26"/>
                  <a:srcRect/>
                  <a:tile tx="0" ty="0" sx="100000" sy="100000" flip="none" algn="b"/>
                </a:blipFill>
                <a:latin typeface="Mystery Quest" panose="02000000000000000000" pitchFamily="2" charset="0"/>
                <a:cs typeface="Kalam Light" panose="02000000000000000000" pitchFamily="2" charset="0"/>
              </a:endParaRPr>
            </a:p>
          </p:txBody>
        </p:sp>
        <p:pic>
          <p:nvPicPr>
            <p:cNvPr id="112" name="3"/>
            <p:cNvPicPr>
              <a:picLocks noChangeAspect="1"/>
            </p:cNvPicPr>
            <p:nvPr/>
          </p:nvPicPr>
          <p:blipFill>
            <a:blip r:embed="rId27" cstate="print">
              <a:extLst>
                <a:ext uri="{BEBA8EAE-BF5A-486C-A8C5-ECC9F3942E4B}">
                  <a14:imgProps xmlns:a14="http://schemas.microsoft.com/office/drawing/2010/main">
                    <a14:imgLayer r:embed="rId28">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6968279" y="4369219"/>
              <a:ext cx="2755164" cy="2401627"/>
            </a:xfrm>
            <a:prstGeom prst="rect">
              <a:avLst/>
            </a:prstGeom>
          </p:spPr>
        </p:pic>
      </p:grpSp>
      <p:grpSp>
        <p:nvGrpSpPr>
          <p:cNvPr id="113" name="Minus 2"/>
          <p:cNvGrpSpPr>
            <a:grpSpLocks noChangeAspect="1"/>
          </p:cNvGrpSpPr>
          <p:nvPr/>
        </p:nvGrpSpPr>
        <p:grpSpPr>
          <a:xfrm>
            <a:off x="8709440" y="1283331"/>
            <a:ext cx="3422945" cy="3187697"/>
            <a:chOff x="6017226" y="3122341"/>
            <a:chExt cx="5256658" cy="4895385"/>
          </a:xfrm>
        </p:grpSpPr>
        <p:pic>
          <p:nvPicPr>
            <p:cNvPr id="114" name="Minus Circle"/>
            <p:cNvPicPr>
              <a:picLocks noChangeAspect="1"/>
            </p:cNvPicPr>
            <p:nvPr/>
          </p:nvPicPr>
          <p:blipFill rotWithShape="1">
            <a:blip r:embed="rId29" cstate="print">
              <a:duotone>
                <a:prstClr val="black"/>
                <a:schemeClr val="accent3">
                  <a:tint val="45000"/>
                  <a:satMod val="400000"/>
                </a:schemeClr>
              </a:duotone>
              <a:extLst>
                <a:ext uri="{BEBA8EAE-BF5A-486C-A8C5-ECC9F3942E4B}">
                  <a14:imgProps xmlns:a14="http://schemas.microsoft.com/office/drawing/2010/main">
                    <a14:imgLayer r:embed="rId30">
                      <a14:imgEffect>
                        <a14:brightnessContrast contrast="-40000"/>
                      </a14:imgEffect>
                    </a14:imgLayer>
                  </a14:imgProps>
                </a:ext>
                <a:ext uri="{28A0092B-C50C-407E-A947-70E740481C1C}">
                  <a14:useLocalDpi xmlns:a14="http://schemas.microsoft.com/office/drawing/2010/main" val="0"/>
                </a:ext>
              </a:extLst>
            </a:blip>
            <a:srcRect l="17234" t="5105" r="15310" b="5669"/>
            <a:stretch/>
          </p:blipFill>
          <p:spPr>
            <a:xfrm>
              <a:off x="6017226" y="3122341"/>
              <a:ext cx="5256658" cy="4895385"/>
            </a:xfrm>
            <a:prstGeom prst="rect">
              <a:avLst/>
            </a:prstGeom>
          </p:spPr>
        </p:pic>
        <p:sp>
          <p:nvSpPr>
            <p:cNvPr id="115" name="Shadow"/>
            <p:cNvSpPr txBox="1"/>
            <p:nvPr/>
          </p:nvSpPr>
          <p:spPr>
            <a:xfrm>
              <a:off x="6683211" y="3784511"/>
              <a:ext cx="3749040" cy="3749040"/>
            </a:xfrm>
            <a:prstGeom prst="ellipse">
              <a:avLst/>
            </a:prstGeom>
            <a:solidFill>
              <a:schemeClr val="tx1">
                <a:alpha val="71000"/>
              </a:schemeClr>
            </a:solidFill>
            <a:effectLst>
              <a:softEdge rad="190500"/>
            </a:effectLst>
          </p:spPr>
          <p:txBody>
            <a:bodyPr wrap="square" lIns="0" tIns="0" rIns="0" bIns="0" rtlCol="0">
              <a:spAutoFit/>
            </a:bodyPr>
            <a:lstStyle/>
            <a:p>
              <a:pPr algn="ctr"/>
              <a:endParaRPr lang="en-US" sz="19900" dirty="0">
                <a:blipFill dpi="0" rotWithShape="1">
                  <a:blip r:embed="rId26"/>
                  <a:srcRect/>
                  <a:tile tx="0" ty="0" sx="100000" sy="100000" flip="none" algn="b"/>
                </a:blipFill>
                <a:latin typeface="Mystery Quest" panose="02000000000000000000" pitchFamily="2" charset="0"/>
                <a:cs typeface="Kalam Light" panose="02000000000000000000" pitchFamily="2" charset="0"/>
              </a:endParaRPr>
            </a:p>
          </p:txBody>
        </p:sp>
        <p:pic>
          <p:nvPicPr>
            <p:cNvPr id="116" name="-2"/>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a:off x="7014327" y="4389124"/>
              <a:ext cx="2663068" cy="2361816"/>
            </a:xfrm>
            <a:prstGeom prst="rect">
              <a:avLst/>
            </a:prstGeom>
          </p:spPr>
        </p:pic>
      </p:grpSp>
      <p:pic>
        <p:nvPicPr>
          <p:cNvPr id="117" name="jingle_achievement (littlerobotsoundfactory) (CCBY4.0).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20"/>
          <a:stretch>
            <a:fillRect/>
          </a:stretch>
        </p:blipFill>
        <p:spPr>
          <a:xfrm>
            <a:off x="12778399" y="8586981"/>
            <a:ext cx="487363" cy="487363"/>
          </a:xfrm>
          <a:prstGeom prst="rect">
            <a:avLst/>
          </a:prstGeom>
        </p:spPr>
      </p:pic>
      <p:pic>
        <p:nvPicPr>
          <p:cNvPr id="118" name="minus points (compiled).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32"/>
          <a:stretch>
            <a:fillRect/>
          </a:stretch>
        </p:blipFill>
        <p:spPr>
          <a:xfrm>
            <a:off x="13688930" y="8549004"/>
            <a:ext cx="487363" cy="487363"/>
          </a:xfrm>
          <a:prstGeom prst="rect">
            <a:avLst/>
          </a:prstGeom>
        </p:spPr>
      </p:pic>
    </p:spTree>
    <p:extLst>
      <p:ext uri="{BB962C8B-B14F-4D97-AF65-F5344CB8AC3E}">
        <p14:creationId xmlns:p14="http://schemas.microsoft.com/office/powerpoint/2010/main" val="2234749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7031" fill="hold"/>
                                        <p:tgtEl>
                                          <p:spTgt spid="3"/>
                                        </p:tgtEl>
                                      </p:cBhvr>
                                    </p:cmd>
                                  </p:childTnLst>
                                </p:cTn>
                              </p:par>
                              <p:par>
                                <p:cTn id="7" presetID="42" presetClass="path" presetSubtype="0" fill="hold" nodeType="withEffect">
                                  <p:stCondLst>
                                    <p:cond delay="0"/>
                                  </p:stCondLst>
                                  <p:childTnLst>
                                    <p:animMotion origin="layout" path="M 0 2.53086E-6 L 0 0.4483 " pathEditMode="relative" rAng="0" ptsTypes="AA">
                                      <p:cBhvr>
                                        <p:cTn id="8" dur="2000" fill="hold"/>
                                        <p:tgtEl>
                                          <p:spTgt spid="2"/>
                                        </p:tgtEl>
                                        <p:attrNameLst>
                                          <p:attrName>ppt_x</p:attrName>
                                          <p:attrName>ppt_y</p:attrName>
                                        </p:attrNameLst>
                                      </p:cBhvr>
                                      <p:rCtr x="0" y="22415"/>
                                    </p:animMotion>
                                  </p:childTnLst>
                                </p:cTn>
                              </p:par>
                              <p:par>
                                <p:cTn id="9" presetID="64" presetClass="path" presetSubtype="0" fill="hold" nodeType="withEffect">
                                  <p:stCondLst>
                                    <p:cond delay="2000"/>
                                  </p:stCondLst>
                                  <p:childTnLst>
                                    <p:animMotion origin="layout" path="M 0 0.4483 L 0.00022 0.25058 " pathEditMode="relative" rAng="0" ptsTypes="AA">
                                      <p:cBhvr>
                                        <p:cTn id="10" dur="2000" fill="hold"/>
                                        <p:tgtEl>
                                          <p:spTgt spid="2"/>
                                        </p:tgtEl>
                                        <p:attrNameLst>
                                          <p:attrName>ppt_x</p:attrName>
                                          <p:attrName>ppt_y</p:attrName>
                                        </p:attrNameLst>
                                      </p:cBhvr>
                                      <p:rCtr x="11" y="-9896"/>
                                    </p:animMotion>
                                  </p:childTnLst>
                                </p:cTn>
                              </p:par>
                              <p:par>
                                <p:cTn id="11" presetID="2" presetClass="entr" presetSubtype="4" fill="hold" nodeType="withEffect">
                                  <p:stCondLst>
                                    <p:cond delay="400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par>
                                <p:cTn id="15" presetID="22" presetClass="entr" presetSubtype="1" fill="hold" grpId="0" nodeType="withEffect">
                                  <p:stCondLst>
                                    <p:cond delay="450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4000"/>
                                        <p:tgtEl>
                                          <p:spTgt spid="4"/>
                                        </p:tgtEl>
                                      </p:cBhvr>
                                    </p:animEffect>
                                  </p:childTnLst>
                                </p:cTn>
                              </p:par>
                              <p:par>
                                <p:cTn id="18" presetID="10" presetClass="entr" presetSubtype="0" fill="hold" grpId="0" nodeType="withEffect">
                                  <p:stCondLst>
                                    <p:cond delay="750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500"/>
                                        <p:tgtEl>
                                          <p:spTgt spid="21"/>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grpId="1" nodeType="clickEffect">
                                  <p:stCondLst>
                                    <p:cond delay="0"/>
                                  </p:stCondLst>
                                  <p:childTnLst>
                                    <p:animEffect transition="out" filter="fade">
                                      <p:cBhvr>
                                        <p:cTn id="24" dur="500"/>
                                        <p:tgtEl>
                                          <p:spTgt spid="4"/>
                                        </p:tgtEl>
                                      </p:cBhvr>
                                    </p:animEffect>
                                    <p:set>
                                      <p:cBhvr>
                                        <p:cTn id="25" dur="1" fill="hold">
                                          <p:stCondLst>
                                            <p:cond delay="499"/>
                                          </p:stCondLst>
                                        </p:cTn>
                                        <p:tgtEl>
                                          <p:spTgt spid="4"/>
                                        </p:tgtEl>
                                        <p:attrNameLst>
                                          <p:attrName>style.visibility</p:attrName>
                                        </p:attrNameLst>
                                      </p:cBhvr>
                                      <p:to>
                                        <p:strVal val="hidden"/>
                                      </p:to>
                                    </p:set>
                                  </p:childTnLst>
                                </p:cTn>
                              </p:par>
                            </p:childTnLst>
                          </p:cTn>
                        </p:par>
                        <p:par>
                          <p:cTn id="26" fill="hold">
                            <p:stCondLst>
                              <p:cond delay="500"/>
                            </p:stCondLst>
                            <p:childTnLst>
                              <p:par>
                                <p:cTn id="27" presetID="22" presetClass="entr" presetSubtype="1"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up)">
                                      <p:cBhvr>
                                        <p:cTn id="29" dur="4000"/>
                                        <p:tgtEl>
                                          <p:spTgt spid="7"/>
                                        </p:tgtEl>
                                      </p:cBhvr>
                                    </p:animEffect>
                                  </p:childTnLst>
                                </p:cTn>
                              </p:par>
                              <p:par>
                                <p:cTn id="30" presetID="2" presetClass="entr" presetSubtype="8" fill="hold" nodeType="withEffect">
                                  <p:stCondLst>
                                    <p:cond delay="2000"/>
                                  </p:stCondLst>
                                  <p:childTnLst>
                                    <p:set>
                                      <p:cBhvr>
                                        <p:cTn id="31" dur="1" fill="hold">
                                          <p:stCondLst>
                                            <p:cond delay="0"/>
                                          </p:stCondLst>
                                        </p:cTn>
                                        <p:tgtEl>
                                          <p:spTgt spid="88"/>
                                        </p:tgtEl>
                                        <p:attrNameLst>
                                          <p:attrName>style.visibility</p:attrName>
                                        </p:attrNameLst>
                                      </p:cBhvr>
                                      <p:to>
                                        <p:strVal val="visible"/>
                                      </p:to>
                                    </p:set>
                                    <p:anim calcmode="lin" valueType="num">
                                      <p:cBhvr additive="base">
                                        <p:cTn id="32" dur="500" fill="hold"/>
                                        <p:tgtEl>
                                          <p:spTgt spid="88"/>
                                        </p:tgtEl>
                                        <p:attrNameLst>
                                          <p:attrName>ppt_x</p:attrName>
                                        </p:attrNameLst>
                                      </p:cBhvr>
                                      <p:tavLst>
                                        <p:tav tm="0">
                                          <p:val>
                                            <p:strVal val="0-#ppt_w/2"/>
                                          </p:val>
                                        </p:tav>
                                        <p:tav tm="100000">
                                          <p:val>
                                            <p:strVal val="#ppt_x"/>
                                          </p:val>
                                        </p:tav>
                                      </p:tavLst>
                                    </p:anim>
                                    <p:anim calcmode="lin" valueType="num">
                                      <p:cBhvr additive="base">
                                        <p:cTn id="33" dur="500" fill="hold"/>
                                        <p:tgtEl>
                                          <p:spTgt spid="88"/>
                                        </p:tgtEl>
                                        <p:attrNameLst>
                                          <p:attrName>ppt_y</p:attrName>
                                        </p:attrNameLst>
                                      </p:cBhvr>
                                      <p:tavLst>
                                        <p:tav tm="0">
                                          <p:val>
                                            <p:strVal val="#ppt_y"/>
                                          </p:val>
                                        </p:tav>
                                        <p:tav tm="100000">
                                          <p:val>
                                            <p:strVal val="#ppt_y"/>
                                          </p:val>
                                        </p:tav>
                                      </p:tavLst>
                                    </p:anim>
                                  </p:childTnLst>
                                </p:cTn>
                              </p:par>
                              <p:par>
                                <p:cTn id="34" presetID="10" presetClass="entr" presetSubtype="0" fill="hold" nodeType="withEffect">
                                  <p:stCondLst>
                                    <p:cond delay="3000"/>
                                  </p:stCondLst>
                                  <p:childTnLst>
                                    <p:set>
                                      <p:cBhvr>
                                        <p:cTn id="35" dur="1" fill="hold">
                                          <p:stCondLst>
                                            <p:cond delay="0"/>
                                          </p:stCondLst>
                                        </p:cTn>
                                        <p:tgtEl>
                                          <p:spTgt spid="89"/>
                                        </p:tgtEl>
                                        <p:attrNameLst>
                                          <p:attrName>style.visibility</p:attrName>
                                        </p:attrNameLst>
                                      </p:cBhvr>
                                      <p:to>
                                        <p:strVal val="visible"/>
                                      </p:to>
                                    </p:set>
                                    <p:animEffect transition="in" filter="fade">
                                      <p:cBhvr>
                                        <p:cTn id="36" dur="500"/>
                                        <p:tgtEl>
                                          <p:spTgt spid="89"/>
                                        </p:tgtEl>
                                      </p:cBhvr>
                                    </p:animEffect>
                                  </p:childTnLst>
                                </p:cTn>
                              </p:par>
                              <p:par>
                                <p:cTn id="37" presetID="1" presetClass="mediacall" presetSubtype="0" fill="hold" nodeType="withEffect">
                                  <p:stCondLst>
                                    <p:cond delay="3000"/>
                                  </p:stCondLst>
                                  <p:childTnLst>
                                    <p:cmd type="call" cmd="playFrom(0.0)">
                                      <p:cBhvr>
                                        <p:cTn id="38" dur="1128" fill="hold"/>
                                        <p:tgtEl>
                                          <p:spTgt spid="90"/>
                                        </p:tgtEl>
                                      </p:cBhvr>
                                    </p:cmd>
                                  </p:childTnLst>
                                </p:cTn>
                              </p:par>
                              <p:par>
                                <p:cTn id="39" presetID="6" presetClass="emph" presetSubtype="0" repeatCount="indefinite" autoRev="1" fill="hold" nodeType="withEffect">
                                  <p:stCondLst>
                                    <p:cond delay="3000"/>
                                  </p:stCondLst>
                                  <p:childTnLst>
                                    <p:animScale>
                                      <p:cBhvr>
                                        <p:cTn id="40" dur="1000" fill="hold"/>
                                        <p:tgtEl>
                                          <p:spTgt spid="89"/>
                                        </p:tgtEl>
                                      </p:cBhvr>
                                      <p:by x="115000" y="115000"/>
                                    </p:animScale>
                                  </p:childTnLst>
                                </p:cTn>
                              </p:par>
                              <p:par>
                                <p:cTn id="41" presetID="10" presetClass="exit" presetSubtype="0" fill="hold" grpId="1" nodeType="withEffect">
                                  <p:stCondLst>
                                    <p:cond delay="3000"/>
                                  </p:stCondLst>
                                  <p:childTnLst>
                                    <p:animEffect transition="out" filter="fade">
                                      <p:cBhvr>
                                        <p:cTn id="42" dur="500"/>
                                        <p:tgtEl>
                                          <p:spTgt spid="21"/>
                                        </p:tgtEl>
                                      </p:cBhvr>
                                    </p:animEffect>
                                    <p:set>
                                      <p:cBhvr>
                                        <p:cTn id="43" dur="1" fill="hold">
                                          <p:stCondLst>
                                            <p:cond delay="499"/>
                                          </p:stCondLst>
                                        </p:cTn>
                                        <p:tgtEl>
                                          <p:spTgt spid="21"/>
                                        </p:tgtEl>
                                        <p:attrNameLst>
                                          <p:attrName>style.visibility</p:attrName>
                                        </p:attrNameLst>
                                      </p:cBhvr>
                                      <p:to>
                                        <p:strVal val="hidden"/>
                                      </p:to>
                                    </p:set>
                                  </p:childTnLst>
                                </p:cTn>
                              </p:par>
                              <p:par>
                                <p:cTn id="44" presetID="10" presetClass="entr" presetSubtype="0" fill="hold" nodeType="withEffect">
                                  <p:stCondLst>
                                    <p:cond delay="350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par>
                                <p:cTn id="47" presetID="10" presetClass="entr" presetSubtype="0" fill="hold" nodeType="withEffect">
                                  <p:stCondLst>
                                    <p:cond delay="400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500"/>
                                        <p:tgtEl>
                                          <p:spTgt spid="12"/>
                                        </p:tgtEl>
                                      </p:cBhvr>
                                    </p:animEffect>
                                  </p:childTnLst>
                                </p:cTn>
                              </p:par>
                              <p:par>
                                <p:cTn id="50" presetID="10" presetClass="entr" presetSubtype="0" fill="hold" nodeType="withEffect">
                                  <p:stCondLst>
                                    <p:cond delay="450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500"/>
                                        <p:tgtEl>
                                          <p:spTgt spid="15"/>
                                        </p:tgtEl>
                                      </p:cBhvr>
                                    </p:animEffect>
                                  </p:childTnLst>
                                </p:cTn>
                              </p:par>
                              <p:par>
                                <p:cTn id="53" presetID="10" presetClass="entr" presetSubtype="0" fill="hold" nodeType="withEffect">
                                  <p:stCondLst>
                                    <p:cond delay="500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500"/>
                                        <p:tgtEl>
                                          <p:spTgt spid="18"/>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xit" presetSubtype="0" fill="hold" grpId="1" nodeType="clickEffect">
                                  <p:stCondLst>
                                    <p:cond delay="0"/>
                                  </p:stCondLst>
                                  <p:childTnLst>
                                    <p:animEffect transition="out" filter="fade">
                                      <p:cBhvr>
                                        <p:cTn id="59" dur="500"/>
                                        <p:tgtEl>
                                          <p:spTgt spid="7"/>
                                        </p:tgtEl>
                                      </p:cBhvr>
                                    </p:animEffect>
                                    <p:set>
                                      <p:cBhvr>
                                        <p:cTn id="60" dur="1" fill="hold">
                                          <p:stCondLst>
                                            <p:cond delay="499"/>
                                          </p:stCondLst>
                                        </p:cTn>
                                        <p:tgtEl>
                                          <p:spTgt spid="7"/>
                                        </p:tgtEl>
                                        <p:attrNameLst>
                                          <p:attrName>style.visibility</p:attrName>
                                        </p:attrNameLst>
                                      </p:cBhvr>
                                      <p:to>
                                        <p:strVal val="hidden"/>
                                      </p:to>
                                    </p:set>
                                  </p:childTnLst>
                                </p:cTn>
                              </p:par>
                              <p:par>
                                <p:cTn id="61" presetID="10" presetClass="exit" presetSubtype="0" fill="hold" nodeType="withEffect">
                                  <p:stCondLst>
                                    <p:cond delay="0"/>
                                  </p:stCondLst>
                                  <p:childTnLst>
                                    <p:animEffect transition="out" filter="fade">
                                      <p:cBhvr>
                                        <p:cTn id="62" dur="500"/>
                                        <p:tgtEl>
                                          <p:spTgt spid="89"/>
                                        </p:tgtEl>
                                      </p:cBhvr>
                                    </p:animEffect>
                                    <p:set>
                                      <p:cBhvr>
                                        <p:cTn id="63" dur="1" fill="hold">
                                          <p:stCondLst>
                                            <p:cond delay="499"/>
                                          </p:stCondLst>
                                        </p:cTn>
                                        <p:tgtEl>
                                          <p:spTgt spid="89"/>
                                        </p:tgtEl>
                                        <p:attrNameLst>
                                          <p:attrName>style.visibility</p:attrName>
                                        </p:attrNameLst>
                                      </p:cBhvr>
                                      <p:to>
                                        <p:strVal val="hidden"/>
                                      </p:to>
                                    </p:set>
                                  </p:childTnLst>
                                </p:cTn>
                              </p:par>
                              <p:par>
                                <p:cTn id="64" presetID="10" presetClass="exit" presetSubtype="0" fill="hold" nodeType="withEffect">
                                  <p:stCondLst>
                                    <p:cond delay="0"/>
                                  </p:stCondLst>
                                  <p:childTnLst>
                                    <p:animEffect transition="out" filter="fade">
                                      <p:cBhvr>
                                        <p:cTn id="65" dur="500"/>
                                        <p:tgtEl>
                                          <p:spTgt spid="11"/>
                                        </p:tgtEl>
                                      </p:cBhvr>
                                    </p:animEffect>
                                    <p:set>
                                      <p:cBhvr>
                                        <p:cTn id="66" dur="1" fill="hold">
                                          <p:stCondLst>
                                            <p:cond delay="499"/>
                                          </p:stCondLst>
                                        </p:cTn>
                                        <p:tgtEl>
                                          <p:spTgt spid="11"/>
                                        </p:tgtEl>
                                        <p:attrNameLst>
                                          <p:attrName>style.visibility</p:attrName>
                                        </p:attrNameLst>
                                      </p:cBhvr>
                                      <p:to>
                                        <p:strVal val="hidden"/>
                                      </p:to>
                                    </p:set>
                                  </p:childTnLst>
                                </p:cTn>
                              </p:par>
                              <p:par>
                                <p:cTn id="67" presetID="10" presetClass="exit" presetSubtype="0" fill="hold" nodeType="withEffect">
                                  <p:stCondLst>
                                    <p:cond delay="0"/>
                                  </p:stCondLst>
                                  <p:childTnLst>
                                    <p:animEffect transition="out" filter="fade">
                                      <p:cBhvr>
                                        <p:cTn id="68" dur="500"/>
                                        <p:tgtEl>
                                          <p:spTgt spid="12"/>
                                        </p:tgtEl>
                                      </p:cBhvr>
                                    </p:animEffect>
                                    <p:set>
                                      <p:cBhvr>
                                        <p:cTn id="69" dur="1" fill="hold">
                                          <p:stCondLst>
                                            <p:cond delay="499"/>
                                          </p:stCondLst>
                                        </p:cTn>
                                        <p:tgtEl>
                                          <p:spTgt spid="12"/>
                                        </p:tgtEl>
                                        <p:attrNameLst>
                                          <p:attrName>style.visibility</p:attrName>
                                        </p:attrNameLst>
                                      </p:cBhvr>
                                      <p:to>
                                        <p:strVal val="hidden"/>
                                      </p:to>
                                    </p:set>
                                  </p:childTnLst>
                                </p:cTn>
                              </p:par>
                              <p:par>
                                <p:cTn id="70" presetID="10" presetClass="exit" presetSubtype="0" fill="hold" nodeType="withEffect">
                                  <p:stCondLst>
                                    <p:cond delay="0"/>
                                  </p:stCondLst>
                                  <p:childTnLst>
                                    <p:animEffect transition="out" filter="fade">
                                      <p:cBhvr>
                                        <p:cTn id="71" dur="500"/>
                                        <p:tgtEl>
                                          <p:spTgt spid="15"/>
                                        </p:tgtEl>
                                      </p:cBhvr>
                                    </p:animEffect>
                                    <p:set>
                                      <p:cBhvr>
                                        <p:cTn id="72" dur="1" fill="hold">
                                          <p:stCondLst>
                                            <p:cond delay="499"/>
                                          </p:stCondLst>
                                        </p:cTn>
                                        <p:tgtEl>
                                          <p:spTgt spid="15"/>
                                        </p:tgtEl>
                                        <p:attrNameLst>
                                          <p:attrName>style.visibility</p:attrName>
                                        </p:attrNameLst>
                                      </p:cBhvr>
                                      <p:to>
                                        <p:strVal val="hidden"/>
                                      </p:to>
                                    </p:set>
                                  </p:childTnLst>
                                </p:cTn>
                              </p:par>
                              <p:par>
                                <p:cTn id="73" presetID="10" presetClass="exit" presetSubtype="0" fill="hold" nodeType="withEffect">
                                  <p:stCondLst>
                                    <p:cond delay="0"/>
                                  </p:stCondLst>
                                  <p:childTnLst>
                                    <p:animEffect transition="out" filter="fade">
                                      <p:cBhvr>
                                        <p:cTn id="74" dur="500"/>
                                        <p:tgtEl>
                                          <p:spTgt spid="18"/>
                                        </p:tgtEl>
                                      </p:cBhvr>
                                    </p:animEffect>
                                    <p:set>
                                      <p:cBhvr>
                                        <p:cTn id="75" dur="1" fill="hold">
                                          <p:stCondLst>
                                            <p:cond delay="499"/>
                                          </p:stCondLst>
                                        </p:cTn>
                                        <p:tgtEl>
                                          <p:spTgt spid="18"/>
                                        </p:tgtEl>
                                        <p:attrNameLst>
                                          <p:attrName>style.visibility</p:attrName>
                                        </p:attrNameLst>
                                      </p:cBhvr>
                                      <p:to>
                                        <p:strVal val="hidden"/>
                                      </p:to>
                                    </p:set>
                                  </p:childTnLst>
                                </p:cTn>
                              </p:par>
                              <p:par>
                                <p:cTn id="76" presetID="2" presetClass="exit" presetSubtype="8" fill="hold" nodeType="withEffect">
                                  <p:stCondLst>
                                    <p:cond delay="500"/>
                                  </p:stCondLst>
                                  <p:childTnLst>
                                    <p:anim calcmode="lin" valueType="num">
                                      <p:cBhvr additive="base">
                                        <p:cTn id="77" dur="500"/>
                                        <p:tgtEl>
                                          <p:spTgt spid="88"/>
                                        </p:tgtEl>
                                        <p:attrNameLst>
                                          <p:attrName>ppt_x</p:attrName>
                                        </p:attrNameLst>
                                      </p:cBhvr>
                                      <p:tavLst>
                                        <p:tav tm="0">
                                          <p:val>
                                            <p:strVal val="ppt_x"/>
                                          </p:val>
                                        </p:tav>
                                        <p:tav tm="100000">
                                          <p:val>
                                            <p:strVal val="0-ppt_w/2"/>
                                          </p:val>
                                        </p:tav>
                                      </p:tavLst>
                                    </p:anim>
                                    <p:anim calcmode="lin" valueType="num">
                                      <p:cBhvr additive="base">
                                        <p:cTn id="78" dur="500"/>
                                        <p:tgtEl>
                                          <p:spTgt spid="88"/>
                                        </p:tgtEl>
                                        <p:attrNameLst>
                                          <p:attrName>ppt_y</p:attrName>
                                        </p:attrNameLst>
                                      </p:cBhvr>
                                      <p:tavLst>
                                        <p:tav tm="0">
                                          <p:val>
                                            <p:strVal val="ppt_y"/>
                                          </p:val>
                                        </p:tav>
                                        <p:tav tm="100000">
                                          <p:val>
                                            <p:strVal val="ppt_y"/>
                                          </p:val>
                                        </p:tav>
                                      </p:tavLst>
                                    </p:anim>
                                    <p:set>
                                      <p:cBhvr>
                                        <p:cTn id="79" dur="1" fill="hold">
                                          <p:stCondLst>
                                            <p:cond delay="499"/>
                                          </p:stCondLst>
                                        </p:cTn>
                                        <p:tgtEl>
                                          <p:spTgt spid="88"/>
                                        </p:tgtEl>
                                        <p:attrNameLst>
                                          <p:attrName>style.visibility</p:attrName>
                                        </p:attrNameLst>
                                      </p:cBhvr>
                                      <p:to>
                                        <p:strVal val="hidden"/>
                                      </p:to>
                                    </p:set>
                                  </p:childTnLst>
                                </p:cTn>
                              </p:par>
                            </p:childTnLst>
                          </p:cTn>
                        </p:par>
                        <p:par>
                          <p:cTn id="80" fill="hold">
                            <p:stCondLst>
                              <p:cond delay="1000"/>
                            </p:stCondLst>
                            <p:childTnLst>
                              <p:par>
                                <p:cTn id="81" presetID="22" presetClass="entr" presetSubtype="1" fill="hold" grpId="0" nodeType="afterEffect">
                                  <p:stCondLst>
                                    <p:cond delay="0"/>
                                  </p:stCondLst>
                                  <p:childTnLst>
                                    <p:set>
                                      <p:cBhvr>
                                        <p:cTn id="82" dur="1" fill="hold">
                                          <p:stCondLst>
                                            <p:cond delay="0"/>
                                          </p:stCondLst>
                                        </p:cTn>
                                        <p:tgtEl>
                                          <p:spTgt spid="8"/>
                                        </p:tgtEl>
                                        <p:attrNameLst>
                                          <p:attrName>style.visibility</p:attrName>
                                        </p:attrNameLst>
                                      </p:cBhvr>
                                      <p:to>
                                        <p:strVal val="visible"/>
                                      </p:to>
                                    </p:set>
                                    <p:animEffect transition="in" filter="wipe(up)">
                                      <p:cBhvr>
                                        <p:cTn id="83" dur="4000"/>
                                        <p:tgtEl>
                                          <p:spTgt spid="8"/>
                                        </p:tgtEl>
                                      </p:cBhvr>
                                    </p:animEffect>
                                  </p:childTnLst>
                                </p:cTn>
                              </p:par>
                              <p:par>
                                <p:cTn id="84" presetID="2" presetClass="entr" presetSubtype="2" fill="hold" nodeType="withEffect">
                                  <p:stCondLst>
                                    <p:cond delay="500"/>
                                  </p:stCondLst>
                                  <p:childTnLst>
                                    <p:set>
                                      <p:cBhvr>
                                        <p:cTn id="85" dur="1" fill="hold">
                                          <p:stCondLst>
                                            <p:cond delay="0"/>
                                          </p:stCondLst>
                                        </p:cTn>
                                        <p:tgtEl>
                                          <p:spTgt spid="23"/>
                                        </p:tgtEl>
                                        <p:attrNameLst>
                                          <p:attrName>style.visibility</p:attrName>
                                        </p:attrNameLst>
                                      </p:cBhvr>
                                      <p:to>
                                        <p:strVal val="visible"/>
                                      </p:to>
                                    </p:set>
                                    <p:anim calcmode="lin" valueType="num">
                                      <p:cBhvr additive="base">
                                        <p:cTn id="86" dur="250" fill="hold"/>
                                        <p:tgtEl>
                                          <p:spTgt spid="23"/>
                                        </p:tgtEl>
                                        <p:attrNameLst>
                                          <p:attrName>ppt_x</p:attrName>
                                        </p:attrNameLst>
                                      </p:cBhvr>
                                      <p:tavLst>
                                        <p:tav tm="0">
                                          <p:val>
                                            <p:strVal val="1+#ppt_w/2"/>
                                          </p:val>
                                        </p:tav>
                                        <p:tav tm="100000">
                                          <p:val>
                                            <p:strVal val="#ppt_x"/>
                                          </p:val>
                                        </p:tav>
                                      </p:tavLst>
                                    </p:anim>
                                    <p:anim calcmode="lin" valueType="num">
                                      <p:cBhvr additive="base">
                                        <p:cTn id="87" dur="250" fill="hold"/>
                                        <p:tgtEl>
                                          <p:spTgt spid="23"/>
                                        </p:tgtEl>
                                        <p:attrNameLst>
                                          <p:attrName>ppt_y</p:attrName>
                                        </p:attrNameLst>
                                      </p:cBhvr>
                                      <p:tavLst>
                                        <p:tav tm="0">
                                          <p:val>
                                            <p:strVal val="#ppt_y"/>
                                          </p:val>
                                        </p:tav>
                                        <p:tav tm="100000">
                                          <p:val>
                                            <p:strVal val="#ppt_y"/>
                                          </p:val>
                                        </p:tav>
                                      </p:tavLst>
                                    </p:anim>
                                  </p:childTnLst>
                                </p:cTn>
                              </p:par>
                              <p:par>
                                <p:cTn id="88" presetID="10" presetClass="entr" presetSubtype="0" fill="hold" nodeType="withEffect">
                                  <p:stCondLst>
                                    <p:cond delay="750"/>
                                  </p:stCondLst>
                                  <p:childTnLst>
                                    <p:set>
                                      <p:cBhvr>
                                        <p:cTn id="89" dur="1" fill="hold">
                                          <p:stCondLst>
                                            <p:cond delay="0"/>
                                          </p:stCondLst>
                                        </p:cTn>
                                        <p:tgtEl>
                                          <p:spTgt spid="38"/>
                                        </p:tgtEl>
                                        <p:attrNameLst>
                                          <p:attrName>style.visibility</p:attrName>
                                        </p:attrNameLst>
                                      </p:cBhvr>
                                      <p:to>
                                        <p:strVal val="visible"/>
                                      </p:to>
                                    </p:set>
                                    <p:animEffect transition="in" filter="fade">
                                      <p:cBhvr>
                                        <p:cTn id="90" dur="500"/>
                                        <p:tgtEl>
                                          <p:spTgt spid="38"/>
                                        </p:tgtEl>
                                      </p:cBhvr>
                                    </p:animEffect>
                                  </p:childTnLst>
                                </p:cTn>
                              </p:par>
                              <p:par>
                                <p:cTn id="91" presetID="16" presetClass="exit" presetSubtype="26" fill="hold" nodeType="withEffect">
                                  <p:stCondLst>
                                    <p:cond delay="1500"/>
                                  </p:stCondLst>
                                  <p:childTnLst>
                                    <p:animEffect transition="out" filter="barn(inHorizontal)">
                                      <p:cBhvr>
                                        <p:cTn id="92" dur="250"/>
                                        <p:tgtEl>
                                          <p:spTgt spid="38"/>
                                        </p:tgtEl>
                                      </p:cBhvr>
                                    </p:animEffect>
                                    <p:set>
                                      <p:cBhvr>
                                        <p:cTn id="93" dur="1" fill="hold">
                                          <p:stCondLst>
                                            <p:cond delay="249"/>
                                          </p:stCondLst>
                                        </p:cTn>
                                        <p:tgtEl>
                                          <p:spTgt spid="38"/>
                                        </p:tgtEl>
                                        <p:attrNameLst>
                                          <p:attrName>style.visibility</p:attrName>
                                        </p:attrNameLst>
                                      </p:cBhvr>
                                      <p:to>
                                        <p:strVal val="hidden"/>
                                      </p:to>
                                    </p:set>
                                  </p:childTnLst>
                                </p:cTn>
                              </p:par>
                              <p:par>
                                <p:cTn id="94" presetID="10" presetClass="entr" presetSubtype="0" fill="hold" nodeType="withEffect">
                                  <p:stCondLst>
                                    <p:cond delay="1500"/>
                                  </p:stCondLst>
                                  <p:childTnLst>
                                    <p:set>
                                      <p:cBhvr>
                                        <p:cTn id="95" dur="1" fill="hold">
                                          <p:stCondLst>
                                            <p:cond delay="0"/>
                                          </p:stCondLst>
                                        </p:cTn>
                                        <p:tgtEl>
                                          <p:spTgt spid="47"/>
                                        </p:tgtEl>
                                        <p:attrNameLst>
                                          <p:attrName>style.visibility</p:attrName>
                                        </p:attrNameLst>
                                      </p:cBhvr>
                                      <p:to>
                                        <p:strVal val="visible"/>
                                      </p:to>
                                    </p:set>
                                    <p:animEffect transition="in" filter="fade">
                                      <p:cBhvr>
                                        <p:cTn id="96" dur="500"/>
                                        <p:tgtEl>
                                          <p:spTgt spid="47"/>
                                        </p:tgtEl>
                                      </p:cBhvr>
                                    </p:animEffect>
                                  </p:childTnLst>
                                </p:cTn>
                              </p:par>
                              <p:par>
                                <p:cTn id="97" presetID="10" presetClass="entr" presetSubtype="0" fill="hold" grpId="2" nodeType="withEffect">
                                  <p:stCondLst>
                                    <p:cond delay="1500"/>
                                  </p:stCondLst>
                                  <p:childTnLst>
                                    <p:set>
                                      <p:cBhvr>
                                        <p:cTn id="98" dur="1" fill="hold">
                                          <p:stCondLst>
                                            <p:cond delay="0"/>
                                          </p:stCondLst>
                                        </p:cTn>
                                        <p:tgtEl>
                                          <p:spTgt spid="21"/>
                                        </p:tgtEl>
                                        <p:attrNameLst>
                                          <p:attrName>style.visibility</p:attrName>
                                        </p:attrNameLst>
                                      </p:cBhvr>
                                      <p:to>
                                        <p:strVal val="visible"/>
                                      </p:to>
                                    </p:set>
                                    <p:animEffect transition="in" filter="fade">
                                      <p:cBhvr>
                                        <p:cTn id="99" dur="500"/>
                                        <p:tgtEl>
                                          <p:spTgt spid="21"/>
                                        </p:tgtEl>
                                      </p:cBhvr>
                                    </p:animEffect>
                                  </p:childTnLst>
                                </p:cTn>
                              </p:par>
                              <p:par>
                                <p:cTn id="100" presetID="2" presetClass="entr" presetSubtype="2" fill="hold" nodeType="withEffect">
                                  <p:stCondLst>
                                    <p:cond delay="2000"/>
                                  </p:stCondLst>
                                  <p:childTnLst>
                                    <p:set>
                                      <p:cBhvr>
                                        <p:cTn id="101" dur="1" fill="hold">
                                          <p:stCondLst>
                                            <p:cond delay="0"/>
                                          </p:stCondLst>
                                        </p:cTn>
                                        <p:tgtEl>
                                          <p:spTgt spid="25"/>
                                        </p:tgtEl>
                                        <p:attrNameLst>
                                          <p:attrName>style.visibility</p:attrName>
                                        </p:attrNameLst>
                                      </p:cBhvr>
                                      <p:to>
                                        <p:strVal val="visible"/>
                                      </p:to>
                                    </p:set>
                                    <p:anim calcmode="lin" valueType="num">
                                      <p:cBhvr additive="base">
                                        <p:cTn id="102" dur="250" fill="hold"/>
                                        <p:tgtEl>
                                          <p:spTgt spid="25"/>
                                        </p:tgtEl>
                                        <p:attrNameLst>
                                          <p:attrName>ppt_x</p:attrName>
                                        </p:attrNameLst>
                                      </p:cBhvr>
                                      <p:tavLst>
                                        <p:tav tm="0">
                                          <p:val>
                                            <p:strVal val="1+#ppt_w/2"/>
                                          </p:val>
                                        </p:tav>
                                        <p:tav tm="100000">
                                          <p:val>
                                            <p:strVal val="#ppt_x"/>
                                          </p:val>
                                        </p:tav>
                                      </p:tavLst>
                                    </p:anim>
                                    <p:anim calcmode="lin" valueType="num">
                                      <p:cBhvr additive="base">
                                        <p:cTn id="103" dur="250" fill="hold"/>
                                        <p:tgtEl>
                                          <p:spTgt spid="25"/>
                                        </p:tgtEl>
                                        <p:attrNameLst>
                                          <p:attrName>ppt_y</p:attrName>
                                        </p:attrNameLst>
                                      </p:cBhvr>
                                      <p:tavLst>
                                        <p:tav tm="0">
                                          <p:val>
                                            <p:strVal val="#ppt_y"/>
                                          </p:val>
                                        </p:tav>
                                        <p:tav tm="100000">
                                          <p:val>
                                            <p:strVal val="#ppt_y"/>
                                          </p:val>
                                        </p:tav>
                                      </p:tavLst>
                                    </p:anim>
                                  </p:childTnLst>
                                </p:cTn>
                              </p:par>
                              <p:par>
                                <p:cTn id="104" presetID="10" presetClass="entr" presetSubtype="0" fill="hold" nodeType="withEffect">
                                  <p:stCondLst>
                                    <p:cond delay="2250"/>
                                  </p:stCondLst>
                                  <p:childTnLst>
                                    <p:set>
                                      <p:cBhvr>
                                        <p:cTn id="105" dur="1" fill="hold">
                                          <p:stCondLst>
                                            <p:cond delay="0"/>
                                          </p:stCondLst>
                                        </p:cTn>
                                        <p:tgtEl>
                                          <p:spTgt spid="79"/>
                                        </p:tgtEl>
                                        <p:attrNameLst>
                                          <p:attrName>style.visibility</p:attrName>
                                        </p:attrNameLst>
                                      </p:cBhvr>
                                      <p:to>
                                        <p:strVal val="visible"/>
                                      </p:to>
                                    </p:set>
                                    <p:animEffect transition="in" filter="fade">
                                      <p:cBhvr>
                                        <p:cTn id="106" dur="500"/>
                                        <p:tgtEl>
                                          <p:spTgt spid="79"/>
                                        </p:tgtEl>
                                      </p:cBhvr>
                                    </p:animEffect>
                                  </p:childTnLst>
                                </p:cTn>
                              </p:par>
                              <p:par>
                                <p:cTn id="107" presetID="10" presetClass="exit" presetSubtype="0" fill="hold" nodeType="withEffect">
                                  <p:stCondLst>
                                    <p:cond delay="3000"/>
                                  </p:stCondLst>
                                  <p:childTnLst>
                                    <p:animEffect transition="out" filter="fade">
                                      <p:cBhvr>
                                        <p:cTn id="108" dur="250"/>
                                        <p:tgtEl>
                                          <p:spTgt spid="79"/>
                                        </p:tgtEl>
                                      </p:cBhvr>
                                    </p:animEffect>
                                    <p:set>
                                      <p:cBhvr>
                                        <p:cTn id="109" dur="1" fill="hold">
                                          <p:stCondLst>
                                            <p:cond delay="249"/>
                                          </p:stCondLst>
                                        </p:cTn>
                                        <p:tgtEl>
                                          <p:spTgt spid="79"/>
                                        </p:tgtEl>
                                        <p:attrNameLst>
                                          <p:attrName>style.visibility</p:attrName>
                                        </p:attrNameLst>
                                      </p:cBhvr>
                                      <p:to>
                                        <p:strVal val="hidden"/>
                                      </p:to>
                                    </p:set>
                                  </p:childTnLst>
                                </p:cTn>
                              </p:par>
                              <p:par>
                                <p:cTn id="110" presetID="16" presetClass="entr" presetSubtype="42" fill="hold" nodeType="withEffect">
                                  <p:stCondLst>
                                    <p:cond delay="3000"/>
                                  </p:stCondLst>
                                  <p:childTnLst>
                                    <p:set>
                                      <p:cBhvr>
                                        <p:cTn id="111" dur="1" fill="hold">
                                          <p:stCondLst>
                                            <p:cond delay="0"/>
                                          </p:stCondLst>
                                        </p:cTn>
                                        <p:tgtEl>
                                          <p:spTgt spid="68"/>
                                        </p:tgtEl>
                                        <p:attrNameLst>
                                          <p:attrName>style.visibility</p:attrName>
                                        </p:attrNameLst>
                                      </p:cBhvr>
                                      <p:to>
                                        <p:strVal val="visible"/>
                                      </p:to>
                                    </p:set>
                                    <p:animEffect transition="in" filter="barn(outHorizontal)">
                                      <p:cBhvr>
                                        <p:cTn id="112" dur="500"/>
                                        <p:tgtEl>
                                          <p:spTgt spid="68"/>
                                        </p:tgtEl>
                                      </p:cBhvr>
                                    </p:animEffect>
                                  </p:childTnLst>
                                </p:cTn>
                              </p:par>
                              <p:par>
                                <p:cTn id="113" presetID="10" presetClass="entr" presetSubtype="0" fill="hold" nodeType="withEffect">
                                  <p:stCondLst>
                                    <p:cond delay="3000"/>
                                  </p:stCondLst>
                                  <p:childTnLst>
                                    <p:set>
                                      <p:cBhvr>
                                        <p:cTn id="114" dur="1" fill="hold">
                                          <p:stCondLst>
                                            <p:cond delay="0"/>
                                          </p:stCondLst>
                                        </p:cTn>
                                        <p:tgtEl>
                                          <p:spTgt spid="11"/>
                                        </p:tgtEl>
                                        <p:attrNameLst>
                                          <p:attrName>style.visibility</p:attrName>
                                        </p:attrNameLst>
                                      </p:cBhvr>
                                      <p:to>
                                        <p:strVal val="visible"/>
                                      </p:to>
                                    </p:set>
                                    <p:animEffect transition="in" filter="fade">
                                      <p:cBhvr>
                                        <p:cTn id="115" dur="500"/>
                                        <p:tgtEl>
                                          <p:spTgt spid="11"/>
                                        </p:tgtEl>
                                      </p:cBhvr>
                                    </p:animEffect>
                                  </p:childTnLst>
                                </p:cTn>
                              </p:par>
                            </p:childTnLst>
                          </p:cTn>
                        </p:par>
                        <p:par>
                          <p:cTn id="116" fill="hold">
                            <p:stCondLst>
                              <p:cond delay="5000"/>
                            </p:stCondLst>
                            <p:childTnLst>
                              <p:par>
                                <p:cTn id="117" presetID="10" presetClass="exit" presetSubtype="0" fill="hold" nodeType="afterEffect">
                                  <p:stCondLst>
                                    <p:cond delay="500"/>
                                  </p:stCondLst>
                                  <p:childTnLst>
                                    <p:animEffect transition="out" filter="fade">
                                      <p:cBhvr>
                                        <p:cTn id="118" dur="500"/>
                                        <p:tgtEl>
                                          <p:spTgt spid="11"/>
                                        </p:tgtEl>
                                      </p:cBhvr>
                                    </p:animEffect>
                                    <p:set>
                                      <p:cBhvr>
                                        <p:cTn id="119" dur="1" fill="hold">
                                          <p:stCondLst>
                                            <p:cond delay="499"/>
                                          </p:stCondLst>
                                        </p:cTn>
                                        <p:tgtEl>
                                          <p:spTgt spid="11"/>
                                        </p:tgtEl>
                                        <p:attrNameLst>
                                          <p:attrName>style.visibility</p:attrName>
                                        </p:attrNameLst>
                                      </p:cBhvr>
                                      <p:to>
                                        <p:strVal val="hidden"/>
                                      </p:to>
                                    </p:set>
                                  </p:childTnLst>
                                </p:cTn>
                              </p:par>
                            </p:childTnLst>
                          </p:cTn>
                        </p:par>
                        <p:par>
                          <p:cTn id="120" fill="hold">
                            <p:stCondLst>
                              <p:cond delay="6000"/>
                            </p:stCondLst>
                            <p:childTnLst>
                              <p:par>
                                <p:cTn id="121" presetID="10" presetClass="entr" presetSubtype="0" fill="hold" nodeType="afterEffect">
                                  <p:stCondLst>
                                    <p:cond delay="0"/>
                                  </p:stCondLst>
                                  <p:childTnLst>
                                    <p:set>
                                      <p:cBhvr>
                                        <p:cTn id="122" dur="1" fill="hold">
                                          <p:stCondLst>
                                            <p:cond delay="0"/>
                                          </p:stCondLst>
                                        </p:cTn>
                                        <p:tgtEl>
                                          <p:spTgt spid="12"/>
                                        </p:tgtEl>
                                        <p:attrNameLst>
                                          <p:attrName>style.visibility</p:attrName>
                                        </p:attrNameLst>
                                      </p:cBhvr>
                                      <p:to>
                                        <p:strVal val="visible"/>
                                      </p:to>
                                    </p:set>
                                    <p:animEffect transition="in" filter="fade">
                                      <p:cBhvr>
                                        <p:cTn id="123" dur="500"/>
                                        <p:tgtEl>
                                          <p:spTgt spid="12"/>
                                        </p:tgtEl>
                                      </p:cBhvr>
                                    </p:animEffect>
                                  </p:childTnLst>
                                </p:cTn>
                              </p:par>
                            </p:childTnLst>
                          </p:cTn>
                        </p:par>
                        <p:par>
                          <p:cTn id="124" fill="hold">
                            <p:stCondLst>
                              <p:cond delay="6500"/>
                            </p:stCondLst>
                            <p:childTnLst>
                              <p:par>
                                <p:cTn id="125" presetID="10" presetClass="exit" presetSubtype="0" fill="hold" nodeType="afterEffect">
                                  <p:stCondLst>
                                    <p:cond delay="500"/>
                                  </p:stCondLst>
                                  <p:childTnLst>
                                    <p:animEffect transition="out" filter="fade">
                                      <p:cBhvr>
                                        <p:cTn id="126" dur="500"/>
                                        <p:tgtEl>
                                          <p:spTgt spid="12"/>
                                        </p:tgtEl>
                                      </p:cBhvr>
                                    </p:animEffect>
                                    <p:set>
                                      <p:cBhvr>
                                        <p:cTn id="127" dur="1" fill="hold">
                                          <p:stCondLst>
                                            <p:cond delay="499"/>
                                          </p:stCondLst>
                                        </p:cTn>
                                        <p:tgtEl>
                                          <p:spTgt spid="12"/>
                                        </p:tgtEl>
                                        <p:attrNameLst>
                                          <p:attrName>style.visibility</p:attrName>
                                        </p:attrNameLst>
                                      </p:cBhvr>
                                      <p:to>
                                        <p:strVal val="hidden"/>
                                      </p:to>
                                    </p:set>
                                  </p:childTnLst>
                                </p:cTn>
                              </p:par>
                            </p:childTnLst>
                          </p:cTn>
                        </p:par>
                        <p:par>
                          <p:cTn id="128" fill="hold">
                            <p:stCondLst>
                              <p:cond delay="7500"/>
                            </p:stCondLst>
                            <p:childTnLst>
                              <p:par>
                                <p:cTn id="129" presetID="10" presetClass="entr" presetSubtype="0" fill="hold" nodeType="afterEffect">
                                  <p:stCondLst>
                                    <p:cond delay="0"/>
                                  </p:stCondLst>
                                  <p:childTnLst>
                                    <p:set>
                                      <p:cBhvr>
                                        <p:cTn id="130" dur="1" fill="hold">
                                          <p:stCondLst>
                                            <p:cond delay="0"/>
                                          </p:stCondLst>
                                        </p:cTn>
                                        <p:tgtEl>
                                          <p:spTgt spid="15"/>
                                        </p:tgtEl>
                                        <p:attrNameLst>
                                          <p:attrName>style.visibility</p:attrName>
                                        </p:attrNameLst>
                                      </p:cBhvr>
                                      <p:to>
                                        <p:strVal val="visible"/>
                                      </p:to>
                                    </p:set>
                                    <p:animEffect transition="in" filter="fade">
                                      <p:cBhvr>
                                        <p:cTn id="131" dur="500"/>
                                        <p:tgtEl>
                                          <p:spTgt spid="15"/>
                                        </p:tgtEl>
                                      </p:cBhvr>
                                    </p:animEffect>
                                  </p:childTnLst>
                                </p:cTn>
                              </p:par>
                            </p:childTnLst>
                          </p:cTn>
                        </p:par>
                        <p:par>
                          <p:cTn id="132" fill="hold">
                            <p:stCondLst>
                              <p:cond delay="8000"/>
                            </p:stCondLst>
                            <p:childTnLst>
                              <p:par>
                                <p:cTn id="133" presetID="10" presetClass="exit" presetSubtype="0" fill="hold" nodeType="afterEffect">
                                  <p:stCondLst>
                                    <p:cond delay="500"/>
                                  </p:stCondLst>
                                  <p:childTnLst>
                                    <p:animEffect transition="out" filter="fade">
                                      <p:cBhvr>
                                        <p:cTn id="134" dur="500"/>
                                        <p:tgtEl>
                                          <p:spTgt spid="15"/>
                                        </p:tgtEl>
                                      </p:cBhvr>
                                    </p:animEffect>
                                    <p:set>
                                      <p:cBhvr>
                                        <p:cTn id="135" dur="1" fill="hold">
                                          <p:stCondLst>
                                            <p:cond delay="499"/>
                                          </p:stCondLst>
                                        </p:cTn>
                                        <p:tgtEl>
                                          <p:spTgt spid="15"/>
                                        </p:tgtEl>
                                        <p:attrNameLst>
                                          <p:attrName>style.visibility</p:attrName>
                                        </p:attrNameLst>
                                      </p:cBhvr>
                                      <p:to>
                                        <p:strVal val="hidden"/>
                                      </p:to>
                                    </p:set>
                                  </p:childTnLst>
                                </p:cTn>
                              </p:par>
                            </p:childTnLst>
                          </p:cTn>
                        </p:par>
                        <p:par>
                          <p:cTn id="136" fill="hold">
                            <p:stCondLst>
                              <p:cond delay="9000"/>
                            </p:stCondLst>
                            <p:childTnLst>
                              <p:par>
                                <p:cTn id="137" presetID="10" presetClass="entr" presetSubtype="0" fill="hold" nodeType="afterEffect">
                                  <p:stCondLst>
                                    <p:cond delay="0"/>
                                  </p:stCondLst>
                                  <p:childTnLst>
                                    <p:set>
                                      <p:cBhvr>
                                        <p:cTn id="138" dur="1" fill="hold">
                                          <p:stCondLst>
                                            <p:cond delay="0"/>
                                          </p:stCondLst>
                                        </p:cTn>
                                        <p:tgtEl>
                                          <p:spTgt spid="18"/>
                                        </p:tgtEl>
                                        <p:attrNameLst>
                                          <p:attrName>style.visibility</p:attrName>
                                        </p:attrNameLst>
                                      </p:cBhvr>
                                      <p:to>
                                        <p:strVal val="visible"/>
                                      </p:to>
                                    </p:set>
                                    <p:animEffect transition="in" filter="fade">
                                      <p:cBhvr>
                                        <p:cTn id="139" dur="500"/>
                                        <p:tgtEl>
                                          <p:spTgt spid="18"/>
                                        </p:tgtEl>
                                      </p:cBhvr>
                                    </p:animEffect>
                                  </p:childTnLst>
                                </p:cTn>
                              </p:par>
                            </p:childTnLst>
                          </p:cTn>
                        </p:par>
                        <p:par>
                          <p:cTn id="140" fill="hold">
                            <p:stCondLst>
                              <p:cond delay="9500"/>
                            </p:stCondLst>
                            <p:childTnLst>
                              <p:par>
                                <p:cTn id="141" presetID="10" presetClass="exit" presetSubtype="0" fill="hold" nodeType="afterEffect">
                                  <p:stCondLst>
                                    <p:cond delay="500"/>
                                  </p:stCondLst>
                                  <p:childTnLst>
                                    <p:animEffect transition="out" filter="fade">
                                      <p:cBhvr>
                                        <p:cTn id="142" dur="500"/>
                                        <p:tgtEl>
                                          <p:spTgt spid="18"/>
                                        </p:tgtEl>
                                      </p:cBhvr>
                                    </p:animEffect>
                                    <p:set>
                                      <p:cBhvr>
                                        <p:cTn id="143" dur="1" fill="hold">
                                          <p:stCondLst>
                                            <p:cond delay="499"/>
                                          </p:stCondLst>
                                        </p:cTn>
                                        <p:tgtEl>
                                          <p:spTgt spid="18"/>
                                        </p:tgtEl>
                                        <p:attrNameLst>
                                          <p:attrName>style.visibility</p:attrName>
                                        </p:attrNameLst>
                                      </p:cBhvr>
                                      <p:to>
                                        <p:strVal val="hidden"/>
                                      </p:to>
                                    </p:set>
                                  </p:childTnLst>
                                </p:cTn>
                              </p:par>
                            </p:childTnLst>
                          </p:cTn>
                        </p:par>
                      </p:childTnLst>
                    </p:cTn>
                  </p:par>
                  <p:par>
                    <p:cTn id="144" fill="hold">
                      <p:stCondLst>
                        <p:cond delay="indefinite"/>
                      </p:stCondLst>
                      <p:childTnLst>
                        <p:par>
                          <p:cTn id="145" fill="hold">
                            <p:stCondLst>
                              <p:cond delay="0"/>
                            </p:stCondLst>
                            <p:childTnLst>
                              <p:par>
                                <p:cTn id="146" presetID="10" presetClass="exit" presetSubtype="0" fill="hold" grpId="1" nodeType="clickEffect">
                                  <p:stCondLst>
                                    <p:cond delay="0"/>
                                  </p:stCondLst>
                                  <p:childTnLst>
                                    <p:animEffect transition="out" filter="fade">
                                      <p:cBhvr>
                                        <p:cTn id="147" dur="500"/>
                                        <p:tgtEl>
                                          <p:spTgt spid="8"/>
                                        </p:tgtEl>
                                      </p:cBhvr>
                                    </p:animEffect>
                                    <p:set>
                                      <p:cBhvr>
                                        <p:cTn id="148" dur="1" fill="hold">
                                          <p:stCondLst>
                                            <p:cond delay="499"/>
                                          </p:stCondLst>
                                        </p:cTn>
                                        <p:tgtEl>
                                          <p:spTgt spid="8"/>
                                        </p:tgtEl>
                                        <p:attrNameLst>
                                          <p:attrName>style.visibility</p:attrName>
                                        </p:attrNameLst>
                                      </p:cBhvr>
                                      <p:to>
                                        <p:strVal val="hidden"/>
                                      </p:to>
                                    </p:set>
                                  </p:childTnLst>
                                </p:cTn>
                              </p:par>
                            </p:childTnLst>
                          </p:cTn>
                        </p:par>
                        <p:par>
                          <p:cTn id="149" fill="hold">
                            <p:stCondLst>
                              <p:cond delay="500"/>
                            </p:stCondLst>
                            <p:childTnLst>
                              <p:par>
                                <p:cTn id="150" presetID="22" presetClass="entr" presetSubtype="1" fill="hold" grpId="0" nodeType="afterEffect">
                                  <p:stCondLst>
                                    <p:cond delay="0"/>
                                  </p:stCondLst>
                                  <p:childTnLst>
                                    <p:set>
                                      <p:cBhvr>
                                        <p:cTn id="151" dur="1" fill="hold">
                                          <p:stCondLst>
                                            <p:cond delay="0"/>
                                          </p:stCondLst>
                                        </p:cTn>
                                        <p:tgtEl>
                                          <p:spTgt spid="91"/>
                                        </p:tgtEl>
                                        <p:attrNameLst>
                                          <p:attrName>style.visibility</p:attrName>
                                        </p:attrNameLst>
                                      </p:cBhvr>
                                      <p:to>
                                        <p:strVal val="visible"/>
                                      </p:to>
                                    </p:set>
                                    <p:animEffect transition="in" filter="wipe(up)">
                                      <p:cBhvr>
                                        <p:cTn id="152" dur="4000"/>
                                        <p:tgtEl>
                                          <p:spTgt spid="91"/>
                                        </p:tgtEl>
                                      </p:cBhvr>
                                    </p:animEffect>
                                  </p:childTnLst>
                                </p:cTn>
                              </p:par>
                              <p:par>
                                <p:cTn id="153" presetID="10" presetClass="exit" presetSubtype="0" fill="hold" nodeType="withEffect">
                                  <p:stCondLst>
                                    <p:cond delay="0"/>
                                  </p:stCondLst>
                                  <p:childTnLst>
                                    <p:animEffect transition="out" filter="fade">
                                      <p:cBhvr>
                                        <p:cTn id="154" dur="250"/>
                                        <p:tgtEl>
                                          <p:spTgt spid="47"/>
                                        </p:tgtEl>
                                      </p:cBhvr>
                                    </p:animEffect>
                                    <p:set>
                                      <p:cBhvr>
                                        <p:cTn id="155" dur="1" fill="hold">
                                          <p:stCondLst>
                                            <p:cond delay="249"/>
                                          </p:stCondLst>
                                        </p:cTn>
                                        <p:tgtEl>
                                          <p:spTgt spid="47"/>
                                        </p:tgtEl>
                                        <p:attrNameLst>
                                          <p:attrName>style.visibility</p:attrName>
                                        </p:attrNameLst>
                                      </p:cBhvr>
                                      <p:to>
                                        <p:strVal val="hidden"/>
                                      </p:to>
                                    </p:set>
                                  </p:childTnLst>
                                </p:cTn>
                              </p:par>
                              <p:par>
                                <p:cTn id="156" presetID="10" presetClass="exit" presetSubtype="0" fill="hold" grpId="3" nodeType="withEffect">
                                  <p:stCondLst>
                                    <p:cond delay="0"/>
                                  </p:stCondLst>
                                  <p:childTnLst>
                                    <p:animEffect transition="out" filter="fade">
                                      <p:cBhvr>
                                        <p:cTn id="157" dur="500"/>
                                        <p:tgtEl>
                                          <p:spTgt spid="21"/>
                                        </p:tgtEl>
                                      </p:cBhvr>
                                    </p:animEffect>
                                    <p:set>
                                      <p:cBhvr>
                                        <p:cTn id="158" dur="1" fill="hold">
                                          <p:stCondLst>
                                            <p:cond delay="499"/>
                                          </p:stCondLst>
                                        </p:cTn>
                                        <p:tgtEl>
                                          <p:spTgt spid="21"/>
                                        </p:tgtEl>
                                        <p:attrNameLst>
                                          <p:attrName>style.visibility</p:attrName>
                                        </p:attrNameLst>
                                      </p:cBhvr>
                                      <p:to>
                                        <p:strVal val="hidden"/>
                                      </p:to>
                                    </p:set>
                                  </p:childTnLst>
                                </p:cTn>
                              </p:par>
                              <p:par>
                                <p:cTn id="159" presetID="10" presetClass="exit" presetSubtype="0" fill="hold" nodeType="withEffect">
                                  <p:stCondLst>
                                    <p:cond delay="0"/>
                                  </p:stCondLst>
                                  <p:childTnLst>
                                    <p:animEffect transition="out" filter="fade">
                                      <p:cBhvr>
                                        <p:cTn id="160" dur="250"/>
                                        <p:tgtEl>
                                          <p:spTgt spid="68"/>
                                        </p:tgtEl>
                                      </p:cBhvr>
                                    </p:animEffect>
                                    <p:set>
                                      <p:cBhvr>
                                        <p:cTn id="161" dur="1" fill="hold">
                                          <p:stCondLst>
                                            <p:cond delay="249"/>
                                          </p:stCondLst>
                                        </p:cTn>
                                        <p:tgtEl>
                                          <p:spTgt spid="68"/>
                                        </p:tgtEl>
                                        <p:attrNameLst>
                                          <p:attrName>style.visibility</p:attrName>
                                        </p:attrNameLst>
                                      </p:cBhvr>
                                      <p:to>
                                        <p:strVal val="hidden"/>
                                      </p:to>
                                    </p:set>
                                  </p:childTnLst>
                                </p:cTn>
                              </p:par>
                              <p:par>
                                <p:cTn id="162" presetID="2" presetClass="exit" presetSubtype="2" fill="hold" nodeType="withEffect">
                                  <p:stCondLst>
                                    <p:cond delay="250"/>
                                  </p:stCondLst>
                                  <p:childTnLst>
                                    <p:anim calcmode="lin" valueType="num">
                                      <p:cBhvr additive="base">
                                        <p:cTn id="163" dur="250"/>
                                        <p:tgtEl>
                                          <p:spTgt spid="23"/>
                                        </p:tgtEl>
                                        <p:attrNameLst>
                                          <p:attrName>ppt_x</p:attrName>
                                        </p:attrNameLst>
                                      </p:cBhvr>
                                      <p:tavLst>
                                        <p:tav tm="0">
                                          <p:val>
                                            <p:strVal val="ppt_x"/>
                                          </p:val>
                                        </p:tav>
                                        <p:tav tm="100000">
                                          <p:val>
                                            <p:strVal val="1+ppt_w/2"/>
                                          </p:val>
                                        </p:tav>
                                      </p:tavLst>
                                    </p:anim>
                                    <p:anim calcmode="lin" valueType="num">
                                      <p:cBhvr additive="base">
                                        <p:cTn id="164" dur="250"/>
                                        <p:tgtEl>
                                          <p:spTgt spid="23"/>
                                        </p:tgtEl>
                                        <p:attrNameLst>
                                          <p:attrName>ppt_y</p:attrName>
                                        </p:attrNameLst>
                                      </p:cBhvr>
                                      <p:tavLst>
                                        <p:tav tm="0">
                                          <p:val>
                                            <p:strVal val="ppt_y"/>
                                          </p:val>
                                        </p:tav>
                                        <p:tav tm="100000">
                                          <p:val>
                                            <p:strVal val="ppt_y"/>
                                          </p:val>
                                        </p:tav>
                                      </p:tavLst>
                                    </p:anim>
                                    <p:set>
                                      <p:cBhvr>
                                        <p:cTn id="165" dur="1" fill="hold">
                                          <p:stCondLst>
                                            <p:cond delay="249"/>
                                          </p:stCondLst>
                                        </p:cTn>
                                        <p:tgtEl>
                                          <p:spTgt spid="23"/>
                                        </p:tgtEl>
                                        <p:attrNameLst>
                                          <p:attrName>style.visibility</p:attrName>
                                        </p:attrNameLst>
                                      </p:cBhvr>
                                      <p:to>
                                        <p:strVal val="hidden"/>
                                      </p:to>
                                    </p:set>
                                  </p:childTnLst>
                                </p:cTn>
                              </p:par>
                              <p:par>
                                <p:cTn id="166" presetID="2" presetClass="exit" presetSubtype="2" fill="hold" nodeType="withEffect">
                                  <p:stCondLst>
                                    <p:cond delay="250"/>
                                  </p:stCondLst>
                                  <p:childTnLst>
                                    <p:anim calcmode="lin" valueType="num">
                                      <p:cBhvr additive="base">
                                        <p:cTn id="167" dur="250"/>
                                        <p:tgtEl>
                                          <p:spTgt spid="25"/>
                                        </p:tgtEl>
                                        <p:attrNameLst>
                                          <p:attrName>ppt_x</p:attrName>
                                        </p:attrNameLst>
                                      </p:cBhvr>
                                      <p:tavLst>
                                        <p:tav tm="0">
                                          <p:val>
                                            <p:strVal val="ppt_x"/>
                                          </p:val>
                                        </p:tav>
                                        <p:tav tm="100000">
                                          <p:val>
                                            <p:strVal val="1+ppt_w/2"/>
                                          </p:val>
                                        </p:tav>
                                      </p:tavLst>
                                    </p:anim>
                                    <p:anim calcmode="lin" valueType="num">
                                      <p:cBhvr additive="base">
                                        <p:cTn id="168" dur="250"/>
                                        <p:tgtEl>
                                          <p:spTgt spid="25"/>
                                        </p:tgtEl>
                                        <p:attrNameLst>
                                          <p:attrName>ppt_y</p:attrName>
                                        </p:attrNameLst>
                                      </p:cBhvr>
                                      <p:tavLst>
                                        <p:tav tm="0">
                                          <p:val>
                                            <p:strVal val="ppt_y"/>
                                          </p:val>
                                        </p:tav>
                                        <p:tav tm="100000">
                                          <p:val>
                                            <p:strVal val="ppt_y"/>
                                          </p:val>
                                        </p:tav>
                                      </p:tavLst>
                                    </p:anim>
                                    <p:set>
                                      <p:cBhvr>
                                        <p:cTn id="169" dur="1" fill="hold">
                                          <p:stCondLst>
                                            <p:cond delay="249"/>
                                          </p:stCondLst>
                                        </p:cTn>
                                        <p:tgtEl>
                                          <p:spTgt spid="25"/>
                                        </p:tgtEl>
                                        <p:attrNameLst>
                                          <p:attrName>style.visibility</p:attrName>
                                        </p:attrNameLst>
                                      </p:cBhvr>
                                      <p:to>
                                        <p:strVal val="hidden"/>
                                      </p:to>
                                    </p:set>
                                  </p:childTnLst>
                                </p:cTn>
                              </p:par>
                              <p:par>
                                <p:cTn id="170" presetID="2" presetClass="entr" presetSubtype="8" fill="hold" nodeType="withEffect">
                                  <p:stCondLst>
                                    <p:cond delay="1000"/>
                                  </p:stCondLst>
                                  <p:childTnLst>
                                    <p:set>
                                      <p:cBhvr>
                                        <p:cTn id="171" dur="1" fill="hold">
                                          <p:stCondLst>
                                            <p:cond delay="0"/>
                                          </p:stCondLst>
                                        </p:cTn>
                                        <p:tgtEl>
                                          <p:spTgt spid="92"/>
                                        </p:tgtEl>
                                        <p:attrNameLst>
                                          <p:attrName>style.visibility</p:attrName>
                                        </p:attrNameLst>
                                      </p:cBhvr>
                                      <p:to>
                                        <p:strVal val="visible"/>
                                      </p:to>
                                    </p:set>
                                    <p:anim calcmode="lin" valueType="num">
                                      <p:cBhvr additive="base">
                                        <p:cTn id="172" dur="250" fill="hold"/>
                                        <p:tgtEl>
                                          <p:spTgt spid="92"/>
                                        </p:tgtEl>
                                        <p:attrNameLst>
                                          <p:attrName>ppt_x</p:attrName>
                                        </p:attrNameLst>
                                      </p:cBhvr>
                                      <p:tavLst>
                                        <p:tav tm="0">
                                          <p:val>
                                            <p:strVal val="0-#ppt_w/2"/>
                                          </p:val>
                                        </p:tav>
                                        <p:tav tm="100000">
                                          <p:val>
                                            <p:strVal val="#ppt_x"/>
                                          </p:val>
                                        </p:tav>
                                      </p:tavLst>
                                    </p:anim>
                                    <p:anim calcmode="lin" valueType="num">
                                      <p:cBhvr additive="base">
                                        <p:cTn id="173" dur="250" fill="hold"/>
                                        <p:tgtEl>
                                          <p:spTgt spid="92"/>
                                        </p:tgtEl>
                                        <p:attrNameLst>
                                          <p:attrName>ppt_y</p:attrName>
                                        </p:attrNameLst>
                                      </p:cBhvr>
                                      <p:tavLst>
                                        <p:tav tm="0">
                                          <p:val>
                                            <p:strVal val="#ppt_y"/>
                                          </p:val>
                                        </p:tav>
                                        <p:tav tm="100000">
                                          <p:val>
                                            <p:strVal val="#ppt_y"/>
                                          </p:val>
                                        </p:tav>
                                      </p:tavLst>
                                    </p:anim>
                                  </p:childTnLst>
                                </p:cTn>
                              </p:par>
                              <p:par>
                                <p:cTn id="174" presetID="2" presetClass="entr" presetSubtype="9" fill="hold" nodeType="withEffect">
                                  <p:stCondLst>
                                    <p:cond delay="1500"/>
                                  </p:stCondLst>
                                  <p:childTnLst>
                                    <p:set>
                                      <p:cBhvr>
                                        <p:cTn id="175" dur="1" fill="hold">
                                          <p:stCondLst>
                                            <p:cond delay="0"/>
                                          </p:stCondLst>
                                        </p:cTn>
                                        <p:tgtEl>
                                          <p:spTgt spid="95"/>
                                        </p:tgtEl>
                                        <p:attrNameLst>
                                          <p:attrName>style.visibility</p:attrName>
                                        </p:attrNameLst>
                                      </p:cBhvr>
                                      <p:to>
                                        <p:strVal val="visible"/>
                                      </p:to>
                                    </p:set>
                                    <p:anim calcmode="lin" valueType="num">
                                      <p:cBhvr additive="base">
                                        <p:cTn id="176" dur="250" fill="hold"/>
                                        <p:tgtEl>
                                          <p:spTgt spid="95"/>
                                        </p:tgtEl>
                                        <p:attrNameLst>
                                          <p:attrName>ppt_x</p:attrName>
                                        </p:attrNameLst>
                                      </p:cBhvr>
                                      <p:tavLst>
                                        <p:tav tm="0">
                                          <p:val>
                                            <p:strVal val="0-#ppt_w/2"/>
                                          </p:val>
                                        </p:tav>
                                        <p:tav tm="100000">
                                          <p:val>
                                            <p:strVal val="#ppt_x"/>
                                          </p:val>
                                        </p:tav>
                                      </p:tavLst>
                                    </p:anim>
                                    <p:anim calcmode="lin" valueType="num">
                                      <p:cBhvr additive="base">
                                        <p:cTn id="177" dur="250" fill="hold"/>
                                        <p:tgtEl>
                                          <p:spTgt spid="95"/>
                                        </p:tgtEl>
                                        <p:attrNameLst>
                                          <p:attrName>ppt_y</p:attrName>
                                        </p:attrNameLst>
                                      </p:cBhvr>
                                      <p:tavLst>
                                        <p:tav tm="0">
                                          <p:val>
                                            <p:strVal val="0-#ppt_h/2"/>
                                          </p:val>
                                        </p:tav>
                                        <p:tav tm="100000">
                                          <p:val>
                                            <p:strVal val="#ppt_y"/>
                                          </p:val>
                                        </p:tav>
                                      </p:tavLst>
                                    </p:anim>
                                  </p:childTnLst>
                                </p:cTn>
                              </p:par>
                              <p:par>
                                <p:cTn id="178" presetID="2" presetClass="entr" presetSubtype="3" fill="hold" nodeType="withEffect">
                                  <p:stCondLst>
                                    <p:cond delay="2000"/>
                                  </p:stCondLst>
                                  <p:childTnLst>
                                    <p:set>
                                      <p:cBhvr>
                                        <p:cTn id="179" dur="1" fill="hold">
                                          <p:stCondLst>
                                            <p:cond delay="0"/>
                                          </p:stCondLst>
                                        </p:cTn>
                                        <p:tgtEl>
                                          <p:spTgt spid="98"/>
                                        </p:tgtEl>
                                        <p:attrNameLst>
                                          <p:attrName>style.visibility</p:attrName>
                                        </p:attrNameLst>
                                      </p:cBhvr>
                                      <p:to>
                                        <p:strVal val="visible"/>
                                      </p:to>
                                    </p:set>
                                    <p:anim calcmode="lin" valueType="num">
                                      <p:cBhvr additive="base">
                                        <p:cTn id="180" dur="250" fill="hold"/>
                                        <p:tgtEl>
                                          <p:spTgt spid="98"/>
                                        </p:tgtEl>
                                        <p:attrNameLst>
                                          <p:attrName>ppt_x</p:attrName>
                                        </p:attrNameLst>
                                      </p:cBhvr>
                                      <p:tavLst>
                                        <p:tav tm="0">
                                          <p:val>
                                            <p:strVal val="1+#ppt_w/2"/>
                                          </p:val>
                                        </p:tav>
                                        <p:tav tm="100000">
                                          <p:val>
                                            <p:strVal val="#ppt_x"/>
                                          </p:val>
                                        </p:tav>
                                      </p:tavLst>
                                    </p:anim>
                                    <p:anim calcmode="lin" valueType="num">
                                      <p:cBhvr additive="base">
                                        <p:cTn id="181" dur="250" fill="hold"/>
                                        <p:tgtEl>
                                          <p:spTgt spid="98"/>
                                        </p:tgtEl>
                                        <p:attrNameLst>
                                          <p:attrName>ppt_y</p:attrName>
                                        </p:attrNameLst>
                                      </p:cBhvr>
                                      <p:tavLst>
                                        <p:tav tm="0">
                                          <p:val>
                                            <p:strVal val="0-#ppt_h/2"/>
                                          </p:val>
                                        </p:tav>
                                        <p:tav tm="100000">
                                          <p:val>
                                            <p:strVal val="#ppt_y"/>
                                          </p:val>
                                        </p:tav>
                                      </p:tavLst>
                                    </p:anim>
                                  </p:childTnLst>
                                </p:cTn>
                              </p:par>
                              <p:par>
                                <p:cTn id="182" presetID="2" presetClass="entr" presetSubtype="2" fill="hold" nodeType="withEffect">
                                  <p:stCondLst>
                                    <p:cond delay="2500"/>
                                  </p:stCondLst>
                                  <p:childTnLst>
                                    <p:set>
                                      <p:cBhvr>
                                        <p:cTn id="183" dur="1" fill="hold">
                                          <p:stCondLst>
                                            <p:cond delay="0"/>
                                          </p:stCondLst>
                                        </p:cTn>
                                        <p:tgtEl>
                                          <p:spTgt spid="101"/>
                                        </p:tgtEl>
                                        <p:attrNameLst>
                                          <p:attrName>style.visibility</p:attrName>
                                        </p:attrNameLst>
                                      </p:cBhvr>
                                      <p:to>
                                        <p:strVal val="visible"/>
                                      </p:to>
                                    </p:set>
                                    <p:anim calcmode="lin" valueType="num">
                                      <p:cBhvr additive="base">
                                        <p:cTn id="184" dur="250" fill="hold"/>
                                        <p:tgtEl>
                                          <p:spTgt spid="101"/>
                                        </p:tgtEl>
                                        <p:attrNameLst>
                                          <p:attrName>ppt_x</p:attrName>
                                        </p:attrNameLst>
                                      </p:cBhvr>
                                      <p:tavLst>
                                        <p:tav tm="0">
                                          <p:val>
                                            <p:strVal val="1+#ppt_w/2"/>
                                          </p:val>
                                        </p:tav>
                                        <p:tav tm="100000">
                                          <p:val>
                                            <p:strVal val="#ppt_x"/>
                                          </p:val>
                                        </p:tav>
                                      </p:tavLst>
                                    </p:anim>
                                    <p:anim calcmode="lin" valueType="num">
                                      <p:cBhvr additive="base">
                                        <p:cTn id="185" dur="250" fill="hold"/>
                                        <p:tgtEl>
                                          <p:spTgt spid="101"/>
                                        </p:tgtEl>
                                        <p:attrNameLst>
                                          <p:attrName>ppt_y</p:attrName>
                                        </p:attrNameLst>
                                      </p:cBhvr>
                                      <p:tavLst>
                                        <p:tav tm="0">
                                          <p:val>
                                            <p:strVal val="#ppt_y"/>
                                          </p:val>
                                        </p:tav>
                                        <p:tav tm="100000">
                                          <p:val>
                                            <p:strVal val="#ppt_y"/>
                                          </p:val>
                                        </p:tav>
                                      </p:tavLst>
                                    </p:anim>
                                  </p:childTnLst>
                                </p:cTn>
                              </p:par>
                            </p:childTnLst>
                          </p:cTn>
                        </p:par>
                      </p:childTnLst>
                    </p:cTn>
                  </p:par>
                  <p:par>
                    <p:cTn id="186" fill="hold">
                      <p:stCondLst>
                        <p:cond delay="indefinite"/>
                      </p:stCondLst>
                      <p:childTnLst>
                        <p:par>
                          <p:cTn id="187" fill="hold">
                            <p:stCondLst>
                              <p:cond delay="0"/>
                            </p:stCondLst>
                            <p:childTnLst>
                              <p:par>
                                <p:cTn id="188" presetID="10" presetClass="exit" presetSubtype="0" fill="hold" grpId="1" nodeType="clickEffect">
                                  <p:stCondLst>
                                    <p:cond delay="0"/>
                                  </p:stCondLst>
                                  <p:childTnLst>
                                    <p:animEffect transition="out" filter="fade">
                                      <p:cBhvr>
                                        <p:cTn id="189" dur="500"/>
                                        <p:tgtEl>
                                          <p:spTgt spid="91"/>
                                        </p:tgtEl>
                                      </p:cBhvr>
                                    </p:animEffect>
                                    <p:set>
                                      <p:cBhvr>
                                        <p:cTn id="190" dur="1" fill="hold">
                                          <p:stCondLst>
                                            <p:cond delay="499"/>
                                          </p:stCondLst>
                                        </p:cTn>
                                        <p:tgtEl>
                                          <p:spTgt spid="91"/>
                                        </p:tgtEl>
                                        <p:attrNameLst>
                                          <p:attrName>style.visibility</p:attrName>
                                        </p:attrNameLst>
                                      </p:cBhvr>
                                      <p:to>
                                        <p:strVal val="hidden"/>
                                      </p:to>
                                    </p:set>
                                  </p:childTnLst>
                                </p:cTn>
                              </p:par>
                              <p:par>
                                <p:cTn id="191" presetID="10" presetClass="exit" presetSubtype="0" fill="hold" nodeType="withEffect">
                                  <p:stCondLst>
                                    <p:cond delay="0"/>
                                  </p:stCondLst>
                                  <p:childTnLst>
                                    <p:animEffect transition="out" filter="fade">
                                      <p:cBhvr>
                                        <p:cTn id="192" dur="500"/>
                                        <p:tgtEl>
                                          <p:spTgt spid="92"/>
                                        </p:tgtEl>
                                      </p:cBhvr>
                                    </p:animEffect>
                                    <p:set>
                                      <p:cBhvr>
                                        <p:cTn id="193" dur="1" fill="hold">
                                          <p:stCondLst>
                                            <p:cond delay="499"/>
                                          </p:stCondLst>
                                        </p:cTn>
                                        <p:tgtEl>
                                          <p:spTgt spid="92"/>
                                        </p:tgtEl>
                                        <p:attrNameLst>
                                          <p:attrName>style.visibility</p:attrName>
                                        </p:attrNameLst>
                                      </p:cBhvr>
                                      <p:to>
                                        <p:strVal val="hidden"/>
                                      </p:to>
                                    </p:set>
                                  </p:childTnLst>
                                </p:cTn>
                              </p:par>
                              <p:par>
                                <p:cTn id="194" presetID="10" presetClass="exit" presetSubtype="0" fill="hold" nodeType="withEffect">
                                  <p:stCondLst>
                                    <p:cond delay="0"/>
                                  </p:stCondLst>
                                  <p:childTnLst>
                                    <p:animEffect transition="out" filter="fade">
                                      <p:cBhvr>
                                        <p:cTn id="195" dur="500"/>
                                        <p:tgtEl>
                                          <p:spTgt spid="95"/>
                                        </p:tgtEl>
                                      </p:cBhvr>
                                    </p:animEffect>
                                    <p:set>
                                      <p:cBhvr>
                                        <p:cTn id="196" dur="1" fill="hold">
                                          <p:stCondLst>
                                            <p:cond delay="499"/>
                                          </p:stCondLst>
                                        </p:cTn>
                                        <p:tgtEl>
                                          <p:spTgt spid="95"/>
                                        </p:tgtEl>
                                        <p:attrNameLst>
                                          <p:attrName>style.visibility</p:attrName>
                                        </p:attrNameLst>
                                      </p:cBhvr>
                                      <p:to>
                                        <p:strVal val="hidden"/>
                                      </p:to>
                                    </p:set>
                                  </p:childTnLst>
                                </p:cTn>
                              </p:par>
                              <p:par>
                                <p:cTn id="197" presetID="10" presetClass="exit" presetSubtype="0" fill="hold" nodeType="withEffect">
                                  <p:stCondLst>
                                    <p:cond delay="0"/>
                                  </p:stCondLst>
                                  <p:childTnLst>
                                    <p:animEffect transition="out" filter="fade">
                                      <p:cBhvr>
                                        <p:cTn id="198" dur="500"/>
                                        <p:tgtEl>
                                          <p:spTgt spid="98"/>
                                        </p:tgtEl>
                                      </p:cBhvr>
                                    </p:animEffect>
                                    <p:set>
                                      <p:cBhvr>
                                        <p:cTn id="199" dur="1" fill="hold">
                                          <p:stCondLst>
                                            <p:cond delay="499"/>
                                          </p:stCondLst>
                                        </p:cTn>
                                        <p:tgtEl>
                                          <p:spTgt spid="98"/>
                                        </p:tgtEl>
                                        <p:attrNameLst>
                                          <p:attrName>style.visibility</p:attrName>
                                        </p:attrNameLst>
                                      </p:cBhvr>
                                      <p:to>
                                        <p:strVal val="hidden"/>
                                      </p:to>
                                    </p:set>
                                  </p:childTnLst>
                                </p:cTn>
                              </p:par>
                              <p:par>
                                <p:cTn id="200" presetID="10" presetClass="exit" presetSubtype="0" fill="hold" nodeType="withEffect">
                                  <p:stCondLst>
                                    <p:cond delay="0"/>
                                  </p:stCondLst>
                                  <p:childTnLst>
                                    <p:animEffect transition="out" filter="fade">
                                      <p:cBhvr>
                                        <p:cTn id="201" dur="500"/>
                                        <p:tgtEl>
                                          <p:spTgt spid="101"/>
                                        </p:tgtEl>
                                      </p:cBhvr>
                                    </p:animEffect>
                                    <p:set>
                                      <p:cBhvr>
                                        <p:cTn id="202" dur="1" fill="hold">
                                          <p:stCondLst>
                                            <p:cond delay="499"/>
                                          </p:stCondLst>
                                        </p:cTn>
                                        <p:tgtEl>
                                          <p:spTgt spid="101"/>
                                        </p:tgtEl>
                                        <p:attrNameLst>
                                          <p:attrName>style.visibility</p:attrName>
                                        </p:attrNameLst>
                                      </p:cBhvr>
                                      <p:to>
                                        <p:strVal val="hidden"/>
                                      </p:to>
                                    </p:set>
                                  </p:childTnLst>
                                </p:cTn>
                              </p:par>
                            </p:childTnLst>
                          </p:cTn>
                        </p:par>
                        <p:par>
                          <p:cTn id="203" fill="hold">
                            <p:stCondLst>
                              <p:cond delay="500"/>
                            </p:stCondLst>
                            <p:childTnLst>
                              <p:par>
                                <p:cTn id="204" presetID="22" presetClass="entr" presetSubtype="1" fill="hold" grpId="0" nodeType="afterEffect">
                                  <p:stCondLst>
                                    <p:cond delay="0"/>
                                  </p:stCondLst>
                                  <p:childTnLst>
                                    <p:set>
                                      <p:cBhvr>
                                        <p:cTn id="205" dur="1" fill="hold">
                                          <p:stCondLst>
                                            <p:cond delay="0"/>
                                          </p:stCondLst>
                                        </p:cTn>
                                        <p:tgtEl>
                                          <p:spTgt spid="104"/>
                                        </p:tgtEl>
                                        <p:attrNameLst>
                                          <p:attrName>style.visibility</p:attrName>
                                        </p:attrNameLst>
                                      </p:cBhvr>
                                      <p:to>
                                        <p:strVal val="visible"/>
                                      </p:to>
                                    </p:set>
                                    <p:animEffect transition="in" filter="wipe(up)">
                                      <p:cBhvr>
                                        <p:cTn id="206" dur="4000"/>
                                        <p:tgtEl>
                                          <p:spTgt spid="104"/>
                                        </p:tgtEl>
                                      </p:cBhvr>
                                    </p:animEffect>
                                  </p:childTnLst>
                                </p:cTn>
                              </p:par>
                              <p:par>
                                <p:cTn id="207" presetID="47" presetClass="entr" presetSubtype="0" fill="hold" nodeType="withEffect">
                                  <p:stCondLst>
                                    <p:cond delay="2000"/>
                                  </p:stCondLst>
                                  <p:childTnLst>
                                    <p:set>
                                      <p:cBhvr>
                                        <p:cTn id="208" dur="1" fill="hold">
                                          <p:stCondLst>
                                            <p:cond delay="0"/>
                                          </p:stCondLst>
                                        </p:cTn>
                                        <p:tgtEl>
                                          <p:spTgt spid="105"/>
                                        </p:tgtEl>
                                        <p:attrNameLst>
                                          <p:attrName>style.visibility</p:attrName>
                                        </p:attrNameLst>
                                      </p:cBhvr>
                                      <p:to>
                                        <p:strVal val="visible"/>
                                      </p:to>
                                    </p:set>
                                    <p:animEffect transition="in" filter="fade">
                                      <p:cBhvr>
                                        <p:cTn id="209" dur="1000"/>
                                        <p:tgtEl>
                                          <p:spTgt spid="105"/>
                                        </p:tgtEl>
                                      </p:cBhvr>
                                    </p:animEffect>
                                    <p:anim calcmode="lin" valueType="num">
                                      <p:cBhvr>
                                        <p:cTn id="210" dur="1000" fill="hold"/>
                                        <p:tgtEl>
                                          <p:spTgt spid="105"/>
                                        </p:tgtEl>
                                        <p:attrNameLst>
                                          <p:attrName>ppt_x</p:attrName>
                                        </p:attrNameLst>
                                      </p:cBhvr>
                                      <p:tavLst>
                                        <p:tav tm="0">
                                          <p:val>
                                            <p:strVal val="#ppt_x"/>
                                          </p:val>
                                        </p:tav>
                                        <p:tav tm="100000">
                                          <p:val>
                                            <p:strVal val="#ppt_x"/>
                                          </p:val>
                                        </p:tav>
                                      </p:tavLst>
                                    </p:anim>
                                    <p:anim calcmode="lin" valueType="num">
                                      <p:cBhvr>
                                        <p:cTn id="211" dur="1000" fill="hold"/>
                                        <p:tgtEl>
                                          <p:spTgt spid="105"/>
                                        </p:tgtEl>
                                        <p:attrNameLst>
                                          <p:attrName>ppt_y</p:attrName>
                                        </p:attrNameLst>
                                      </p:cBhvr>
                                      <p:tavLst>
                                        <p:tav tm="0">
                                          <p:val>
                                            <p:strVal val="#ppt_y-.1"/>
                                          </p:val>
                                        </p:tav>
                                        <p:tav tm="100000">
                                          <p:val>
                                            <p:strVal val="#ppt_y"/>
                                          </p:val>
                                        </p:tav>
                                      </p:tavLst>
                                    </p:anim>
                                  </p:childTnLst>
                                </p:cTn>
                              </p:par>
                              <p:par>
                                <p:cTn id="212" presetID="10" presetClass="exit" presetSubtype="0" fill="hold" nodeType="withEffect">
                                  <p:stCondLst>
                                    <p:cond delay="4000"/>
                                  </p:stCondLst>
                                  <p:childTnLst>
                                    <p:animEffect transition="out" filter="fade">
                                      <p:cBhvr>
                                        <p:cTn id="213" dur="10"/>
                                        <p:tgtEl>
                                          <p:spTgt spid="105"/>
                                        </p:tgtEl>
                                      </p:cBhvr>
                                    </p:animEffect>
                                    <p:set>
                                      <p:cBhvr>
                                        <p:cTn id="214" dur="1" fill="hold">
                                          <p:stCondLst>
                                            <p:cond delay="9"/>
                                          </p:stCondLst>
                                        </p:cTn>
                                        <p:tgtEl>
                                          <p:spTgt spid="105"/>
                                        </p:tgtEl>
                                        <p:attrNameLst>
                                          <p:attrName>style.visibility</p:attrName>
                                        </p:attrNameLst>
                                      </p:cBhvr>
                                      <p:to>
                                        <p:strVal val="hidden"/>
                                      </p:to>
                                    </p:set>
                                  </p:childTnLst>
                                </p:cTn>
                              </p:par>
                              <p:par>
                                <p:cTn id="215" presetID="10" presetClass="entr" presetSubtype="0" fill="hold" nodeType="withEffect">
                                  <p:stCondLst>
                                    <p:cond delay="4000"/>
                                  </p:stCondLst>
                                  <p:childTnLst>
                                    <p:set>
                                      <p:cBhvr>
                                        <p:cTn id="216" dur="1" fill="hold">
                                          <p:stCondLst>
                                            <p:cond delay="0"/>
                                          </p:stCondLst>
                                        </p:cTn>
                                        <p:tgtEl>
                                          <p:spTgt spid="106"/>
                                        </p:tgtEl>
                                        <p:attrNameLst>
                                          <p:attrName>style.visibility</p:attrName>
                                        </p:attrNameLst>
                                      </p:cBhvr>
                                      <p:to>
                                        <p:strVal val="visible"/>
                                      </p:to>
                                    </p:set>
                                    <p:animEffect transition="in" filter="fade">
                                      <p:cBhvr>
                                        <p:cTn id="217" dur="10"/>
                                        <p:tgtEl>
                                          <p:spTgt spid="106"/>
                                        </p:tgtEl>
                                      </p:cBhvr>
                                    </p:animEffect>
                                  </p:childTnLst>
                                </p:cTn>
                              </p:par>
                              <p:par>
                                <p:cTn id="218" presetID="1" presetClass="mediacall" presetSubtype="0" fill="hold" nodeType="withEffect">
                                  <p:stCondLst>
                                    <p:cond delay="4000"/>
                                  </p:stCondLst>
                                  <p:childTnLst>
                                    <p:cmd type="call" cmd="playFrom(0.0)">
                                      <p:cBhvr>
                                        <p:cTn id="219" dur="576" fill="hold"/>
                                        <p:tgtEl>
                                          <p:spTgt spid="107"/>
                                        </p:tgtEl>
                                      </p:cBhvr>
                                    </p:cmd>
                                  </p:childTnLst>
                                </p:cTn>
                              </p:par>
                            </p:childTnLst>
                          </p:cTn>
                        </p:par>
                      </p:childTnLst>
                    </p:cTn>
                  </p:par>
                  <p:par>
                    <p:cTn id="220" fill="hold">
                      <p:stCondLst>
                        <p:cond delay="indefinite"/>
                      </p:stCondLst>
                      <p:childTnLst>
                        <p:par>
                          <p:cTn id="221" fill="hold">
                            <p:stCondLst>
                              <p:cond delay="0"/>
                            </p:stCondLst>
                            <p:childTnLst>
                              <p:par>
                                <p:cTn id="222" presetID="10" presetClass="exit" presetSubtype="0" fill="hold" grpId="1" nodeType="clickEffect">
                                  <p:stCondLst>
                                    <p:cond delay="0"/>
                                  </p:stCondLst>
                                  <p:childTnLst>
                                    <p:animEffect transition="out" filter="fade">
                                      <p:cBhvr>
                                        <p:cTn id="223" dur="500"/>
                                        <p:tgtEl>
                                          <p:spTgt spid="104"/>
                                        </p:tgtEl>
                                      </p:cBhvr>
                                    </p:animEffect>
                                    <p:set>
                                      <p:cBhvr>
                                        <p:cTn id="224" dur="1" fill="hold">
                                          <p:stCondLst>
                                            <p:cond delay="499"/>
                                          </p:stCondLst>
                                        </p:cTn>
                                        <p:tgtEl>
                                          <p:spTgt spid="104"/>
                                        </p:tgtEl>
                                        <p:attrNameLst>
                                          <p:attrName>style.visibility</p:attrName>
                                        </p:attrNameLst>
                                      </p:cBhvr>
                                      <p:to>
                                        <p:strVal val="hidden"/>
                                      </p:to>
                                    </p:set>
                                  </p:childTnLst>
                                </p:cTn>
                              </p:par>
                            </p:childTnLst>
                          </p:cTn>
                        </p:par>
                        <p:par>
                          <p:cTn id="225" fill="hold">
                            <p:stCondLst>
                              <p:cond delay="500"/>
                            </p:stCondLst>
                            <p:childTnLst>
                              <p:par>
                                <p:cTn id="226" presetID="22" presetClass="entr" presetSubtype="1" fill="hold" grpId="0" nodeType="afterEffect">
                                  <p:stCondLst>
                                    <p:cond delay="0"/>
                                  </p:stCondLst>
                                  <p:childTnLst>
                                    <p:set>
                                      <p:cBhvr>
                                        <p:cTn id="227" dur="1" fill="hold">
                                          <p:stCondLst>
                                            <p:cond delay="0"/>
                                          </p:stCondLst>
                                        </p:cTn>
                                        <p:tgtEl>
                                          <p:spTgt spid="108"/>
                                        </p:tgtEl>
                                        <p:attrNameLst>
                                          <p:attrName>style.visibility</p:attrName>
                                        </p:attrNameLst>
                                      </p:cBhvr>
                                      <p:to>
                                        <p:strVal val="visible"/>
                                      </p:to>
                                    </p:set>
                                    <p:animEffect transition="in" filter="wipe(up)">
                                      <p:cBhvr>
                                        <p:cTn id="228" dur="4000"/>
                                        <p:tgtEl>
                                          <p:spTgt spid="108"/>
                                        </p:tgtEl>
                                      </p:cBhvr>
                                    </p:animEffect>
                                  </p:childTnLst>
                                </p:cTn>
                              </p:par>
                              <p:par>
                                <p:cTn id="229" presetID="10" presetClass="entr" presetSubtype="0" fill="hold" nodeType="withEffect">
                                  <p:stCondLst>
                                    <p:cond delay="2000"/>
                                  </p:stCondLst>
                                  <p:childTnLst>
                                    <p:set>
                                      <p:cBhvr>
                                        <p:cTn id="230" dur="1" fill="hold">
                                          <p:stCondLst>
                                            <p:cond delay="0"/>
                                          </p:stCondLst>
                                        </p:cTn>
                                        <p:tgtEl>
                                          <p:spTgt spid="109"/>
                                        </p:tgtEl>
                                        <p:attrNameLst>
                                          <p:attrName>style.visibility</p:attrName>
                                        </p:attrNameLst>
                                      </p:cBhvr>
                                      <p:to>
                                        <p:strVal val="visible"/>
                                      </p:to>
                                    </p:set>
                                    <p:animEffect transition="in" filter="fade">
                                      <p:cBhvr>
                                        <p:cTn id="231" dur="1000"/>
                                        <p:tgtEl>
                                          <p:spTgt spid="109"/>
                                        </p:tgtEl>
                                      </p:cBhvr>
                                    </p:animEffect>
                                  </p:childTnLst>
                                </p:cTn>
                              </p:par>
                              <p:par>
                                <p:cTn id="232" presetID="1" presetClass="mediacall" presetSubtype="0" fill="hold" nodeType="withEffect">
                                  <p:stCondLst>
                                    <p:cond delay="2000"/>
                                  </p:stCondLst>
                                  <p:childTnLst>
                                    <p:cmd type="call" cmd="playFrom(0.0)">
                                      <p:cBhvr>
                                        <p:cTn id="233" dur="3600" fill="hold"/>
                                        <p:tgtEl>
                                          <p:spTgt spid="117"/>
                                        </p:tgtEl>
                                      </p:cBhvr>
                                    </p:cmd>
                                  </p:childTnLst>
                                </p:cTn>
                              </p:par>
                              <p:par>
                                <p:cTn id="234" presetID="10" presetClass="entr" presetSubtype="0" fill="hold" nodeType="withEffect">
                                  <p:stCondLst>
                                    <p:cond delay="4000"/>
                                  </p:stCondLst>
                                  <p:childTnLst>
                                    <p:set>
                                      <p:cBhvr>
                                        <p:cTn id="235" dur="1" fill="hold">
                                          <p:stCondLst>
                                            <p:cond delay="0"/>
                                          </p:stCondLst>
                                        </p:cTn>
                                        <p:tgtEl>
                                          <p:spTgt spid="113"/>
                                        </p:tgtEl>
                                        <p:attrNameLst>
                                          <p:attrName>style.visibility</p:attrName>
                                        </p:attrNameLst>
                                      </p:cBhvr>
                                      <p:to>
                                        <p:strVal val="visible"/>
                                      </p:to>
                                    </p:set>
                                    <p:animEffect transition="in" filter="fade">
                                      <p:cBhvr>
                                        <p:cTn id="236" dur="1000"/>
                                        <p:tgtEl>
                                          <p:spTgt spid="113"/>
                                        </p:tgtEl>
                                      </p:cBhvr>
                                    </p:animEffect>
                                  </p:childTnLst>
                                </p:cTn>
                              </p:par>
                              <p:par>
                                <p:cTn id="237" presetID="1" presetClass="mediacall" presetSubtype="0" fill="hold" nodeType="withEffect">
                                  <p:stCondLst>
                                    <p:cond delay="4000"/>
                                  </p:stCondLst>
                                  <p:childTnLst>
                                    <p:cmd type="call" cmd="playFrom(0.0)">
                                      <p:cBhvr>
                                        <p:cTn id="238" dur="3082" fill="hold"/>
                                        <p:tgtEl>
                                          <p:spTgt spid="1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53030">
                <p:cTn id="239" fill="hold" display="0">
                  <p:stCondLst>
                    <p:cond delay="indefinite"/>
                  </p:stCondLst>
                  <p:endCondLst>
                    <p:cond evt="onStopAudio" delay="0">
                      <p:tgtEl>
                        <p:sldTgt/>
                      </p:tgtEl>
                    </p:cond>
                  </p:endCondLst>
                </p:cTn>
                <p:tgtEl>
                  <p:spTgt spid="3"/>
                </p:tgtEl>
              </p:cMediaNode>
            </p:audio>
            <p:audio>
              <p:cMediaNode vol="30303">
                <p:cTn id="240" fill="hold" display="0">
                  <p:stCondLst>
                    <p:cond delay="indefinite"/>
                  </p:stCondLst>
                  <p:endCondLst>
                    <p:cond evt="onStopAudio" delay="0">
                      <p:tgtEl>
                        <p:sldTgt/>
                      </p:tgtEl>
                    </p:cond>
                  </p:endCondLst>
                </p:cTn>
                <p:tgtEl>
                  <p:spTgt spid="90"/>
                </p:tgtEl>
              </p:cMediaNode>
            </p:audio>
            <p:audio>
              <p:cMediaNode vol="80000">
                <p:cTn id="241" fill="hold" display="0">
                  <p:stCondLst>
                    <p:cond delay="indefinite"/>
                  </p:stCondLst>
                  <p:endCondLst>
                    <p:cond evt="onStopAudio" delay="0">
                      <p:tgtEl>
                        <p:sldTgt/>
                      </p:tgtEl>
                    </p:cond>
                  </p:endCondLst>
                </p:cTn>
                <p:tgtEl>
                  <p:spTgt spid="107"/>
                </p:tgtEl>
              </p:cMediaNode>
            </p:audio>
            <p:audio>
              <p:cMediaNode vol="54545">
                <p:cTn id="242" fill="hold" display="0">
                  <p:stCondLst>
                    <p:cond delay="indefinite"/>
                  </p:stCondLst>
                  <p:endCondLst>
                    <p:cond evt="onStopAudio" delay="0">
                      <p:tgtEl>
                        <p:sldTgt/>
                      </p:tgtEl>
                    </p:cond>
                  </p:endCondLst>
                </p:cTn>
                <p:tgtEl>
                  <p:spTgt spid="117"/>
                </p:tgtEl>
              </p:cMediaNode>
            </p:audio>
            <p:audio>
              <p:cMediaNode vol="80000">
                <p:cTn id="243" fill="hold" display="0">
                  <p:stCondLst>
                    <p:cond delay="indefinite"/>
                  </p:stCondLst>
                  <p:endCondLst>
                    <p:cond evt="onStopAudio" delay="0">
                      <p:tgtEl>
                        <p:sldTgt/>
                      </p:tgtEl>
                    </p:cond>
                  </p:endCondLst>
                </p:cTn>
                <p:tgtEl>
                  <p:spTgt spid="118"/>
                </p:tgtEl>
              </p:cMediaNode>
            </p:audio>
          </p:childTnLst>
        </p:cTn>
      </p:par>
    </p:tnLst>
    <p:bldLst>
      <p:bldP spid="21" grpId="0" animBg="1"/>
      <p:bldP spid="21" grpId="1" animBg="1"/>
      <p:bldP spid="21" grpId="2" animBg="1"/>
      <p:bldP spid="21" grpId="3" animBg="1"/>
      <p:bldP spid="4" grpId="0"/>
      <p:bldP spid="4" grpId="1"/>
      <p:bldP spid="7" grpId="0"/>
      <p:bldP spid="7" grpId="1"/>
      <p:bldP spid="8" grpId="0"/>
      <p:bldP spid="8" grpId="1"/>
      <p:bldP spid="91" grpId="0"/>
      <p:bldP spid="91" grpId="1"/>
      <p:bldP spid="104" grpId="0"/>
      <p:bldP spid="104" grpId="1"/>
      <p:bldP spid="10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Floor 4"/>
          <p:cNvPicPr>
            <a:picLocks/>
          </p:cNvPicPr>
          <p:nvPr/>
        </p:nvPicPr>
        <p:blipFill>
          <a:blip r:embed="rId9">
            <a:extLst>
              <a:ext uri="{28A0092B-C50C-407E-A947-70E740481C1C}">
                <a14:useLocalDpi xmlns:a14="http://schemas.microsoft.com/office/drawing/2010/main" val="0"/>
              </a:ext>
            </a:extLst>
          </a:blip>
          <a:stretch>
            <a:fillRect/>
          </a:stretch>
        </p:blipFill>
        <p:spPr>
          <a:xfrm>
            <a:off x="6738531" y="3414072"/>
            <a:ext cx="7379208" cy="5352764"/>
          </a:xfrm>
          <a:prstGeom prst="rect">
            <a:avLst/>
          </a:prstGeom>
        </p:spPr>
      </p:pic>
      <p:pic>
        <p:nvPicPr>
          <p:cNvPr id="12" name="Floor 3"/>
          <p:cNvPicPr>
            <a:picLocks/>
          </p:cNvPicPr>
          <p:nvPr/>
        </p:nvPicPr>
        <p:blipFill>
          <a:blip r:embed="rId9">
            <a:extLst>
              <a:ext uri="{28A0092B-C50C-407E-A947-70E740481C1C}">
                <a14:useLocalDpi xmlns:a14="http://schemas.microsoft.com/office/drawing/2010/main" val="0"/>
              </a:ext>
            </a:extLst>
          </a:blip>
          <a:stretch>
            <a:fillRect/>
          </a:stretch>
        </p:blipFill>
        <p:spPr>
          <a:xfrm>
            <a:off x="494570" y="3414072"/>
            <a:ext cx="7379208" cy="5352764"/>
          </a:xfrm>
          <a:prstGeom prst="rect">
            <a:avLst/>
          </a:prstGeom>
        </p:spPr>
      </p:pic>
      <p:pic>
        <p:nvPicPr>
          <p:cNvPr id="22" name="Floor 2"/>
          <p:cNvPicPr>
            <a:picLocks/>
          </p:cNvPicPr>
          <p:nvPr/>
        </p:nvPicPr>
        <p:blipFill>
          <a:blip r:embed="rId9">
            <a:extLst>
              <a:ext uri="{28A0092B-C50C-407E-A947-70E740481C1C}">
                <a14:useLocalDpi xmlns:a14="http://schemas.microsoft.com/office/drawing/2010/main" val="0"/>
              </a:ext>
            </a:extLst>
          </a:blip>
          <a:stretch>
            <a:fillRect/>
          </a:stretch>
        </p:blipFill>
        <p:spPr>
          <a:xfrm>
            <a:off x="6738531" y="-628889"/>
            <a:ext cx="7379208" cy="5352764"/>
          </a:xfrm>
          <a:prstGeom prst="rect">
            <a:avLst/>
          </a:prstGeom>
        </p:spPr>
      </p:pic>
      <p:pic>
        <p:nvPicPr>
          <p:cNvPr id="15" name="Flash Aqua"/>
          <p:cNvPicPr>
            <a:picLocks noChangeAspect="1"/>
          </p:cNvPicPr>
          <p:nvPr/>
        </p:nvPicPr>
        <p:blipFill>
          <a:blip r:embed="rId10" cstate="print">
            <a:duotone>
              <a:schemeClr val="accent5">
                <a:shade val="45000"/>
                <a:satMod val="135000"/>
              </a:schemeClr>
              <a:prstClr val="white"/>
            </a:duotone>
            <a:extLst>
              <a:ext uri="{BEBA8EAE-BF5A-486C-A8C5-ECC9F3942E4B}">
                <a14:imgProps xmlns:a14="http://schemas.microsoft.com/office/drawing/2010/main">
                  <a14:imgLayer r:embed="rId11">
                    <a14:imgEffect>
                      <a14:colorTemperature colorTemp="112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5816502" y="3323474"/>
            <a:ext cx="9223265" cy="5533960"/>
          </a:xfrm>
          <a:prstGeom prst="rect">
            <a:avLst/>
          </a:prstGeom>
        </p:spPr>
      </p:pic>
      <p:pic>
        <p:nvPicPr>
          <p:cNvPr id="13" name="Flash Purple"/>
          <p:cNvPicPr>
            <a:picLocks noChangeAspect="1"/>
          </p:cNvPicPr>
          <p:nvPr/>
        </p:nvPicPr>
        <p:blipFill>
          <a:blip r:embed="rId10" cstate="print">
            <a:duotone>
              <a:schemeClr val="accent4">
                <a:shade val="45000"/>
                <a:satMod val="135000"/>
              </a:schemeClr>
              <a:prstClr val="white"/>
            </a:duotone>
            <a:extLst>
              <a:ext uri="{BEBA8EAE-BF5A-486C-A8C5-ECC9F3942E4B}">
                <a14:imgProps xmlns:a14="http://schemas.microsoft.com/office/drawing/2010/main">
                  <a14:imgLayer r:embed="rId11">
                    <a14:imgEffect>
                      <a14:colorTemperature colorTemp="112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427459" y="3323474"/>
            <a:ext cx="9223265" cy="5533960"/>
          </a:xfrm>
          <a:prstGeom prst="rect">
            <a:avLst/>
          </a:prstGeom>
        </p:spPr>
      </p:pic>
      <p:pic>
        <p:nvPicPr>
          <p:cNvPr id="21" name="Flash Red"/>
          <p:cNvPicPr>
            <a:picLocks noChangeAspect="1"/>
          </p:cNvPicPr>
          <p:nvPr/>
        </p:nvPicPr>
        <p:blipFill>
          <a:blip r:embed="rId12" cstate="print">
            <a:duotone>
              <a:schemeClr val="accent2">
                <a:shade val="45000"/>
                <a:satMod val="135000"/>
              </a:schemeClr>
              <a:prstClr val="white"/>
            </a:duotone>
            <a:extLst>
              <a:ext uri="{BEBA8EAE-BF5A-486C-A8C5-ECC9F3942E4B}">
                <a14:imgProps xmlns:a14="http://schemas.microsoft.com/office/drawing/2010/main">
                  <a14:imgLayer r:embed="rId11">
                    <a14:imgEffect>
                      <a14:colorTemperature colorTemp="47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5816503" y="-860389"/>
            <a:ext cx="9223265" cy="5533960"/>
          </a:xfrm>
          <a:prstGeom prst="rect">
            <a:avLst/>
          </a:prstGeom>
        </p:spPr>
      </p:pic>
      <p:pic>
        <p:nvPicPr>
          <p:cNvPr id="3" name="Floor 1"/>
          <p:cNvPicPr>
            <a:picLocks/>
          </p:cNvPicPr>
          <p:nvPr/>
        </p:nvPicPr>
        <p:blipFill>
          <a:blip r:embed="rId9">
            <a:extLst>
              <a:ext uri="{28A0092B-C50C-407E-A947-70E740481C1C}">
                <a14:useLocalDpi xmlns:a14="http://schemas.microsoft.com/office/drawing/2010/main" val="0"/>
              </a:ext>
            </a:extLst>
          </a:blip>
          <a:stretch>
            <a:fillRect/>
          </a:stretch>
        </p:blipFill>
        <p:spPr>
          <a:xfrm>
            <a:off x="559081" y="-637806"/>
            <a:ext cx="7379208" cy="5352764"/>
          </a:xfrm>
          <a:prstGeom prst="rect">
            <a:avLst/>
          </a:prstGeom>
        </p:spPr>
      </p:pic>
      <p:pic>
        <p:nvPicPr>
          <p:cNvPr id="10" name="Flash Orange"/>
          <p:cNvPicPr>
            <a:picLocks noChangeAspect="1"/>
          </p:cNvPicPr>
          <p:nvPr/>
        </p:nvPicPr>
        <p:blipFill>
          <a:blip r:embed="rId12" cstate="print">
            <a:duotone>
              <a:schemeClr val="accent6">
                <a:shade val="45000"/>
                <a:satMod val="135000"/>
              </a:schemeClr>
              <a:prstClr val="white"/>
            </a:duotone>
            <a:extLst>
              <a:ext uri="{BEBA8EAE-BF5A-486C-A8C5-ECC9F3942E4B}">
                <a14:imgProps xmlns:a14="http://schemas.microsoft.com/office/drawing/2010/main">
                  <a14:imgLayer r:embed="rId11">
                    <a14:imgEffect>
                      <a14:colorTemperature colorTemp="47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362948" y="-860389"/>
            <a:ext cx="9223265" cy="5533960"/>
          </a:xfrm>
          <a:prstGeom prst="rect">
            <a:avLst/>
          </a:prstGeom>
        </p:spPr>
      </p:pic>
      <p:pic>
        <p:nvPicPr>
          <p:cNvPr id="2" name="Wand"/>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rot="1284961">
            <a:off x="-575077" y="387294"/>
            <a:ext cx="1105550" cy="4326067"/>
          </a:xfrm>
          <a:prstGeom prst="rect">
            <a:avLst/>
          </a:prstGeom>
          <a:effectLst>
            <a:innerShdw blurRad="482600" dist="800100" dir="5400000">
              <a:prstClr val="black">
                <a:alpha val="50000"/>
              </a:prstClr>
            </a:innerShdw>
          </a:effectLst>
        </p:spPr>
      </p:pic>
      <p:pic>
        <p:nvPicPr>
          <p:cNvPr id="4" name="Glow"/>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86416" y="-403648"/>
            <a:ext cx="2573977" cy="2425738"/>
          </a:xfrm>
          <a:prstGeom prst="rect">
            <a:avLst/>
          </a:prstGeom>
        </p:spPr>
      </p:pic>
      <p:sp>
        <p:nvSpPr>
          <p:cNvPr id="7" name="Fragment 2"/>
          <p:cNvSpPr>
            <a:spLocks noChangeAspect="1"/>
          </p:cNvSpPr>
          <p:nvPr/>
        </p:nvSpPr>
        <p:spPr>
          <a:xfrm>
            <a:off x="7697429" y="221861"/>
            <a:ext cx="5461415" cy="3694486"/>
          </a:xfrm>
          <a:prstGeom prst="rect">
            <a:avLst/>
          </a:prstGeom>
          <a:blipFill dpi="0" rotWithShape="1">
            <a:blip r:embed="rId1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noAutofit/>
          </a:bodyPr>
          <a:lstStyle/>
          <a:p>
            <a:pPr algn="ctr"/>
            <a:r>
              <a:rPr lang="en-US" sz="13800" dirty="0" smtClean="0">
                <a:solidFill>
                  <a:schemeClr val="tx1"/>
                </a:solidFill>
                <a:latin typeface="Kalam Light" panose="02000000000000000000" pitchFamily="2" charset="0"/>
                <a:cs typeface="Kalam Light" panose="02000000000000000000" pitchFamily="2" charset="0"/>
              </a:rPr>
              <a:t>b</a:t>
            </a:r>
            <a:endParaRPr lang="en-US" sz="13800" dirty="0">
              <a:solidFill>
                <a:schemeClr val="tx1"/>
              </a:solidFill>
              <a:latin typeface="Kalam Light" panose="02000000000000000000" pitchFamily="2" charset="0"/>
              <a:cs typeface="Kalam Light" panose="02000000000000000000" pitchFamily="2" charset="0"/>
            </a:endParaRPr>
          </a:p>
        </p:txBody>
      </p:sp>
      <p:sp>
        <p:nvSpPr>
          <p:cNvPr id="8" name="Fragment 1"/>
          <p:cNvSpPr>
            <a:spLocks noChangeAspect="1"/>
          </p:cNvSpPr>
          <p:nvPr/>
        </p:nvSpPr>
        <p:spPr>
          <a:xfrm>
            <a:off x="1441892" y="221861"/>
            <a:ext cx="5461415" cy="3694486"/>
          </a:xfrm>
          <a:prstGeom prst="rect">
            <a:avLst/>
          </a:prstGeom>
          <a:blipFill dpi="0" rotWithShape="1">
            <a:blip r:embed="rId16">
              <a:extLst>
                <a:ext uri="{28A0092B-C50C-407E-A947-70E740481C1C}">
                  <a14:useLocalDpi xmlns:a14="http://schemas.microsoft.com/office/drawing/2010/main" val="0"/>
                </a:ext>
              </a:extLst>
            </a:blip>
            <a:srcRect/>
            <a:stretch>
              <a:fillRect/>
            </a:stretch>
          </a:blip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noAutofit/>
          </a:bodyPr>
          <a:lstStyle/>
          <a:p>
            <a:pPr algn="ctr"/>
            <a:r>
              <a:rPr lang="en-US" sz="13800" dirty="0" smtClean="0">
                <a:solidFill>
                  <a:schemeClr val="tx1"/>
                </a:solidFill>
                <a:latin typeface="Kalam Light" panose="02000000000000000000" pitchFamily="2" charset="0"/>
                <a:cs typeface="Kalam Light" panose="02000000000000000000" pitchFamily="2" charset="0"/>
              </a:rPr>
              <a:t>a</a:t>
            </a:r>
            <a:endParaRPr lang="en-US" sz="13800" dirty="0">
              <a:solidFill>
                <a:schemeClr val="tx1"/>
              </a:solidFill>
              <a:latin typeface="Kalam Light" panose="02000000000000000000" pitchFamily="2" charset="0"/>
              <a:cs typeface="Kalam Light" panose="02000000000000000000" pitchFamily="2" charset="0"/>
            </a:endParaRPr>
          </a:p>
        </p:txBody>
      </p:sp>
      <p:sp>
        <p:nvSpPr>
          <p:cNvPr id="6" name="Fragment 3"/>
          <p:cNvSpPr>
            <a:spLocks noChangeAspect="1"/>
          </p:cNvSpPr>
          <p:nvPr/>
        </p:nvSpPr>
        <p:spPr>
          <a:xfrm>
            <a:off x="1441892" y="4289511"/>
            <a:ext cx="5461415" cy="3694486"/>
          </a:xfrm>
          <a:prstGeom prst="rect">
            <a:avLst/>
          </a:prstGeom>
          <a:blipFill dpi="0" rotWithShape="1">
            <a:blip r:embed="rId17">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noAutofit/>
          </a:bodyPr>
          <a:lstStyle/>
          <a:p>
            <a:pPr algn="ctr"/>
            <a:r>
              <a:rPr lang="en-US" sz="13800" dirty="0" smtClean="0">
                <a:solidFill>
                  <a:schemeClr val="tx1"/>
                </a:solidFill>
                <a:latin typeface="Kalam Light" panose="02000000000000000000" pitchFamily="2" charset="0"/>
                <a:cs typeface="Kalam Light" panose="02000000000000000000" pitchFamily="2" charset="0"/>
              </a:rPr>
              <a:t>c</a:t>
            </a:r>
            <a:endParaRPr lang="en-US" sz="13800" dirty="0">
              <a:solidFill>
                <a:schemeClr val="tx1"/>
              </a:solidFill>
              <a:latin typeface="Kalam Light" panose="02000000000000000000" pitchFamily="2" charset="0"/>
              <a:cs typeface="Kalam Light" panose="02000000000000000000" pitchFamily="2" charset="0"/>
            </a:endParaRPr>
          </a:p>
        </p:txBody>
      </p:sp>
      <p:sp>
        <p:nvSpPr>
          <p:cNvPr id="9" name="Fragment 4"/>
          <p:cNvSpPr>
            <a:spLocks noChangeAspect="1"/>
          </p:cNvSpPr>
          <p:nvPr/>
        </p:nvSpPr>
        <p:spPr>
          <a:xfrm>
            <a:off x="7697429" y="4289511"/>
            <a:ext cx="5461415" cy="3694486"/>
          </a:xfrm>
          <a:prstGeom prst="rect">
            <a:avLst/>
          </a:prstGeom>
          <a:blipFill dpi="0" rotWithShape="1">
            <a:blip r:embed="rId18">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noAutofit/>
          </a:bodyPr>
          <a:lstStyle/>
          <a:p>
            <a:pPr algn="ctr"/>
            <a:r>
              <a:rPr lang="en-US" sz="13800" spc="-700" dirty="0" smtClean="0">
                <a:solidFill>
                  <a:schemeClr val="tx1"/>
                </a:solidFill>
                <a:latin typeface="Kalam Light" panose="02000000000000000000" pitchFamily="2" charset="0"/>
                <a:cs typeface="Kalam Light" panose="02000000000000000000" pitchFamily="2" charset="0"/>
              </a:rPr>
              <a:t>d</a:t>
            </a:r>
            <a:endParaRPr lang="en-US" sz="13800" spc="-700" dirty="0">
              <a:solidFill>
                <a:schemeClr val="tx1"/>
              </a:solidFill>
              <a:latin typeface="Kalam Light" panose="02000000000000000000" pitchFamily="2" charset="0"/>
              <a:cs typeface="Kalam Light" panose="02000000000000000000" pitchFamily="2" charset="0"/>
            </a:endParaRPr>
          </a:p>
        </p:txBody>
      </p:sp>
      <p:pic>
        <p:nvPicPr>
          <p:cNvPr id="5" name="wand glow (compile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9"/>
          <a:stretch>
            <a:fillRect/>
          </a:stretch>
        </p:blipFill>
        <p:spPr>
          <a:xfrm>
            <a:off x="700572" y="8386027"/>
            <a:ext cx="487363" cy="487363"/>
          </a:xfrm>
          <a:prstGeom prst="rect">
            <a:avLst/>
          </a:prstGeom>
        </p:spPr>
      </p:pic>
      <p:pic>
        <p:nvPicPr>
          <p:cNvPr id="11" name="pages (herkules92).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9"/>
          <a:stretch>
            <a:fillRect/>
          </a:stretch>
        </p:blipFill>
        <p:spPr>
          <a:xfrm>
            <a:off x="2498725" y="8391020"/>
            <a:ext cx="487363" cy="487363"/>
          </a:xfrm>
          <a:prstGeom prst="rect">
            <a:avLst/>
          </a:prstGeom>
        </p:spPr>
      </p:pic>
      <p:pic>
        <p:nvPicPr>
          <p:cNvPr id="16" name="pages reverse (herkules92).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9"/>
          <a:stretch>
            <a:fillRect/>
          </a:stretch>
        </p:blipFill>
        <p:spPr>
          <a:xfrm>
            <a:off x="4184174" y="8391020"/>
            <a:ext cx="487363" cy="487363"/>
          </a:xfrm>
          <a:prstGeom prst="rect">
            <a:avLst/>
          </a:prstGeom>
        </p:spPr>
      </p:pic>
    </p:spTree>
    <p:extLst>
      <p:ext uri="{BB962C8B-B14F-4D97-AF65-F5344CB8AC3E}">
        <p14:creationId xmlns:p14="http://schemas.microsoft.com/office/powerpoint/2010/main" val="27444950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 presetClass="mediacall" presetSubtype="0" fill="hold" nodeType="withEffect">
                                  <p:stCondLst>
                                    <p:cond delay="0"/>
                                  </p:stCondLst>
                                  <p:childTnLst>
                                    <p:cmd type="call" cmd="playFrom(0.0)">
                                      <p:cBhvr>
                                        <p:cTn id="15" dur="1128" fill="hold"/>
                                        <p:tgtEl>
                                          <p:spTgt spid="5"/>
                                        </p:tgtEl>
                                      </p:cBhvr>
                                    </p:cmd>
                                  </p:childTnLst>
                                </p:cTn>
                              </p:par>
                              <p:par>
                                <p:cTn id="16" presetID="6" presetClass="emph" presetSubtype="0" repeatCount="indefinite" autoRev="1" fill="hold" nodeType="withEffect">
                                  <p:stCondLst>
                                    <p:cond delay="0"/>
                                  </p:stCondLst>
                                  <p:endCondLst>
                                    <p:cond evt="onNext" delay="0">
                                      <p:tgtEl>
                                        <p:sldTgt/>
                                      </p:tgtEl>
                                    </p:cond>
                                  </p:endCondLst>
                                  <p:childTnLst>
                                    <p:animScale>
                                      <p:cBhvr>
                                        <p:cTn id="17" dur="1000" fill="hold"/>
                                        <p:tgtEl>
                                          <p:spTgt spid="4"/>
                                        </p:tgtEl>
                                      </p:cBhvr>
                                      <p:by x="115000" y="115000"/>
                                    </p:animScale>
                                  </p:childTnLst>
                                </p:cTn>
                              </p:par>
                              <p:par>
                                <p:cTn id="18" presetID="10" presetClass="entr" presetSubtype="0"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1000"/>
                                        <p:tgtEl>
                                          <p:spTgt spid="3"/>
                                        </p:tgtEl>
                                      </p:cBhvr>
                                    </p:animEffect>
                                  </p:childTnLst>
                                </p:cTn>
                              </p:par>
                              <p:par>
                                <p:cTn id="21" presetID="10" presetClass="entr" presetSubtype="0" fill="hold" nodeType="withEffect">
                                  <p:stCondLst>
                                    <p:cond delay="50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250"/>
                                        <p:tgtEl>
                                          <p:spTgt spid="10"/>
                                        </p:tgtEl>
                                      </p:cBhvr>
                                    </p:animEffect>
                                  </p:childTnLst>
                                </p:cTn>
                              </p:par>
                              <p:par>
                                <p:cTn id="24" presetID="6" presetClass="emph" presetSubtype="0" fill="hold" nodeType="withEffect">
                                  <p:stCondLst>
                                    <p:cond delay="500"/>
                                  </p:stCondLst>
                                  <p:childTnLst>
                                    <p:animScale>
                                      <p:cBhvr>
                                        <p:cTn id="25" dur="500" fill="hold"/>
                                        <p:tgtEl>
                                          <p:spTgt spid="10"/>
                                        </p:tgtEl>
                                      </p:cBhvr>
                                      <p:by x="200000" y="200000"/>
                                    </p:animScale>
                                  </p:childTnLst>
                                </p:cTn>
                              </p:par>
                              <p:par>
                                <p:cTn id="26" presetID="10" presetClass="exit" presetSubtype="0" fill="hold" nodeType="withEffect">
                                  <p:stCondLst>
                                    <p:cond delay="1000"/>
                                  </p:stCondLst>
                                  <p:childTnLst>
                                    <p:animEffect transition="out" filter="fade">
                                      <p:cBhvr>
                                        <p:cTn id="27" dur="500"/>
                                        <p:tgtEl>
                                          <p:spTgt spid="10"/>
                                        </p:tgtEl>
                                      </p:cBhvr>
                                    </p:animEffect>
                                    <p:set>
                                      <p:cBhvr>
                                        <p:cTn id="28" dur="1" fill="hold">
                                          <p:stCondLst>
                                            <p:cond delay="499"/>
                                          </p:stCondLst>
                                        </p:cTn>
                                        <p:tgtEl>
                                          <p:spTgt spid="10"/>
                                        </p:tgtEl>
                                        <p:attrNameLst>
                                          <p:attrName>style.visibility</p:attrName>
                                        </p:attrNameLst>
                                      </p:cBhvr>
                                      <p:to>
                                        <p:strVal val="hidden"/>
                                      </p:to>
                                    </p:set>
                                  </p:childTnLst>
                                </p:cTn>
                              </p:par>
                              <p:par>
                                <p:cTn id="29" presetID="6" presetClass="entr" presetSubtype="32" fill="hold" grpId="0" nodeType="withEffect">
                                  <p:stCondLst>
                                    <p:cond delay="1000"/>
                                  </p:stCondLst>
                                  <p:childTnLst>
                                    <p:set>
                                      <p:cBhvr>
                                        <p:cTn id="30" dur="1" fill="hold">
                                          <p:stCondLst>
                                            <p:cond delay="0"/>
                                          </p:stCondLst>
                                        </p:cTn>
                                        <p:tgtEl>
                                          <p:spTgt spid="8"/>
                                        </p:tgtEl>
                                        <p:attrNameLst>
                                          <p:attrName>style.visibility</p:attrName>
                                        </p:attrNameLst>
                                      </p:cBhvr>
                                      <p:to>
                                        <p:strVal val="visible"/>
                                      </p:to>
                                    </p:set>
                                    <p:animEffect transition="in" filter="circle(out)">
                                      <p:cBhvr>
                                        <p:cTn id="31" dur="200"/>
                                        <p:tgtEl>
                                          <p:spTgt spid="8"/>
                                        </p:tgtEl>
                                      </p:cBhvr>
                                    </p:animEffect>
                                  </p:childTnLst>
                                </p:cTn>
                              </p:par>
                              <p:par>
                                <p:cTn id="32" presetID="1" presetClass="mediacall" presetSubtype="0" fill="hold" nodeType="withEffect">
                                  <p:stCondLst>
                                    <p:cond delay="1000"/>
                                  </p:stCondLst>
                                  <p:childTnLst>
                                    <p:cmd type="call" cmd="playFrom(0.0)">
                                      <p:cBhvr>
                                        <p:cTn id="33" dur="548" fill="hold"/>
                                        <p:tgtEl>
                                          <p:spTgt spid="11"/>
                                        </p:tgtEl>
                                      </p:cBhvr>
                                    </p:cmd>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nodeType="clickEffect">
                                  <p:stCondLst>
                                    <p:cond delay="0"/>
                                  </p:stCondLst>
                                  <p:childTnLst>
                                    <p:animEffect transition="out" filter="fade">
                                      <p:cBhvr>
                                        <p:cTn id="37" dur="500"/>
                                        <p:tgtEl>
                                          <p:spTgt spid="4"/>
                                        </p:tgtEl>
                                      </p:cBhvr>
                                    </p:animEffect>
                                    <p:set>
                                      <p:cBhvr>
                                        <p:cTn id="38" dur="1" fill="hold">
                                          <p:stCondLst>
                                            <p:cond delay="499"/>
                                          </p:stCondLst>
                                        </p:cTn>
                                        <p:tgtEl>
                                          <p:spTgt spid="4"/>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3"/>
                                        </p:tgtEl>
                                      </p:cBhvr>
                                    </p:animEffect>
                                    <p:set>
                                      <p:cBhvr>
                                        <p:cTn id="41" dur="1" fill="hold">
                                          <p:stCondLst>
                                            <p:cond delay="499"/>
                                          </p:stCondLst>
                                        </p:cTn>
                                        <p:tgtEl>
                                          <p:spTgt spid="3"/>
                                        </p:tgtEl>
                                        <p:attrNameLst>
                                          <p:attrName>style.visibility</p:attrName>
                                        </p:attrNameLst>
                                      </p:cBhvr>
                                      <p:to>
                                        <p:strVal val="hidden"/>
                                      </p:to>
                                    </p:set>
                                  </p:childTnLst>
                                </p:cTn>
                              </p:par>
                              <p:par>
                                <p:cTn id="42" presetID="6" presetClass="exit" presetSubtype="16" fill="hold" grpId="1" nodeType="withEffect">
                                  <p:stCondLst>
                                    <p:cond delay="200"/>
                                  </p:stCondLst>
                                  <p:childTnLst>
                                    <p:animEffect transition="out" filter="circle(in)">
                                      <p:cBhvr>
                                        <p:cTn id="43" dur="200"/>
                                        <p:tgtEl>
                                          <p:spTgt spid="8"/>
                                        </p:tgtEl>
                                      </p:cBhvr>
                                    </p:animEffect>
                                    <p:set>
                                      <p:cBhvr>
                                        <p:cTn id="44" dur="1" fill="hold">
                                          <p:stCondLst>
                                            <p:cond delay="199"/>
                                          </p:stCondLst>
                                        </p:cTn>
                                        <p:tgtEl>
                                          <p:spTgt spid="8"/>
                                        </p:tgtEl>
                                        <p:attrNameLst>
                                          <p:attrName>style.visibility</p:attrName>
                                        </p:attrNameLst>
                                      </p:cBhvr>
                                      <p:to>
                                        <p:strVal val="hidden"/>
                                      </p:to>
                                    </p:set>
                                  </p:childTnLst>
                                </p:cTn>
                              </p:par>
                              <p:par>
                                <p:cTn id="45" presetID="1" presetClass="mediacall" presetSubtype="0" fill="hold" nodeType="withEffect">
                                  <p:stCondLst>
                                    <p:cond delay="200"/>
                                  </p:stCondLst>
                                  <p:childTnLst>
                                    <p:cmd type="call" cmd="playFrom(0.0)">
                                      <p:cBhvr>
                                        <p:cTn id="46" dur="600" fill="hold"/>
                                        <p:tgtEl>
                                          <p:spTgt spid="16"/>
                                        </p:tgtEl>
                                      </p:cBhvr>
                                    </p:cmd>
                                  </p:childTnLst>
                                </p:cTn>
                              </p:par>
                            </p:childTnLst>
                          </p:cTn>
                        </p:par>
                        <p:par>
                          <p:cTn id="47" fill="hold">
                            <p:stCondLst>
                              <p:cond delay="800"/>
                            </p:stCondLst>
                            <p:childTnLst>
                              <p:par>
                                <p:cTn id="48" presetID="42" presetClass="path" presetSubtype="0" fill="hold" nodeType="afterEffect">
                                  <p:stCondLst>
                                    <p:cond delay="0"/>
                                  </p:stCondLst>
                                  <p:childTnLst>
                                    <p:animMotion origin="layout" path="M -9.02778E-7 6.17284E-7 L 0.42741 -0.00019 " pathEditMode="relative" rAng="0" ptsTypes="AA">
                                      <p:cBhvr>
                                        <p:cTn id="49" dur="500" fill="hold"/>
                                        <p:tgtEl>
                                          <p:spTgt spid="2"/>
                                        </p:tgtEl>
                                        <p:attrNameLst>
                                          <p:attrName>ppt_x</p:attrName>
                                          <p:attrName>ppt_y</p:attrName>
                                        </p:attrNameLst>
                                      </p:cBhvr>
                                      <p:rCtr x="21365" y="-19"/>
                                    </p:animMotion>
                                  </p:childTnLst>
                                </p:cTn>
                              </p:par>
                              <p:par>
                                <p:cTn id="50" presetID="42" presetClass="path" presetSubtype="0" accel="50000" decel="50000" fill="hold" nodeType="withEffect">
                                  <p:stCondLst>
                                    <p:cond delay="0"/>
                                  </p:stCondLst>
                                  <p:childTnLst>
                                    <p:animMotion origin="layout" path="M -1.5625E-6 3.7037E-7 L 0.43143 -0.00058 " pathEditMode="relative" rAng="0" ptsTypes="AA">
                                      <p:cBhvr>
                                        <p:cTn id="51" dur="500" fill="hold"/>
                                        <p:tgtEl>
                                          <p:spTgt spid="4"/>
                                        </p:tgtEl>
                                        <p:attrNameLst>
                                          <p:attrName>ppt_x</p:attrName>
                                          <p:attrName>ppt_y</p:attrName>
                                        </p:attrNameLst>
                                      </p:cBhvr>
                                      <p:rCtr x="21571" y="-39"/>
                                    </p:animMotion>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4"/>
                                        </p:tgtEl>
                                        <p:attrNameLst>
                                          <p:attrName>style.visibility</p:attrName>
                                        </p:attrNameLst>
                                      </p:cBhvr>
                                      <p:to>
                                        <p:strVal val="visible"/>
                                      </p:to>
                                    </p:set>
                                    <p:animEffect transition="in" filter="fade">
                                      <p:cBhvr>
                                        <p:cTn id="56" dur="500"/>
                                        <p:tgtEl>
                                          <p:spTgt spid="4"/>
                                        </p:tgtEl>
                                      </p:cBhvr>
                                    </p:animEffect>
                                  </p:childTnLst>
                                </p:cTn>
                              </p:par>
                              <p:par>
                                <p:cTn id="57" presetID="1" presetClass="mediacall" presetSubtype="0" fill="hold" nodeType="withEffect">
                                  <p:stCondLst>
                                    <p:cond delay="0"/>
                                  </p:stCondLst>
                                  <p:childTnLst>
                                    <p:cmd type="call" cmd="playFrom(0.0)">
                                      <p:cBhvr>
                                        <p:cTn id="58" dur="1128" fill="hold"/>
                                        <p:tgtEl>
                                          <p:spTgt spid="5"/>
                                        </p:tgtEl>
                                      </p:cBhvr>
                                    </p:cmd>
                                  </p:childTnLst>
                                </p:cTn>
                              </p:par>
                              <p:par>
                                <p:cTn id="59" presetID="6" presetClass="emph" presetSubtype="0" repeatCount="indefinite" autoRev="1" fill="hold" nodeType="withEffect">
                                  <p:stCondLst>
                                    <p:cond delay="0"/>
                                  </p:stCondLst>
                                  <p:endCondLst>
                                    <p:cond evt="onNext" delay="0">
                                      <p:tgtEl>
                                        <p:sldTgt/>
                                      </p:tgtEl>
                                    </p:cond>
                                  </p:endCondLst>
                                  <p:childTnLst>
                                    <p:animScale>
                                      <p:cBhvr>
                                        <p:cTn id="60" dur="1000" fill="hold"/>
                                        <p:tgtEl>
                                          <p:spTgt spid="4"/>
                                        </p:tgtEl>
                                      </p:cBhvr>
                                      <p:by x="115000" y="115000"/>
                                    </p:animScale>
                                  </p:childTnLst>
                                </p:cTn>
                              </p:par>
                              <p:par>
                                <p:cTn id="61" presetID="10" presetClass="entr" presetSubtype="0" fill="hold" nodeType="with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fade">
                                      <p:cBhvr>
                                        <p:cTn id="63" dur="1000"/>
                                        <p:tgtEl>
                                          <p:spTgt spid="22"/>
                                        </p:tgtEl>
                                      </p:cBhvr>
                                    </p:animEffect>
                                  </p:childTnLst>
                                </p:cTn>
                              </p:par>
                              <p:par>
                                <p:cTn id="64" presetID="10" presetClass="entr" presetSubtype="0" fill="hold" nodeType="withEffect">
                                  <p:stCondLst>
                                    <p:cond delay="500"/>
                                  </p:stCondLst>
                                  <p:childTnLst>
                                    <p:set>
                                      <p:cBhvr>
                                        <p:cTn id="65" dur="1" fill="hold">
                                          <p:stCondLst>
                                            <p:cond delay="0"/>
                                          </p:stCondLst>
                                        </p:cTn>
                                        <p:tgtEl>
                                          <p:spTgt spid="21"/>
                                        </p:tgtEl>
                                        <p:attrNameLst>
                                          <p:attrName>style.visibility</p:attrName>
                                        </p:attrNameLst>
                                      </p:cBhvr>
                                      <p:to>
                                        <p:strVal val="visible"/>
                                      </p:to>
                                    </p:set>
                                    <p:animEffect transition="in" filter="fade">
                                      <p:cBhvr>
                                        <p:cTn id="66" dur="250"/>
                                        <p:tgtEl>
                                          <p:spTgt spid="21"/>
                                        </p:tgtEl>
                                      </p:cBhvr>
                                    </p:animEffect>
                                  </p:childTnLst>
                                </p:cTn>
                              </p:par>
                              <p:par>
                                <p:cTn id="67" presetID="6" presetClass="emph" presetSubtype="0" fill="hold" nodeType="withEffect">
                                  <p:stCondLst>
                                    <p:cond delay="500"/>
                                  </p:stCondLst>
                                  <p:childTnLst>
                                    <p:animScale>
                                      <p:cBhvr>
                                        <p:cTn id="68" dur="500" fill="hold"/>
                                        <p:tgtEl>
                                          <p:spTgt spid="21"/>
                                        </p:tgtEl>
                                      </p:cBhvr>
                                      <p:by x="200000" y="200000"/>
                                    </p:animScale>
                                  </p:childTnLst>
                                </p:cTn>
                              </p:par>
                              <p:par>
                                <p:cTn id="69" presetID="10" presetClass="exit" presetSubtype="0" fill="hold" nodeType="withEffect">
                                  <p:stCondLst>
                                    <p:cond delay="1000"/>
                                  </p:stCondLst>
                                  <p:childTnLst>
                                    <p:animEffect transition="out" filter="fade">
                                      <p:cBhvr>
                                        <p:cTn id="70" dur="500"/>
                                        <p:tgtEl>
                                          <p:spTgt spid="21"/>
                                        </p:tgtEl>
                                      </p:cBhvr>
                                    </p:animEffect>
                                    <p:set>
                                      <p:cBhvr>
                                        <p:cTn id="71" dur="1" fill="hold">
                                          <p:stCondLst>
                                            <p:cond delay="499"/>
                                          </p:stCondLst>
                                        </p:cTn>
                                        <p:tgtEl>
                                          <p:spTgt spid="21"/>
                                        </p:tgtEl>
                                        <p:attrNameLst>
                                          <p:attrName>style.visibility</p:attrName>
                                        </p:attrNameLst>
                                      </p:cBhvr>
                                      <p:to>
                                        <p:strVal val="hidden"/>
                                      </p:to>
                                    </p:set>
                                  </p:childTnLst>
                                </p:cTn>
                              </p:par>
                              <p:par>
                                <p:cTn id="72" presetID="6" presetClass="entr" presetSubtype="32" fill="hold" grpId="0" nodeType="withEffect">
                                  <p:stCondLst>
                                    <p:cond delay="1000"/>
                                  </p:stCondLst>
                                  <p:childTnLst>
                                    <p:set>
                                      <p:cBhvr>
                                        <p:cTn id="73" dur="1" fill="hold">
                                          <p:stCondLst>
                                            <p:cond delay="0"/>
                                          </p:stCondLst>
                                        </p:cTn>
                                        <p:tgtEl>
                                          <p:spTgt spid="7"/>
                                        </p:tgtEl>
                                        <p:attrNameLst>
                                          <p:attrName>style.visibility</p:attrName>
                                        </p:attrNameLst>
                                      </p:cBhvr>
                                      <p:to>
                                        <p:strVal val="visible"/>
                                      </p:to>
                                    </p:set>
                                    <p:animEffect transition="in" filter="circle(out)">
                                      <p:cBhvr>
                                        <p:cTn id="74" dur="200"/>
                                        <p:tgtEl>
                                          <p:spTgt spid="7"/>
                                        </p:tgtEl>
                                      </p:cBhvr>
                                    </p:animEffect>
                                  </p:childTnLst>
                                </p:cTn>
                              </p:par>
                              <p:par>
                                <p:cTn id="75" presetID="1" presetClass="mediacall" presetSubtype="0" fill="hold" nodeType="withEffect">
                                  <p:stCondLst>
                                    <p:cond delay="1000"/>
                                  </p:stCondLst>
                                  <p:childTnLst>
                                    <p:cmd type="call" cmd="playFrom(0.0)">
                                      <p:cBhvr>
                                        <p:cTn id="76" dur="548" fill="hold"/>
                                        <p:tgtEl>
                                          <p:spTgt spid="11"/>
                                        </p:tgtEl>
                                      </p:cBhvr>
                                    </p:cmd>
                                  </p:childTnLst>
                                </p:cTn>
                              </p:par>
                            </p:childTnLst>
                          </p:cTn>
                        </p:par>
                      </p:childTnLst>
                    </p:cTn>
                  </p:par>
                  <p:par>
                    <p:cTn id="77" fill="hold">
                      <p:stCondLst>
                        <p:cond delay="indefinite"/>
                      </p:stCondLst>
                      <p:childTnLst>
                        <p:par>
                          <p:cTn id="78" fill="hold">
                            <p:stCondLst>
                              <p:cond delay="0"/>
                            </p:stCondLst>
                            <p:childTnLst>
                              <p:par>
                                <p:cTn id="79" presetID="10" presetClass="exit" presetSubtype="0" fill="hold" nodeType="clickEffect">
                                  <p:stCondLst>
                                    <p:cond delay="0"/>
                                  </p:stCondLst>
                                  <p:childTnLst>
                                    <p:animEffect transition="out" filter="fade">
                                      <p:cBhvr>
                                        <p:cTn id="80" dur="500"/>
                                        <p:tgtEl>
                                          <p:spTgt spid="4"/>
                                        </p:tgtEl>
                                      </p:cBhvr>
                                    </p:animEffect>
                                    <p:set>
                                      <p:cBhvr>
                                        <p:cTn id="81" dur="1" fill="hold">
                                          <p:stCondLst>
                                            <p:cond delay="499"/>
                                          </p:stCondLst>
                                        </p:cTn>
                                        <p:tgtEl>
                                          <p:spTgt spid="4"/>
                                        </p:tgtEl>
                                        <p:attrNameLst>
                                          <p:attrName>style.visibility</p:attrName>
                                        </p:attrNameLst>
                                      </p:cBhvr>
                                      <p:to>
                                        <p:strVal val="hidden"/>
                                      </p:to>
                                    </p:set>
                                  </p:childTnLst>
                                </p:cTn>
                              </p:par>
                              <p:par>
                                <p:cTn id="82" presetID="10" presetClass="exit" presetSubtype="0" fill="hold" nodeType="withEffect">
                                  <p:stCondLst>
                                    <p:cond delay="0"/>
                                  </p:stCondLst>
                                  <p:childTnLst>
                                    <p:animEffect transition="out" filter="fade">
                                      <p:cBhvr>
                                        <p:cTn id="83" dur="500"/>
                                        <p:tgtEl>
                                          <p:spTgt spid="22"/>
                                        </p:tgtEl>
                                      </p:cBhvr>
                                    </p:animEffect>
                                    <p:set>
                                      <p:cBhvr>
                                        <p:cTn id="84" dur="1" fill="hold">
                                          <p:stCondLst>
                                            <p:cond delay="499"/>
                                          </p:stCondLst>
                                        </p:cTn>
                                        <p:tgtEl>
                                          <p:spTgt spid="22"/>
                                        </p:tgtEl>
                                        <p:attrNameLst>
                                          <p:attrName>style.visibility</p:attrName>
                                        </p:attrNameLst>
                                      </p:cBhvr>
                                      <p:to>
                                        <p:strVal val="hidden"/>
                                      </p:to>
                                    </p:set>
                                  </p:childTnLst>
                                </p:cTn>
                              </p:par>
                              <p:par>
                                <p:cTn id="85" presetID="6" presetClass="exit" presetSubtype="16" fill="hold" grpId="1" nodeType="withEffect">
                                  <p:stCondLst>
                                    <p:cond delay="200"/>
                                  </p:stCondLst>
                                  <p:childTnLst>
                                    <p:animEffect transition="out" filter="circle(in)">
                                      <p:cBhvr>
                                        <p:cTn id="86" dur="200"/>
                                        <p:tgtEl>
                                          <p:spTgt spid="7"/>
                                        </p:tgtEl>
                                      </p:cBhvr>
                                    </p:animEffect>
                                    <p:set>
                                      <p:cBhvr>
                                        <p:cTn id="87" dur="1" fill="hold">
                                          <p:stCondLst>
                                            <p:cond delay="199"/>
                                          </p:stCondLst>
                                        </p:cTn>
                                        <p:tgtEl>
                                          <p:spTgt spid="7"/>
                                        </p:tgtEl>
                                        <p:attrNameLst>
                                          <p:attrName>style.visibility</p:attrName>
                                        </p:attrNameLst>
                                      </p:cBhvr>
                                      <p:to>
                                        <p:strVal val="hidden"/>
                                      </p:to>
                                    </p:set>
                                  </p:childTnLst>
                                </p:cTn>
                              </p:par>
                              <p:par>
                                <p:cTn id="88" presetID="1" presetClass="mediacall" presetSubtype="0" fill="hold" nodeType="withEffect">
                                  <p:stCondLst>
                                    <p:cond delay="200"/>
                                  </p:stCondLst>
                                  <p:childTnLst>
                                    <p:cmd type="call" cmd="playFrom(0.0)">
                                      <p:cBhvr>
                                        <p:cTn id="89" dur="600" fill="hold"/>
                                        <p:tgtEl>
                                          <p:spTgt spid="16"/>
                                        </p:tgtEl>
                                      </p:cBhvr>
                                    </p:cmd>
                                  </p:childTnLst>
                                </p:cTn>
                              </p:par>
                            </p:childTnLst>
                          </p:cTn>
                        </p:par>
                        <p:par>
                          <p:cTn id="90" fill="hold">
                            <p:stCondLst>
                              <p:cond delay="800"/>
                            </p:stCondLst>
                            <p:childTnLst>
                              <p:par>
                                <p:cTn id="91" presetID="42" presetClass="path" presetSubtype="0" fill="hold" nodeType="afterEffect">
                                  <p:stCondLst>
                                    <p:cond delay="0"/>
                                  </p:stCondLst>
                                  <p:childTnLst>
                                    <p:animMotion origin="layout" path="M 0.42741 -0.00019 L -0.00043 0.49305 " pathEditMode="relative" rAng="0" ptsTypes="AA">
                                      <p:cBhvr>
                                        <p:cTn id="92" dur="500" fill="hold"/>
                                        <p:tgtEl>
                                          <p:spTgt spid="2"/>
                                        </p:tgtEl>
                                        <p:attrNameLst>
                                          <p:attrName>ppt_x</p:attrName>
                                          <p:attrName>ppt_y</p:attrName>
                                        </p:attrNameLst>
                                      </p:cBhvr>
                                      <p:rCtr x="-21398" y="24653"/>
                                    </p:animMotion>
                                  </p:childTnLst>
                                </p:cTn>
                              </p:par>
                              <p:par>
                                <p:cTn id="93" presetID="42" presetClass="path" presetSubtype="0" accel="50000" decel="50000" fill="hold" nodeType="withEffect">
                                  <p:stCondLst>
                                    <p:cond delay="0"/>
                                  </p:stCondLst>
                                  <p:childTnLst>
                                    <p:animMotion origin="layout" path="M 0.43143 -0.00058 L -0.00195 0.49518 " pathEditMode="relative" rAng="0" ptsTypes="AA">
                                      <p:cBhvr>
                                        <p:cTn id="94" dur="500" fill="hold"/>
                                        <p:tgtEl>
                                          <p:spTgt spid="4"/>
                                        </p:tgtEl>
                                        <p:attrNameLst>
                                          <p:attrName>ppt_x</p:attrName>
                                          <p:attrName>ppt_y</p:attrName>
                                        </p:attrNameLst>
                                      </p:cBhvr>
                                      <p:rCtr x="-21669" y="24788"/>
                                    </p:animMotion>
                                  </p:childTnLst>
                                </p:cTn>
                              </p:par>
                            </p:childTnLst>
                          </p:cTn>
                        </p:par>
                      </p:childTnLst>
                    </p:cTn>
                  </p:par>
                  <p:par>
                    <p:cTn id="95" fill="hold">
                      <p:stCondLst>
                        <p:cond delay="indefinite"/>
                      </p:stCondLst>
                      <p:childTnLst>
                        <p:par>
                          <p:cTn id="96" fill="hold">
                            <p:stCondLst>
                              <p:cond delay="0"/>
                            </p:stCondLst>
                            <p:childTnLst>
                              <p:par>
                                <p:cTn id="97" presetID="10" presetClass="entr" presetSubtype="0" fill="hold" nodeType="clickEffect">
                                  <p:stCondLst>
                                    <p:cond delay="0"/>
                                  </p:stCondLst>
                                  <p:childTnLst>
                                    <p:set>
                                      <p:cBhvr>
                                        <p:cTn id="98" dur="1" fill="hold">
                                          <p:stCondLst>
                                            <p:cond delay="0"/>
                                          </p:stCondLst>
                                        </p:cTn>
                                        <p:tgtEl>
                                          <p:spTgt spid="4"/>
                                        </p:tgtEl>
                                        <p:attrNameLst>
                                          <p:attrName>style.visibility</p:attrName>
                                        </p:attrNameLst>
                                      </p:cBhvr>
                                      <p:to>
                                        <p:strVal val="visible"/>
                                      </p:to>
                                    </p:set>
                                    <p:animEffect transition="in" filter="fade">
                                      <p:cBhvr>
                                        <p:cTn id="99" dur="500"/>
                                        <p:tgtEl>
                                          <p:spTgt spid="4"/>
                                        </p:tgtEl>
                                      </p:cBhvr>
                                    </p:animEffect>
                                  </p:childTnLst>
                                </p:cTn>
                              </p:par>
                              <p:par>
                                <p:cTn id="100" presetID="1" presetClass="mediacall" presetSubtype="0" fill="hold" nodeType="withEffect">
                                  <p:stCondLst>
                                    <p:cond delay="0"/>
                                  </p:stCondLst>
                                  <p:childTnLst>
                                    <p:cmd type="call" cmd="playFrom(0.0)">
                                      <p:cBhvr>
                                        <p:cTn id="101" dur="1128" fill="hold"/>
                                        <p:tgtEl>
                                          <p:spTgt spid="5"/>
                                        </p:tgtEl>
                                      </p:cBhvr>
                                    </p:cmd>
                                  </p:childTnLst>
                                </p:cTn>
                              </p:par>
                              <p:par>
                                <p:cTn id="102" presetID="6" presetClass="emph" presetSubtype="0" repeatCount="indefinite" autoRev="1" fill="hold" nodeType="withEffect">
                                  <p:stCondLst>
                                    <p:cond delay="0"/>
                                  </p:stCondLst>
                                  <p:endCondLst>
                                    <p:cond evt="onNext" delay="0">
                                      <p:tgtEl>
                                        <p:sldTgt/>
                                      </p:tgtEl>
                                    </p:cond>
                                  </p:endCondLst>
                                  <p:childTnLst>
                                    <p:animScale>
                                      <p:cBhvr>
                                        <p:cTn id="103" dur="1000" fill="hold"/>
                                        <p:tgtEl>
                                          <p:spTgt spid="4"/>
                                        </p:tgtEl>
                                      </p:cBhvr>
                                      <p:by x="115000" y="115000"/>
                                    </p:animScale>
                                  </p:childTnLst>
                                </p:cTn>
                              </p:par>
                              <p:par>
                                <p:cTn id="104" presetID="10" presetClass="entr" presetSubtype="0" fill="hold" nodeType="withEffect">
                                  <p:stCondLst>
                                    <p:cond delay="0"/>
                                  </p:stCondLst>
                                  <p:childTnLst>
                                    <p:set>
                                      <p:cBhvr>
                                        <p:cTn id="105" dur="1" fill="hold">
                                          <p:stCondLst>
                                            <p:cond delay="0"/>
                                          </p:stCondLst>
                                        </p:cTn>
                                        <p:tgtEl>
                                          <p:spTgt spid="12"/>
                                        </p:tgtEl>
                                        <p:attrNameLst>
                                          <p:attrName>style.visibility</p:attrName>
                                        </p:attrNameLst>
                                      </p:cBhvr>
                                      <p:to>
                                        <p:strVal val="visible"/>
                                      </p:to>
                                    </p:set>
                                    <p:animEffect transition="in" filter="fade">
                                      <p:cBhvr>
                                        <p:cTn id="106" dur="1000"/>
                                        <p:tgtEl>
                                          <p:spTgt spid="12"/>
                                        </p:tgtEl>
                                      </p:cBhvr>
                                    </p:animEffect>
                                  </p:childTnLst>
                                </p:cTn>
                              </p:par>
                              <p:par>
                                <p:cTn id="107" presetID="10" presetClass="entr" presetSubtype="0" fill="hold" nodeType="withEffect">
                                  <p:stCondLst>
                                    <p:cond delay="500"/>
                                  </p:stCondLst>
                                  <p:childTnLst>
                                    <p:set>
                                      <p:cBhvr>
                                        <p:cTn id="108" dur="1" fill="hold">
                                          <p:stCondLst>
                                            <p:cond delay="0"/>
                                          </p:stCondLst>
                                        </p:cTn>
                                        <p:tgtEl>
                                          <p:spTgt spid="13"/>
                                        </p:tgtEl>
                                        <p:attrNameLst>
                                          <p:attrName>style.visibility</p:attrName>
                                        </p:attrNameLst>
                                      </p:cBhvr>
                                      <p:to>
                                        <p:strVal val="visible"/>
                                      </p:to>
                                    </p:set>
                                    <p:animEffect transition="in" filter="fade">
                                      <p:cBhvr>
                                        <p:cTn id="109" dur="250"/>
                                        <p:tgtEl>
                                          <p:spTgt spid="13"/>
                                        </p:tgtEl>
                                      </p:cBhvr>
                                    </p:animEffect>
                                  </p:childTnLst>
                                </p:cTn>
                              </p:par>
                              <p:par>
                                <p:cTn id="110" presetID="6" presetClass="emph" presetSubtype="0" fill="hold" nodeType="withEffect">
                                  <p:stCondLst>
                                    <p:cond delay="500"/>
                                  </p:stCondLst>
                                  <p:childTnLst>
                                    <p:animScale>
                                      <p:cBhvr>
                                        <p:cTn id="111" dur="500" fill="hold"/>
                                        <p:tgtEl>
                                          <p:spTgt spid="13"/>
                                        </p:tgtEl>
                                      </p:cBhvr>
                                      <p:by x="200000" y="200000"/>
                                    </p:animScale>
                                  </p:childTnLst>
                                </p:cTn>
                              </p:par>
                              <p:par>
                                <p:cTn id="112" presetID="10" presetClass="exit" presetSubtype="0" fill="hold" nodeType="withEffect">
                                  <p:stCondLst>
                                    <p:cond delay="1000"/>
                                  </p:stCondLst>
                                  <p:childTnLst>
                                    <p:animEffect transition="out" filter="fade">
                                      <p:cBhvr>
                                        <p:cTn id="113" dur="500"/>
                                        <p:tgtEl>
                                          <p:spTgt spid="13"/>
                                        </p:tgtEl>
                                      </p:cBhvr>
                                    </p:animEffect>
                                    <p:set>
                                      <p:cBhvr>
                                        <p:cTn id="114" dur="1" fill="hold">
                                          <p:stCondLst>
                                            <p:cond delay="499"/>
                                          </p:stCondLst>
                                        </p:cTn>
                                        <p:tgtEl>
                                          <p:spTgt spid="13"/>
                                        </p:tgtEl>
                                        <p:attrNameLst>
                                          <p:attrName>style.visibility</p:attrName>
                                        </p:attrNameLst>
                                      </p:cBhvr>
                                      <p:to>
                                        <p:strVal val="hidden"/>
                                      </p:to>
                                    </p:set>
                                  </p:childTnLst>
                                </p:cTn>
                              </p:par>
                              <p:par>
                                <p:cTn id="115" presetID="6" presetClass="entr" presetSubtype="32" fill="hold" grpId="0" nodeType="withEffect">
                                  <p:stCondLst>
                                    <p:cond delay="1000"/>
                                  </p:stCondLst>
                                  <p:childTnLst>
                                    <p:set>
                                      <p:cBhvr>
                                        <p:cTn id="116" dur="1" fill="hold">
                                          <p:stCondLst>
                                            <p:cond delay="0"/>
                                          </p:stCondLst>
                                        </p:cTn>
                                        <p:tgtEl>
                                          <p:spTgt spid="6"/>
                                        </p:tgtEl>
                                        <p:attrNameLst>
                                          <p:attrName>style.visibility</p:attrName>
                                        </p:attrNameLst>
                                      </p:cBhvr>
                                      <p:to>
                                        <p:strVal val="visible"/>
                                      </p:to>
                                    </p:set>
                                    <p:animEffect transition="in" filter="circle(out)">
                                      <p:cBhvr>
                                        <p:cTn id="117" dur="200"/>
                                        <p:tgtEl>
                                          <p:spTgt spid="6"/>
                                        </p:tgtEl>
                                      </p:cBhvr>
                                    </p:animEffect>
                                  </p:childTnLst>
                                </p:cTn>
                              </p:par>
                              <p:par>
                                <p:cTn id="118" presetID="1" presetClass="mediacall" presetSubtype="0" fill="hold" nodeType="withEffect">
                                  <p:stCondLst>
                                    <p:cond delay="1000"/>
                                  </p:stCondLst>
                                  <p:childTnLst>
                                    <p:cmd type="call" cmd="playFrom(0.0)">
                                      <p:cBhvr>
                                        <p:cTn id="119" dur="548" fill="hold"/>
                                        <p:tgtEl>
                                          <p:spTgt spid="11"/>
                                        </p:tgtEl>
                                      </p:cBhvr>
                                    </p:cmd>
                                  </p:childTnLst>
                                </p:cTn>
                              </p:par>
                            </p:childTnLst>
                          </p:cTn>
                        </p:par>
                      </p:childTnLst>
                    </p:cTn>
                  </p:par>
                  <p:par>
                    <p:cTn id="120" fill="hold">
                      <p:stCondLst>
                        <p:cond delay="indefinite"/>
                      </p:stCondLst>
                      <p:childTnLst>
                        <p:par>
                          <p:cTn id="121" fill="hold">
                            <p:stCondLst>
                              <p:cond delay="0"/>
                            </p:stCondLst>
                            <p:childTnLst>
                              <p:par>
                                <p:cTn id="122" presetID="10" presetClass="exit" presetSubtype="0" fill="hold" nodeType="clickEffect">
                                  <p:stCondLst>
                                    <p:cond delay="0"/>
                                  </p:stCondLst>
                                  <p:childTnLst>
                                    <p:animEffect transition="out" filter="fade">
                                      <p:cBhvr>
                                        <p:cTn id="123" dur="500"/>
                                        <p:tgtEl>
                                          <p:spTgt spid="4"/>
                                        </p:tgtEl>
                                      </p:cBhvr>
                                    </p:animEffect>
                                    <p:set>
                                      <p:cBhvr>
                                        <p:cTn id="124" dur="1" fill="hold">
                                          <p:stCondLst>
                                            <p:cond delay="499"/>
                                          </p:stCondLst>
                                        </p:cTn>
                                        <p:tgtEl>
                                          <p:spTgt spid="4"/>
                                        </p:tgtEl>
                                        <p:attrNameLst>
                                          <p:attrName>style.visibility</p:attrName>
                                        </p:attrNameLst>
                                      </p:cBhvr>
                                      <p:to>
                                        <p:strVal val="hidden"/>
                                      </p:to>
                                    </p:set>
                                  </p:childTnLst>
                                </p:cTn>
                              </p:par>
                              <p:par>
                                <p:cTn id="125" presetID="10" presetClass="exit" presetSubtype="0" fill="hold" nodeType="withEffect">
                                  <p:stCondLst>
                                    <p:cond delay="0"/>
                                  </p:stCondLst>
                                  <p:childTnLst>
                                    <p:animEffect transition="out" filter="fade">
                                      <p:cBhvr>
                                        <p:cTn id="126" dur="500"/>
                                        <p:tgtEl>
                                          <p:spTgt spid="12"/>
                                        </p:tgtEl>
                                      </p:cBhvr>
                                    </p:animEffect>
                                    <p:set>
                                      <p:cBhvr>
                                        <p:cTn id="127" dur="1" fill="hold">
                                          <p:stCondLst>
                                            <p:cond delay="499"/>
                                          </p:stCondLst>
                                        </p:cTn>
                                        <p:tgtEl>
                                          <p:spTgt spid="12"/>
                                        </p:tgtEl>
                                        <p:attrNameLst>
                                          <p:attrName>style.visibility</p:attrName>
                                        </p:attrNameLst>
                                      </p:cBhvr>
                                      <p:to>
                                        <p:strVal val="hidden"/>
                                      </p:to>
                                    </p:set>
                                  </p:childTnLst>
                                </p:cTn>
                              </p:par>
                              <p:par>
                                <p:cTn id="128" presetID="6" presetClass="exit" presetSubtype="16" fill="hold" grpId="1" nodeType="withEffect">
                                  <p:stCondLst>
                                    <p:cond delay="200"/>
                                  </p:stCondLst>
                                  <p:childTnLst>
                                    <p:animEffect transition="out" filter="circle(in)">
                                      <p:cBhvr>
                                        <p:cTn id="129" dur="200"/>
                                        <p:tgtEl>
                                          <p:spTgt spid="6"/>
                                        </p:tgtEl>
                                      </p:cBhvr>
                                    </p:animEffect>
                                    <p:set>
                                      <p:cBhvr>
                                        <p:cTn id="130" dur="1" fill="hold">
                                          <p:stCondLst>
                                            <p:cond delay="199"/>
                                          </p:stCondLst>
                                        </p:cTn>
                                        <p:tgtEl>
                                          <p:spTgt spid="6"/>
                                        </p:tgtEl>
                                        <p:attrNameLst>
                                          <p:attrName>style.visibility</p:attrName>
                                        </p:attrNameLst>
                                      </p:cBhvr>
                                      <p:to>
                                        <p:strVal val="hidden"/>
                                      </p:to>
                                    </p:set>
                                  </p:childTnLst>
                                </p:cTn>
                              </p:par>
                              <p:par>
                                <p:cTn id="131" presetID="1" presetClass="mediacall" presetSubtype="0" fill="hold" nodeType="withEffect">
                                  <p:stCondLst>
                                    <p:cond delay="200"/>
                                  </p:stCondLst>
                                  <p:childTnLst>
                                    <p:cmd type="call" cmd="playFrom(0.0)">
                                      <p:cBhvr>
                                        <p:cTn id="132" dur="600" fill="hold"/>
                                        <p:tgtEl>
                                          <p:spTgt spid="16"/>
                                        </p:tgtEl>
                                      </p:cBhvr>
                                    </p:cmd>
                                  </p:childTnLst>
                                </p:cTn>
                              </p:par>
                            </p:childTnLst>
                          </p:cTn>
                        </p:par>
                        <p:par>
                          <p:cTn id="133" fill="hold">
                            <p:stCondLst>
                              <p:cond delay="800"/>
                            </p:stCondLst>
                            <p:childTnLst>
                              <p:par>
                                <p:cTn id="134" presetID="42" presetClass="path" presetSubtype="0" accel="50000" decel="50000" fill="hold" nodeType="afterEffect">
                                  <p:stCondLst>
                                    <p:cond delay="0"/>
                                  </p:stCondLst>
                                  <p:childTnLst>
                                    <p:animMotion origin="layout" path="M -0.00043 0.49305 L 0.42795 0.49383 " pathEditMode="relative" rAng="0" ptsTypes="AA">
                                      <p:cBhvr>
                                        <p:cTn id="135" dur="500" fill="hold"/>
                                        <p:tgtEl>
                                          <p:spTgt spid="2"/>
                                        </p:tgtEl>
                                        <p:attrNameLst>
                                          <p:attrName>ppt_x</p:attrName>
                                          <p:attrName>ppt_y</p:attrName>
                                        </p:attrNameLst>
                                      </p:cBhvr>
                                      <p:rCtr x="21419" y="39"/>
                                    </p:animMotion>
                                  </p:childTnLst>
                                </p:cTn>
                              </p:par>
                              <p:par>
                                <p:cTn id="136" presetID="42" presetClass="path" presetSubtype="0" accel="50000" decel="50000" fill="hold" nodeType="withEffect">
                                  <p:stCondLst>
                                    <p:cond delay="0"/>
                                  </p:stCondLst>
                                  <p:childTnLst>
                                    <p:animMotion origin="layout" path="M -0.00195 0.49518 L 0.43001 0.49711 " pathEditMode="relative" rAng="0" ptsTypes="AA">
                                      <p:cBhvr>
                                        <p:cTn id="137" dur="500" fill="hold"/>
                                        <p:tgtEl>
                                          <p:spTgt spid="4"/>
                                        </p:tgtEl>
                                        <p:attrNameLst>
                                          <p:attrName>ppt_x</p:attrName>
                                          <p:attrName>ppt_y</p:attrName>
                                        </p:attrNameLst>
                                      </p:cBhvr>
                                      <p:rCtr x="21593" y="96"/>
                                    </p:animMotion>
                                  </p:childTnLst>
                                </p:cTn>
                              </p:par>
                            </p:childTnLst>
                          </p:cTn>
                        </p:par>
                      </p:childTnLst>
                    </p:cTn>
                  </p:par>
                  <p:par>
                    <p:cTn id="138" fill="hold">
                      <p:stCondLst>
                        <p:cond delay="indefinite"/>
                      </p:stCondLst>
                      <p:childTnLst>
                        <p:par>
                          <p:cTn id="139" fill="hold">
                            <p:stCondLst>
                              <p:cond delay="0"/>
                            </p:stCondLst>
                            <p:childTnLst>
                              <p:par>
                                <p:cTn id="140" presetID="10" presetClass="entr" presetSubtype="0" fill="hold" nodeType="clickEffect">
                                  <p:stCondLst>
                                    <p:cond delay="0"/>
                                  </p:stCondLst>
                                  <p:childTnLst>
                                    <p:set>
                                      <p:cBhvr>
                                        <p:cTn id="141" dur="1" fill="hold">
                                          <p:stCondLst>
                                            <p:cond delay="0"/>
                                          </p:stCondLst>
                                        </p:cTn>
                                        <p:tgtEl>
                                          <p:spTgt spid="4"/>
                                        </p:tgtEl>
                                        <p:attrNameLst>
                                          <p:attrName>style.visibility</p:attrName>
                                        </p:attrNameLst>
                                      </p:cBhvr>
                                      <p:to>
                                        <p:strVal val="visible"/>
                                      </p:to>
                                    </p:set>
                                    <p:animEffect transition="in" filter="fade">
                                      <p:cBhvr>
                                        <p:cTn id="142" dur="500"/>
                                        <p:tgtEl>
                                          <p:spTgt spid="4"/>
                                        </p:tgtEl>
                                      </p:cBhvr>
                                    </p:animEffect>
                                  </p:childTnLst>
                                </p:cTn>
                              </p:par>
                              <p:par>
                                <p:cTn id="143" presetID="1" presetClass="mediacall" presetSubtype="0" fill="hold" nodeType="withEffect">
                                  <p:stCondLst>
                                    <p:cond delay="0"/>
                                  </p:stCondLst>
                                  <p:childTnLst>
                                    <p:cmd type="call" cmd="playFrom(0.0)">
                                      <p:cBhvr>
                                        <p:cTn id="144" dur="1128" fill="hold"/>
                                        <p:tgtEl>
                                          <p:spTgt spid="5"/>
                                        </p:tgtEl>
                                      </p:cBhvr>
                                    </p:cmd>
                                  </p:childTnLst>
                                </p:cTn>
                              </p:par>
                              <p:par>
                                <p:cTn id="145" presetID="6" presetClass="emph" presetSubtype="0" repeatCount="indefinite" autoRev="1" fill="hold" nodeType="withEffect">
                                  <p:stCondLst>
                                    <p:cond delay="0"/>
                                  </p:stCondLst>
                                  <p:endCondLst>
                                    <p:cond evt="onNext" delay="0">
                                      <p:tgtEl>
                                        <p:sldTgt/>
                                      </p:tgtEl>
                                    </p:cond>
                                  </p:endCondLst>
                                  <p:childTnLst>
                                    <p:animScale>
                                      <p:cBhvr>
                                        <p:cTn id="146" dur="1000" fill="hold"/>
                                        <p:tgtEl>
                                          <p:spTgt spid="4"/>
                                        </p:tgtEl>
                                      </p:cBhvr>
                                      <p:by x="115000" y="115000"/>
                                    </p:animScale>
                                  </p:childTnLst>
                                </p:cTn>
                              </p:par>
                              <p:par>
                                <p:cTn id="147" presetID="10" presetClass="entr" presetSubtype="0" fill="hold" nodeType="withEffect">
                                  <p:stCondLst>
                                    <p:cond delay="0"/>
                                  </p:stCondLst>
                                  <p:childTnLst>
                                    <p:set>
                                      <p:cBhvr>
                                        <p:cTn id="148" dur="1" fill="hold">
                                          <p:stCondLst>
                                            <p:cond delay="0"/>
                                          </p:stCondLst>
                                        </p:cTn>
                                        <p:tgtEl>
                                          <p:spTgt spid="14"/>
                                        </p:tgtEl>
                                        <p:attrNameLst>
                                          <p:attrName>style.visibility</p:attrName>
                                        </p:attrNameLst>
                                      </p:cBhvr>
                                      <p:to>
                                        <p:strVal val="visible"/>
                                      </p:to>
                                    </p:set>
                                    <p:animEffect transition="in" filter="fade">
                                      <p:cBhvr>
                                        <p:cTn id="149" dur="1000"/>
                                        <p:tgtEl>
                                          <p:spTgt spid="14"/>
                                        </p:tgtEl>
                                      </p:cBhvr>
                                    </p:animEffect>
                                  </p:childTnLst>
                                </p:cTn>
                              </p:par>
                              <p:par>
                                <p:cTn id="150" presetID="10" presetClass="entr" presetSubtype="0" fill="hold" nodeType="withEffect">
                                  <p:stCondLst>
                                    <p:cond delay="500"/>
                                  </p:stCondLst>
                                  <p:childTnLst>
                                    <p:set>
                                      <p:cBhvr>
                                        <p:cTn id="151" dur="1" fill="hold">
                                          <p:stCondLst>
                                            <p:cond delay="0"/>
                                          </p:stCondLst>
                                        </p:cTn>
                                        <p:tgtEl>
                                          <p:spTgt spid="15"/>
                                        </p:tgtEl>
                                        <p:attrNameLst>
                                          <p:attrName>style.visibility</p:attrName>
                                        </p:attrNameLst>
                                      </p:cBhvr>
                                      <p:to>
                                        <p:strVal val="visible"/>
                                      </p:to>
                                    </p:set>
                                    <p:animEffect transition="in" filter="fade">
                                      <p:cBhvr>
                                        <p:cTn id="152" dur="250"/>
                                        <p:tgtEl>
                                          <p:spTgt spid="15"/>
                                        </p:tgtEl>
                                      </p:cBhvr>
                                    </p:animEffect>
                                  </p:childTnLst>
                                </p:cTn>
                              </p:par>
                              <p:par>
                                <p:cTn id="153" presetID="6" presetClass="emph" presetSubtype="0" fill="hold" nodeType="withEffect">
                                  <p:stCondLst>
                                    <p:cond delay="500"/>
                                  </p:stCondLst>
                                  <p:childTnLst>
                                    <p:animScale>
                                      <p:cBhvr>
                                        <p:cTn id="154" dur="500" fill="hold"/>
                                        <p:tgtEl>
                                          <p:spTgt spid="15"/>
                                        </p:tgtEl>
                                      </p:cBhvr>
                                      <p:by x="200000" y="200000"/>
                                    </p:animScale>
                                  </p:childTnLst>
                                </p:cTn>
                              </p:par>
                              <p:par>
                                <p:cTn id="155" presetID="10" presetClass="exit" presetSubtype="0" fill="hold" nodeType="withEffect">
                                  <p:stCondLst>
                                    <p:cond delay="1000"/>
                                  </p:stCondLst>
                                  <p:childTnLst>
                                    <p:animEffect transition="out" filter="fade">
                                      <p:cBhvr>
                                        <p:cTn id="156" dur="500"/>
                                        <p:tgtEl>
                                          <p:spTgt spid="15"/>
                                        </p:tgtEl>
                                      </p:cBhvr>
                                    </p:animEffect>
                                    <p:set>
                                      <p:cBhvr>
                                        <p:cTn id="157" dur="1" fill="hold">
                                          <p:stCondLst>
                                            <p:cond delay="499"/>
                                          </p:stCondLst>
                                        </p:cTn>
                                        <p:tgtEl>
                                          <p:spTgt spid="15"/>
                                        </p:tgtEl>
                                        <p:attrNameLst>
                                          <p:attrName>style.visibility</p:attrName>
                                        </p:attrNameLst>
                                      </p:cBhvr>
                                      <p:to>
                                        <p:strVal val="hidden"/>
                                      </p:to>
                                    </p:set>
                                  </p:childTnLst>
                                </p:cTn>
                              </p:par>
                              <p:par>
                                <p:cTn id="158" presetID="6" presetClass="entr" presetSubtype="32" fill="hold" grpId="0" nodeType="withEffect">
                                  <p:stCondLst>
                                    <p:cond delay="1000"/>
                                  </p:stCondLst>
                                  <p:childTnLst>
                                    <p:set>
                                      <p:cBhvr>
                                        <p:cTn id="159" dur="1" fill="hold">
                                          <p:stCondLst>
                                            <p:cond delay="0"/>
                                          </p:stCondLst>
                                        </p:cTn>
                                        <p:tgtEl>
                                          <p:spTgt spid="9"/>
                                        </p:tgtEl>
                                        <p:attrNameLst>
                                          <p:attrName>style.visibility</p:attrName>
                                        </p:attrNameLst>
                                      </p:cBhvr>
                                      <p:to>
                                        <p:strVal val="visible"/>
                                      </p:to>
                                    </p:set>
                                    <p:animEffect transition="in" filter="circle(out)">
                                      <p:cBhvr>
                                        <p:cTn id="160" dur="200"/>
                                        <p:tgtEl>
                                          <p:spTgt spid="9"/>
                                        </p:tgtEl>
                                      </p:cBhvr>
                                    </p:animEffect>
                                  </p:childTnLst>
                                </p:cTn>
                              </p:par>
                              <p:par>
                                <p:cTn id="161" presetID="1" presetClass="mediacall" presetSubtype="0" fill="hold" nodeType="withEffect">
                                  <p:stCondLst>
                                    <p:cond delay="1000"/>
                                  </p:stCondLst>
                                  <p:childTnLst>
                                    <p:cmd type="call" cmd="playFrom(0.0)">
                                      <p:cBhvr>
                                        <p:cTn id="162" dur="548" fill="hold"/>
                                        <p:tgtEl>
                                          <p:spTgt spid="11"/>
                                        </p:tgtEl>
                                      </p:cBhvr>
                                    </p:cmd>
                                  </p:childTnLst>
                                </p:cTn>
                              </p:par>
                            </p:childTnLst>
                          </p:cTn>
                        </p:par>
                      </p:childTnLst>
                    </p:cTn>
                  </p:par>
                  <p:par>
                    <p:cTn id="163" fill="hold">
                      <p:stCondLst>
                        <p:cond delay="indefinite"/>
                      </p:stCondLst>
                      <p:childTnLst>
                        <p:par>
                          <p:cTn id="164" fill="hold">
                            <p:stCondLst>
                              <p:cond delay="0"/>
                            </p:stCondLst>
                            <p:childTnLst>
                              <p:par>
                                <p:cTn id="165" presetID="10" presetClass="exit" presetSubtype="0" fill="hold" nodeType="clickEffect">
                                  <p:stCondLst>
                                    <p:cond delay="0"/>
                                  </p:stCondLst>
                                  <p:childTnLst>
                                    <p:animEffect transition="out" filter="fade">
                                      <p:cBhvr>
                                        <p:cTn id="166" dur="500"/>
                                        <p:tgtEl>
                                          <p:spTgt spid="4"/>
                                        </p:tgtEl>
                                      </p:cBhvr>
                                    </p:animEffect>
                                    <p:set>
                                      <p:cBhvr>
                                        <p:cTn id="167" dur="1" fill="hold">
                                          <p:stCondLst>
                                            <p:cond delay="499"/>
                                          </p:stCondLst>
                                        </p:cTn>
                                        <p:tgtEl>
                                          <p:spTgt spid="4"/>
                                        </p:tgtEl>
                                        <p:attrNameLst>
                                          <p:attrName>style.visibility</p:attrName>
                                        </p:attrNameLst>
                                      </p:cBhvr>
                                      <p:to>
                                        <p:strVal val="hidden"/>
                                      </p:to>
                                    </p:set>
                                  </p:childTnLst>
                                </p:cTn>
                              </p:par>
                              <p:par>
                                <p:cTn id="168" presetID="10" presetClass="exit" presetSubtype="0" fill="hold" nodeType="withEffect">
                                  <p:stCondLst>
                                    <p:cond delay="0"/>
                                  </p:stCondLst>
                                  <p:childTnLst>
                                    <p:animEffect transition="out" filter="fade">
                                      <p:cBhvr>
                                        <p:cTn id="169" dur="500"/>
                                        <p:tgtEl>
                                          <p:spTgt spid="14"/>
                                        </p:tgtEl>
                                      </p:cBhvr>
                                    </p:animEffect>
                                    <p:set>
                                      <p:cBhvr>
                                        <p:cTn id="170" dur="1" fill="hold">
                                          <p:stCondLst>
                                            <p:cond delay="499"/>
                                          </p:stCondLst>
                                        </p:cTn>
                                        <p:tgtEl>
                                          <p:spTgt spid="14"/>
                                        </p:tgtEl>
                                        <p:attrNameLst>
                                          <p:attrName>style.visibility</p:attrName>
                                        </p:attrNameLst>
                                      </p:cBhvr>
                                      <p:to>
                                        <p:strVal val="hidden"/>
                                      </p:to>
                                    </p:set>
                                  </p:childTnLst>
                                </p:cTn>
                              </p:par>
                              <p:par>
                                <p:cTn id="171" presetID="6" presetClass="exit" presetSubtype="16" fill="hold" grpId="1" nodeType="withEffect">
                                  <p:stCondLst>
                                    <p:cond delay="200"/>
                                  </p:stCondLst>
                                  <p:childTnLst>
                                    <p:animEffect transition="out" filter="circle(in)">
                                      <p:cBhvr>
                                        <p:cTn id="172" dur="200"/>
                                        <p:tgtEl>
                                          <p:spTgt spid="9"/>
                                        </p:tgtEl>
                                      </p:cBhvr>
                                    </p:animEffect>
                                    <p:set>
                                      <p:cBhvr>
                                        <p:cTn id="173" dur="1" fill="hold">
                                          <p:stCondLst>
                                            <p:cond delay="199"/>
                                          </p:stCondLst>
                                        </p:cTn>
                                        <p:tgtEl>
                                          <p:spTgt spid="9"/>
                                        </p:tgtEl>
                                        <p:attrNameLst>
                                          <p:attrName>style.visibility</p:attrName>
                                        </p:attrNameLst>
                                      </p:cBhvr>
                                      <p:to>
                                        <p:strVal val="hidden"/>
                                      </p:to>
                                    </p:set>
                                  </p:childTnLst>
                                </p:cTn>
                              </p:par>
                              <p:par>
                                <p:cTn id="174" presetID="1" presetClass="mediacall" presetSubtype="0" fill="hold" nodeType="withEffect">
                                  <p:stCondLst>
                                    <p:cond delay="200"/>
                                  </p:stCondLst>
                                  <p:childTnLst>
                                    <p:cmd type="call" cmd="playFrom(0.0)">
                                      <p:cBhvr>
                                        <p:cTn id="175" dur="600"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30303">
                <p:cTn id="176" fill="hold" display="0">
                  <p:stCondLst>
                    <p:cond delay="indefinite"/>
                  </p:stCondLst>
                  <p:endCondLst>
                    <p:cond evt="onStopAudio" delay="0">
                      <p:tgtEl>
                        <p:sldTgt/>
                      </p:tgtEl>
                    </p:cond>
                  </p:endCondLst>
                </p:cTn>
                <p:tgtEl>
                  <p:spTgt spid="5"/>
                </p:tgtEl>
              </p:cMediaNode>
            </p:audio>
            <p:audio>
              <p:cMediaNode vol="80000">
                <p:cTn id="177" fill="hold" display="0">
                  <p:stCondLst>
                    <p:cond delay="indefinite"/>
                  </p:stCondLst>
                  <p:endCondLst>
                    <p:cond evt="onStopAudio" delay="0">
                      <p:tgtEl>
                        <p:sldTgt/>
                      </p:tgtEl>
                    </p:cond>
                  </p:endCondLst>
                </p:cTn>
                <p:tgtEl>
                  <p:spTgt spid="11"/>
                </p:tgtEl>
              </p:cMediaNode>
            </p:audio>
            <p:audio>
              <p:cMediaNode vol="80000">
                <p:cTn id="178" fill="hold" display="0">
                  <p:stCondLst>
                    <p:cond delay="indefinite"/>
                  </p:stCondLst>
                  <p:endCondLst>
                    <p:cond evt="onStopAudio" delay="0">
                      <p:tgtEl>
                        <p:sldTgt/>
                      </p:tgtEl>
                    </p:cond>
                  </p:endCondLst>
                </p:cTn>
                <p:tgtEl>
                  <p:spTgt spid="16"/>
                </p:tgtEl>
              </p:cMediaNode>
            </p:audio>
          </p:childTnLst>
        </p:cTn>
      </p:par>
    </p:tnLst>
    <p:bldLst>
      <p:bldP spid="7" grpId="0" animBg="1"/>
      <p:bldP spid="7" grpId="1" animBg="1"/>
      <p:bldP spid="8" grpId="0" animBg="1"/>
      <p:bldP spid="8" grpId="1" animBg="1"/>
      <p:bldP spid="6" grpId="0" animBg="1"/>
      <p:bldP spid="6" grpId="1" animBg="1"/>
      <p:bldP spid="9" grpId="0" animBg="1"/>
      <p:bldP spid="9"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croll"/>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286000" y="1055370"/>
            <a:ext cx="10058400" cy="6118860"/>
          </a:xfrm>
          <a:prstGeom prst="rect">
            <a:avLst/>
          </a:prstGeom>
        </p:spPr>
      </p:pic>
      <p:pic>
        <p:nvPicPr>
          <p:cNvPr id="12" name="Scroll Center"/>
          <p:cNvPicPr>
            <a:picLocks noChangeAspect="1"/>
          </p:cNvPicPr>
          <p:nvPr/>
        </p:nvPicPr>
        <p:blipFill rotWithShape="1">
          <a:blip r:embed="rId9">
            <a:extLst>
              <a:ext uri="{28A0092B-C50C-407E-A947-70E740481C1C}">
                <a14:useLocalDpi xmlns:a14="http://schemas.microsoft.com/office/drawing/2010/main" val="0"/>
              </a:ext>
            </a:extLst>
          </a:blip>
          <a:srcRect l="43705" r="43760"/>
          <a:stretch/>
        </p:blipFill>
        <p:spPr>
          <a:xfrm>
            <a:off x="6682116" y="1055370"/>
            <a:ext cx="1260797" cy="6118860"/>
          </a:xfrm>
          <a:prstGeom prst="rect">
            <a:avLst/>
          </a:prstGeom>
        </p:spPr>
      </p:pic>
      <p:pic>
        <p:nvPicPr>
          <p:cNvPr id="4" name="Scroll Roll L"/>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048565" y="1045210"/>
            <a:ext cx="1267102" cy="6117336"/>
          </a:xfrm>
          <a:prstGeom prst="rect">
            <a:avLst/>
          </a:prstGeom>
          <a:effectLst>
            <a:outerShdw blurRad="50800" dist="38100" algn="l" rotWithShape="0">
              <a:prstClr val="black">
                <a:alpha val="40000"/>
              </a:prstClr>
            </a:outerShdw>
          </a:effectLst>
        </p:spPr>
      </p:pic>
      <p:pic>
        <p:nvPicPr>
          <p:cNvPr id="5" name="Scroll Roll 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H="1">
            <a:off x="7309362" y="1045210"/>
            <a:ext cx="1267102" cy="6117336"/>
          </a:xfrm>
          <a:prstGeom prst="rect">
            <a:avLst/>
          </a:prstGeom>
          <a:effectLst>
            <a:outerShdw blurRad="50800" dist="38100" dir="10800000" algn="r" rotWithShape="0">
              <a:prstClr val="black">
                <a:alpha val="40000"/>
              </a:prstClr>
            </a:outerShdw>
          </a:effectLst>
        </p:spPr>
      </p:pic>
      <p:sp>
        <p:nvSpPr>
          <p:cNvPr id="13" name="answer!"/>
          <p:cNvSpPr txBox="1"/>
          <p:nvPr/>
        </p:nvSpPr>
        <p:spPr>
          <a:xfrm>
            <a:off x="4196080" y="3916015"/>
            <a:ext cx="6329680" cy="2576225"/>
          </a:xfrm>
          <a:prstGeom prst="rect">
            <a:avLst/>
          </a:prstGeom>
          <a:noFill/>
        </p:spPr>
        <p:txBody>
          <a:bodyPr wrap="square" lIns="0" tIns="0" rIns="0" bIns="0" rtlCol="0" anchor="ctr" anchorCtr="1">
            <a:noAutofit/>
          </a:bodyPr>
          <a:lstStyle/>
          <a:p>
            <a:pPr algn="ctr"/>
            <a:r>
              <a:rPr lang="en-US" sz="13800" dirty="0" smtClean="0">
                <a:solidFill>
                  <a:schemeClr val="tx2">
                    <a:lumMod val="50000"/>
                  </a:schemeClr>
                </a:solidFill>
                <a:latin typeface="Kalam Light" panose="02000000000000000000" pitchFamily="2" charset="0"/>
                <a:cs typeface="Kalam Light" panose="02000000000000000000" pitchFamily="2" charset="0"/>
              </a:rPr>
              <a:t>answer!</a:t>
            </a:r>
            <a:endParaRPr lang="en-US" sz="13800" dirty="0">
              <a:solidFill>
                <a:schemeClr val="tx2">
                  <a:lumMod val="50000"/>
                </a:schemeClr>
              </a:solidFill>
              <a:latin typeface="Kalam Light" panose="02000000000000000000" pitchFamily="2" charset="0"/>
              <a:cs typeface="Kalam Light" panose="02000000000000000000" pitchFamily="2" charset="0"/>
            </a:endParaRPr>
          </a:p>
        </p:txBody>
      </p:sp>
      <p:sp>
        <p:nvSpPr>
          <p:cNvPr id="7" name="Write the"/>
          <p:cNvSpPr txBox="1"/>
          <p:nvPr/>
        </p:nvSpPr>
        <p:spPr>
          <a:xfrm>
            <a:off x="3688080" y="2371695"/>
            <a:ext cx="7274560" cy="2576225"/>
          </a:xfrm>
          <a:prstGeom prst="rect">
            <a:avLst/>
          </a:prstGeom>
          <a:noFill/>
        </p:spPr>
        <p:txBody>
          <a:bodyPr wrap="square" lIns="0" tIns="0" rIns="0" bIns="0" rtlCol="0" anchor="ctr" anchorCtr="1">
            <a:noAutofit/>
          </a:bodyPr>
          <a:lstStyle/>
          <a:p>
            <a:pPr algn="ctr"/>
            <a:r>
              <a:rPr lang="en-US" sz="13800" dirty="0" smtClean="0">
                <a:solidFill>
                  <a:schemeClr val="tx2">
                    <a:lumMod val="50000"/>
                  </a:schemeClr>
                </a:solidFill>
                <a:latin typeface="Kalam Light" panose="02000000000000000000" pitchFamily="2" charset="0"/>
                <a:cs typeface="Kalam Light" panose="02000000000000000000" pitchFamily="2" charset="0"/>
              </a:rPr>
              <a:t>Write the</a:t>
            </a:r>
            <a:endParaRPr lang="en-US" sz="13800" dirty="0">
              <a:solidFill>
                <a:schemeClr val="tx2">
                  <a:lumMod val="50000"/>
                </a:schemeClr>
              </a:solidFill>
              <a:latin typeface="Kalam Light" panose="02000000000000000000" pitchFamily="2" charset="0"/>
              <a:cs typeface="Kalam Light" panose="02000000000000000000" pitchFamily="2" charset="0"/>
            </a:endParaRPr>
          </a:p>
        </p:txBody>
      </p:sp>
      <p:pic>
        <p:nvPicPr>
          <p:cNvPr id="3" name="Quill"/>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708400" y="-1088121"/>
            <a:ext cx="4717034" cy="4998182"/>
          </a:xfrm>
          <a:prstGeom prst="rect">
            <a:avLst/>
          </a:prstGeom>
          <a:effectLst>
            <a:outerShdw blurRad="203200" dist="330200" dir="5400000" sx="102000" sy="102000" algn="t" rotWithShape="0">
              <a:prstClr val="black">
                <a:alpha val="40000"/>
              </a:prstClr>
            </a:outerShdw>
          </a:effectLst>
        </p:spPr>
      </p:pic>
      <p:pic>
        <p:nvPicPr>
          <p:cNvPr id="6" name="unrolling-scroll (spookymodem).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a:stretch>
            <a:fillRect/>
          </a:stretch>
        </p:blipFill>
        <p:spPr>
          <a:xfrm>
            <a:off x="1264042" y="8313249"/>
            <a:ext cx="487363" cy="487363"/>
          </a:xfrm>
          <a:prstGeom prst="rect">
            <a:avLst/>
          </a:prstGeom>
        </p:spPr>
      </p:pic>
      <p:pic>
        <p:nvPicPr>
          <p:cNvPr id="10" name="quill-and-parchment (nickh69).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2"/>
          <a:stretch>
            <a:fillRect/>
          </a:stretch>
        </p:blipFill>
        <p:spPr>
          <a:xfrm>
            <a:off x="2168219" y="8313249"/>
            <a:ext cx="487363" cy="487363"/>
          </a:xfrm>
          <a:prstGeom prst="rect">
            <a:avLst/>
          </a:prstGeom>
        </p:spPr>
      </p:pic>
      <p:pic>
        <p:nvPicPr>
          <p:cNvPr id="14" name="celesta-chime (nicholasdaryl).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3"/>
          <a:stretch>
            <a:fillRect/>
          </a:stretch>
        </p:blipFill>
        <p:spPr>
          <a:xfrm>
            <a:off x="2966085" y="8313248"/>
            <a:ext cx="487363" cy="487363"/>
          </a:xfrm>
          <a:prstGeom prst="rect">
            <a:avLst/>
          </a:prstGeom>
        </p:spPr>
      </p:pic>
    </p:spTree>
    <p:extLst>
      <p:ext uri="{BB962C8B-B14F-4D97-AF65-F5344CB8AC3E}">
        <p14:creationId xmlns:p14="http://schemas.microsoft.com/office/powerpoint/2010/main" val="4207101653"/>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42" presetClass="path" presetSubtype="0" accel="50000" decel="50000" fill="hold" nodeType="afterEffect">
                                  <p:stCondLst>
                                    <p:cond delay="0"/>
                                  </p:stCondLst>
                                  <p:childTnLst>
                                    <p:animMotion origin="layout" path="M 4.27083E-6 3.08642E-7 L -0.2551 0.00058 " pathEditMode="relative" rAng="0" ptsTypes="AA">
                                      <p:cBhvr>
                                        <p:cTn id="19" dur="500" fill="hold"/>
                                        <p:tgtEl>
                                          <p:spTgt spid="4"/>
                                        </p:tgtEl>
                                        <p:attrNameLst>
                                          <p:attrName>ppt_x</p:attrName>
                                          <p:attrName>ppt_y</p:attrName>
                                        </p:attrNameLst>
                                      </p:cBhvr>
                                      <p:rCtr x="-12760" y="19"/>
                                    </p:animMotion>
                                  </p:childTnLst>
                                </p:cTn>
                              </p:par>
                              <p:par>
                                <p:cTn id="20" presetID="42" presetClass="path" presetSubtype="0" accel="50000" decel="50000" fill="hold" nodeType="withEffect">
                                  <p:stCondLst>
                                    <p:cond delay="0"/>
                                  </p:stCondLst>
                                  <p:childTnLst>
                                    <p:animMotion origin="layout" path="M -2.43056E-7 3.08642E-7 L 0.2564 0.00039 " pathEditMode="relative" rAng="0" ptsTypes="AA">
                                      <p:cBhvr>
                                        <p:cTn id="21" dur="500" fill="hold"/>
                                        <p:tgtEl>
                                          <p:spTgt spid="5"/>
                                        </p:tgtEl>
                                        <p:attrNameLst>
                                          <p:attrName>ppt_x</p:attrName>
                                          <p:attrName>ppt_y</p:attrName>
                                        </p:attrNameLst>
                                      </p:cBhvr>
                                      <p:rCtr x="12815" y="19"/>
                                    </p:animMotion>
                                  </p:childTnLst>
                                </p:cTn>
                              </p:par>
                              <p:par>
                                <p:cTn id="22" presetID="1" presetClass="mediacall" presetSubtype="0" fill="hold" nodeType="withEffect">
                                  <p:stCondLst>
                                    <p:cond delay="0"/>
                                  </p:stCondLst>
                                  <p:childTnLst>
                                    <p:cmd type="call" cmd="playFrom(0.0)">
                                      <p:cBhvr>
                                        <p:cTn id="23" dur="653" fill="hold"/>
                                        <p:tgtEl>
                                          <p:spTgt spid="6"/>
                                        </p:tgtEl>
                                      </p:cBhvr>
                                    </p:cmd>
                                  </p:childTnLst>
                                </p:cTn>
                              </p:par>
                              <p:par>
                                <p:cTn id="24" presetID="16" presetClass="entr" presetSubtype="37" fill="hold" nodeType="with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barn(outVertical)">
                                      <p:cBhvr>
                                        <p:cTn id="26" dur="500"/>
                                        <p:tgtEl>
                                          <p:spTgt spid="2"/>
                                        </p:tgtEl>
                                      </p:cBhvr>
                                    </p:animEffect>
                                  </p:childTnLst>
                                </p:cTn>
                              </p:par>
                            </p:childTnLst>
                          </p:cTn>
                        </p:par>
                        <p:par>
                          <p:cTn id="27" fill="hold">
                            <p:stCondLst>
                              <p:cond delay="1153"/>
                            </p:stCondLst>
                            <p:childTnLst>
                              <p:par>
                                <p:cTn id="28" presetID="10" presetClass="exit" presetSubtype="0" fill="hold" nodeType="afterEffect">
                                  <p:stCondLst>
                                    <p:cond delay="0"/>
                                  </p:stCondLst>
                                  <p:childTnLst>
                                    <p:animEffect transition="out" filter="fade">
                                      <p:cBhvr>
                                        <p:cTn id="29" dur="500"/>
                                        <p:tgtEl>
                                          <p:spTgt spid="12"/>
                                        </p:tgtEl>
                                      </p:cBhvr>
                                    </p:animEffect>
                                    <p:set>
                                      <p:cBhvr>
                                        <p:cTn id="30" dur="1" fill="hold">
                                          <p:stCondLst>
                                            <p:cond delay="499"/>
                                          </p:stCondLst>
                                        </p:cTn>
                                        <p:tgtEl>
                                          <p:spTgt spid="12"/>
                                        </p:tgtEl>
                                        <p:attrNameLst>
                                          <p:attrName>style.visibility</p:attrName>
                                        </p:attrNameLst>
                                      </p:cBhvr>
                                      <p:to>
                                        <p:strVal val="hidden"/>
                                      </p:to>
                                    </p:set>
                                  </p:childTnLst>
                                </p:cTn>
                              </p:par>
                              <p:par>
                                <p:cTn id="31" presetID="2" presetClass="entr" presetSubtype="6" fill="hold" nodeType="with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1+#ppt_w/2"/>
                                          </p:val>
                                        </p:tav>
                                        <p:tav tm="100000">
                                          <p:val>
                                            <p:strVal val="#ppt_x"/>
                                          </p:val>
                                        </p:tav>
                                      </p:tavLst>
                                    </p:anim>
                                    <p:anim calcmode="lin" valueType="num">
                                      <p:cBhvr additive="base">
                                        <p:cTn id="34" dur="500" fill="hold"/>
                                        <p:tgtEl>
                                          <p:spTgt spid="3"/>
                                        </p:tgtEl>
                                        <p:attrNameLst>
                                          <p:attrName>ppt_y</p:attrName>
                                        </p:attrNameLst>
                                      </p:cBhvr>
                                      <p:tavLst>
                                        <p:tav tm="0">
                                          <p:val>
                                            <p:strVal val="1+#ppt_h/2"/>
                                          </p:val>
                                        </p:tav>
                                        <p:tav tm="100000">
                                          <p:val>
                                            <p:strVal val="#ppt_y"/>
                                          </p:val>
                                        </p:tav>
                                      </p:tavLst>
                                    </p:anim>
                                  </p:childTnLst>
                                </p:cTn>
                              </p:par>
                            </p:childTnLst>
                          </p:cTn>
                        </p:par>
                        <p:par>
                          <p:cTn id="35" fill="hold">
                            <p:stCondLst>
                              <p:cond delay="1653"/>
                            </p:stCondLst>
                            <p:childTnLst>
                              <p:par>
                                <p:cTn id="36" presetID="32" presetClass="emph" presetSubtype="0" repeatCount="2000" fill="hold" nodeType="afterEffect">
                                  <p:stCondLst>
                                    <p:cond delay="0"/>
                                  </p:stCondLst>
                                  <p:childTnLst>
                                    <p:animRot by="120000">
                                      <p:cBhvr>
                                        <p:cTn id="37" dur="100" fill="hold">
                                          <p:stCondLst>
                                            <p:cond delay="0"/>
                                          </p:stCondLst>
                                        </p:cTn>
                                        <p:tgtEl>
                                          <p:spTgt spid="3"/>
                                        </p:tgtEl>
                                        <p:attrNameLst>
                                          <p:attrName>r</p:attrName>
                                        </p:attrNameLst>
                                      </p:cBhvr>
                                    </p:animRot>
                                    <p:animRot by="-240000">
                                      <p:cBhvr>
                                        <p:cTn id="38" dur="200" fill="hold">
                                          <p:stCondLst>
                                            <p:cond delay="200"/>
                                          </p:stCondLst>
                                        </p:cTn>
                                        <p:tgtEl>
                                          <p:spTgt spid="3"/>
                                        </p:tgtEl>
                                        <p:attrNameLst>
                                          <p:attrName>r</p:attrName>
                                        </p:attrNameLst>
                                      </p:cBhvr>
                                    </p:animRot>
                                    <p:animRot by="240000">
                                      <p:cBhvr>
                                        <p:cTn id="39" dur="200" fill="hold">
                                          <p:stCondLst>
                                            <p:cond delay="400"/>
                                          </p:stCondLst>
                                        </p:cTn>
                                        <p:tgtEl>
                                          <p:spTgt spid="3"/>
                                        </p:tgtEl>
                                        <p:attrNameLst>
                                          <p:attrName>r</p:attrName>
                                        </p:attrNameLst>
                                      </p:cBhvr>
                                    </p:animRot>
                                    <p:animRot by="-240000">
                                      <p:cBhvr>
                                        <p:cTn id="40" dur="200" fill="hold">
                                          <p:stCondLst>
                                            <p:cond delay="600"/>
                                          </p:stCondLst>
                                        </p:cTn>
                                        <p:tgtEl>
                                          <p:spTgt spid="3"/>
                                        </p:tgtEl>
                                        <p:attrNameLst>
                                          <p:attrName>r</p:attrName>
                                        </p:attrNameLst>
                                      </p:cBhvr>
                                    </p:animRot>
                                    <p:animRot by="120000">
                                      <p:cBhvr>
                                        <p:cTn id="41" dur="200" fill="hold">
                                          <p:stCondLst>
                                            <p:cond delay="800"/>
                                          </p:stCondLst>
                                        </p:cTn>
                                        <p:tgtEl>
                                          <p:spTgt spid="3"/>
                                        </p:tgtEl>
                                        <p:attrNameLst>
                                          <p:attrName>r</p:attrName>
                                        </p:attrNameLst>
                                      </p:cBhvr>
                                    </p:animRot>
                                  </p:childTnLst>
                                </p:cTn>
                              </p:par>
                              <p:par>
                                <p:cTn id="42" presetID="1" presetClass="mediacall" presetSubtype="0" fill="hold" nodeType="withEffect">
                                  <p:stCondLst>
                                    <p:cond delay="0"/>
                                  </p:stCondLst>
                                  <p:childTnLst>
                                    <p:cmd type="call" cmd="playFrom(0.0)">
                                      <p:cBhvr>
                                        <p:cTn id="43" dur="2016" fill="hold"/>
                                        <p:tgtEl>
                                          <p:spTgt spid="10"/>
                                        </p:tgtEl>
                                      </p:cBhvr>
                                    </p:cmd>
                                  </p:childTnLst>
                                </p:cTn>
                              </p:par>
                              <p:par>
                                <p:cTn id="44" presetID="0" presetClass="path" presetSubtype="0" fill="hold" nodeType="withEffect">
                                  <p:stCondLst>
                                    <p:cond delay="0"/>
                                  </p:stCondLst>
                                  <p:childTnLst>
                                    <p:animMotion origin="layout" path="M 0.00065 0.00019 L 0.43044 -0.00116 L -0.00076 0.17303 L 0.40722 0.17303 " pathEditMode="relative" rAng="0" ptsTypes="AAAA">
                                      <p:cBhvr>
                                        <p:cTn id="45" dur="2000" fill="hold"/>
                                        <p:tgtEl>
                                          <p:spTgt spid="3"/>
                                        </p:tgtEl>
                                        <p:attrNameLst>
                                          <p:attrName>ppt_x</p:attrName>
                                          <p:attrName>ppt_y</p:attrName>
                                        </p:attrNameLst>
                                      </p:cBhvr>
                                      <p:rCtr x="21419" y="8565"/>
                                    </p:animMotion>
                                  </p:childTnLst>
                                </p:cTn>
                              </p:par>
                              <p:par>
                                <p:cTn id="46" presetID="22" presetClass="entr" presetSubtype="8" fill="hold" grpId="0" nodeType="withEffect">
                                  <p:stCondLst>
                                    <p:cond delay="0"/>
                                  </p:stCondLst>
                                  <p:childTnLst>
                                    <p:set>
                                      <p:cBhvr>
                                        <p:cTn id="47" dur="1" fill="hold">
                                          <p:stCondLst>
                                            <p:cond delay="0"/>
                                          </p:stCondLst>
                                        </p:cTn>
                                        <p:tgtEl>
                                          <p:spTgt spid="7">
                                            <p:txEl>
                                              <p:pRg st="0" end="0"/>
                                            </p:txEl>
                                          </p:spTgt>
                                        </p:tgtEl>
                                        <p:attrNameLst>
                                          <p:attrName>style.visibility</p:attrName>
                                        </p:attrNameLst>
                                      </p:cBhvr>
                                      <p:to>
                                        <p:strVal val="visible"/>
                                      </p:to>
                                    </p:set>
                                    <p:animEffect transition="in" filter="wipe(left)">
                                      <p:cBhvr>
                                        <p:cTn id="48" dur="1000"/>
                                        <p:tgtEl>
                                          <p:spTgt spid="7">
                                            <p:txEl>
                                              <p:pRg st="0" end="0"/>
                                            </p:txEl>
                                          </p:spTgt>
                                        </p:tgtEl>
                                      </p:cBhvr>
                                    </p:animEffect>
                                  </p:childTnLst>
                                </p:cTn>
                              </p:par>
                              <p:par>
                                <p:cTn id="49" presetID="22" presetClass="entr" presetSubtype="8" fill="hold" grpId="0" nodeType="withEffect">
                                  <p:stCondLst>
                                    <p:cond delay="1250"/>
                                  </p:stCondLst>
                                  <p:childTnLst>
                                    <p:set>
                                      <p:cBhvr>
                                        <p:cTn id="50" dur="1" fill="hold">
                                          <p:stCondLst>
                                            <p:cond delay="0"/>
                                          </p:stCondLst>
                                        </p:cTn>
                                        <p:tgtEl>
                                          <p:spTgt spid="13">
                                            <p:txEl>
                                              <p:pRg st="0" end="0"/>
                                            </p:txEl>
                                          </p:spTgt>
                                        </p:tgtEl>
                                        <p:attrNameLst>
                                          <p:attrName>style.visibility</p:attrName>
                                        </p:attrNameLst>
                                      </p:cBhvr>
                                      <p:to>
                                        <p:strVal val="visible"/>
                                      </p:to>
                                    </p:set>
                                    <p:animEffect transition="in" filter="wipe(left)">
                                      <p:cBhvr>
                                        <p:cTn id="51" dur="1000"/>
                                        <p:tgtEl>
                                          <p:spTgt spid="13">
                                            <p:txEl>
                                              <p:pRg st="0" end="0"/>
                                            </p:txEl>
                                          </p:spTgt>
                                        </p:tgtEl>
                                      </p:cBhvr>
                                    </p:animEffect>
                                  </p:childTnLst>
                                </p:cTn>
                              </p:par>
                            </p:childTnLst>
                          </p:cTn>
                        </p:par>
                        <p:par>
                          <p:cTn id="52" fill="hold">
                            <p:stCondLst>
                              <p:cond delay="3903"/>
                            </p:stCondLst>
                            <p:childTnLst>
                              <p:par>
                                <p:cTn id="53" presetID="2" presetClass="exit" presetSubtype="6" fill="hold" nodeType="afterEffect">
                                  <p:stCondLst>
                                    <p:cond delay="0"/>
                                  </p:stCondLst>
                                  <p:childTnLst>
                                    <p:anim calcmode="lin" valueType="num">
                                      <p:cBhvr additive="base">
                                        <p:cTn id="54" dur="500"/>
                                        <p:tgtEl>
                                          <p:spTgt spid="3"/>
                                        </p:tgtEl>
                                        <p:attrNameLst>
                                          <p:attrName>ppt_x</p:attrName>
                                        </p:attrNameLst>
                                      </p:cBhvr>
                                      <p:tavLst>
                                        <p:tav tm="0">
                                          <p:val>
                                            <p:strVal val="ppt_x"/>
                                          </p:val>
                                        </p:tav>
                                        <p:tav tm="100000">
                                          <p:val>
                                            <p:strVal val="1+ppt_w/2"/>
                                          </p:val>
                                        </p:tav>
                                      </p:tavLst>
                                    </p:anim>
                                    <p:anim calcmode="lin" valueType="num">
                                      <p:cBhvr additive="base">
                                        <p:cTn id="55" dur="500"/>
                                        <p:tgtEl>
                                          <p:spTgt spid="3"/>
                                        </p:tgtEl>
                                        <p:attrNameLst>
                                          <p:attrName>ppt_y</p:attrName>
                                        </p:attrNameLst>
                                      </p:cBhvr>
                                      <p:tavLst>
                                        <p:tav tm="0">
                                          <p:val>
                                            <p:strVal val="ppt_y"/>
                                          </p:val>
                                        </p:tav>
                                        <p:tav tm="100000">
                                          <p:val>
                                            <p:strVal val="1+ppt_h/2"/>
                                          </p:val>
                                        </p:tav>
                                      </p:tavLst>
                                    </p:anim>
                                    <p:set>
                                      <p:cBhvr>
                                        <p:cTn id="56" dur="1" fill="hold">
                                          <p:stCondLst>
                                            <p:cond delay="499"/>
                                          </p:stCondLst>
                                        </p:cTn>
                                        <p:tgtEl>
                                          <p:spTgt spid="3"/>
                                        </p:tgtEl>
                                        <p:attrNameLst>
                                          <p:attrName>style.visibility</p:attrName>
                                        </p:attrNameLst>
                                      </p:cBhvr>
                                      <p:to>
                                        <p:strVal val="hidden"/>
                                      </p:to>
                                    </p:set>
                                  </p:childTnLst>
                                </p:cTn>
                              </p:par>
                            </p:childTnLst>
                          </p:cTn>
                        </p:par>
                        <p:par>
                          <p:cTn id="57" fill="hold">
                            <p:stCondLst>
                              <p:cond delay="4403"/>
                            </p:stCondLst>
                            <p:childTnLst>
                              <p:par>
                                <p:cTn id="58" presetID="16" presetClass="exit" presetSubtype="21" fill="hold" grpId="1" nodeType="afterEffect">
                                  <p:stCondLst>
                                    <p:cond delay="0"/>
                                  </p:stCondLst>
                                  <p:childTnLst>
                                    <p:animEffect transition="out" filter="barn(inVertical)">
                                      <p:cBhvr>
                                        <p:cTn id="59" dur="47000"/>
                                        <p:tgtEl>
                                          <p:spTgt spid="7">
                                            <p:txEl>
                                              <p:pRg st="0" end="0"/>
                                            </p:txEl>
                                          </p:spTgt>
                                        </p:tgtEl>
                                      </p:cBhvr>
                                    </p:animEffect>
                                    <p:set>
                                      <p:cBhvr>
                                        <p:cTn id="60" dur="1" fill="hold">
                                          <p:stCondLst>
                                            <p:cond delay="46999"/>
                                          </p:stCondLst>
                                        </p:cTn>
                                        <p:tgtEl>
                                          <p:spTgt spid="7">
                                            <p:txEl>
                                              <p:pRg st="0" end="0"/>
                                            </p:txEl>
                                          </p:spTgt>
                                        </p:tgtEl>
                                        <p:attrNameLst>
                                          <p:attrName>style.visibility</p:attrName>
                                        </p:attrNameLst>
                                      </p:cBhvr>
                                      <p:to>
                                        <p:strVal val="hidden"/>
                                      </p:to>
                                    </p:set>
                                  </p:childTnLst>
                                </p:cTn>
                              </p:par>
                              <p:par>
                                <p:cTn id="61" presetID="16" presetClass="exit" presetSubtype="21" fill="hold" grpId="1" nodeType="withEffect">
                                  <p:stCondLst>
                                    <p:cond delay="0"/>
                                  </p:stCondLst>
                                  <p:childTnLst>
                                    <p:animEffect transition="out" filter="barn(inVertical)">
                                      <p:cBhvr>
                                        <p:cTn id="62" dur="47000"/>
                                        <p:tgtEl>
                                          <p:spTgt spid="13">
                                            <p:txEl>
                                              <p:pRg st="0" end="0"/>
                                            </p:txEl>
                                          </p:spTgt>
                                        </p:tgtEl>
                                      </p:cBhvr>
                                    </p:animEffect>
                                    <p:set>
                                      <p:cBhvr>
                                        <p:cTn id="63" dur="1" fill="hold">
                                          <p:stCondLst>
                                            <p:cond delay="46999"/>
                                          </p:stCondLst>
                                        </p:cTn>
                                        <p:tgtEl>
                                          <p:spTgt spid="13">
                                            <p:txEl>
                                              <p:pRg st="0" end="0"/>
                                            </p:txEl>
                                          </p:spTgt>
                                        </p:tgtEl>
                                        <p:attrNameLst>
                                          <p:attrName>style.visibility</p:attrName>
                                        </p:attrNameLst>
                                      </p:cBhvr>
                                      <p:to>
                                        <p:strVal val="hidden"/>
                                      </p:to>
                                    </p:set>
                                  </p:childTnLst>
                                </p:cTn>
                              </p:par>
                              <p:par>
                                <p:cTn id="64" presetID="16" presetClass="exit" presetSubtype="21" fill="hold" nodeType="withEffect">
                                  <p:stCondLst>
                                    <p:cond delay="0"/>
                                  </p:stCondLst>
                                  <p:childTnLst>
                                    <p:animEffect transition="out" filter="barn(inVertical)">
                                      <p:cBhvr>
                                        <p:cTn id="65" dur="59000"/>
                                        <p:tgtEl>
                                          <p:spTgt spid="2"/>
                                        </p:tgtEl>
                                      </p:cBhvr>
                                    </p:animEffect>
                                    <p:set>
                                      <p:cBhvr>
                                        <p:cTn id="66" dur="1" fill="hold">
                                          <p:stCondLst>
                                            <p:cond delay="58999"/>
                                          </p:stCondLst>
                                        </p:cTn>
                                        <p:tgtEl>
                                          <p:spTgt spid="2"/>
                                        </p:tgtEl>
                                        <p:attrNameLst>
                                          <p:attrName>style.visibility</p:attrName>
                                        </p:attrNameLst>
                                      </p:cBhvr>
                                      <p:to>
                                        <p:strVal val="hidden"/>
                                      </p:to>
                                    </p:set>
                                  </p:childTnLst>
                                </p:cTn>
                              </p:par>
                              <p:par>
                                <p:cTn id="67" presetID="42" presetClass="path" presetSubtype="0" accel="50000" decel="50000" fill="hold" nodeType="withEffect">
                                  <p:stCondLst>
                                    <p:cond delay="0"/>
                                  </p:stCondLst>
                                  <p:childTnLst>
                                    <p:animMotion origin="layout" path="M -0.2551 0.00058 L -0.00044 -0.00039 " pathEditMode="relative" rAng="0" ptsTypes="AA">
                                      <p:cBhvr>
                                        <p:cTn id="68" dur="59000" fill="hold"/>
                                        <p:tgtEl>
                                          <p:spTgt spid="4"/>
                                        </p:tgtEl>
                                        <p:attrNameLst>
                                          <p:attrName>ppt_x</p:attrName>
                                          <p:attrName>ppt_y</p:attrName>
                                        </p:attrNameLst>
                                      </p:cBhvr>
                                      <p:rCtr x="12728" y="-58"/>
                                    </p:animMotion>
                                  </p:childTnLst>
                                </p:cTn>
                              </p:par>
                              <p:par>
                                <p:cTn id="69" presetID="42" presetClass="path" presetSubtype="0" accel="50000" decel="50000" fill="hold" nodeType="withEffect">
                                  <p:stCondLst>
                                    <p:cond delay="0"/>
                                  </p:stCondLst>
                                  <p:childTnLst>
                                    <p:animMotion origin="layout" path="M 0.2564 0.00039 L -0.00011 -0.00077 " pathEditMode="relative" rAng="0" ptsTypes="AA">
                                      <p:cBhvr>
                                        <p:cTn id="70" dur="59000" fill="hold"/>
                                        <p:tgtEl>
                                          <p:spTgt spid="5"/>
                                        </p:tgtEl>
                                        <p:attrNameLst>
                                          <p:attrName>ppt_x</p:attrName>
                                          <p:attrName>ppt_y</p:attrName>
                                        </p:attrNameLst>
                                      </p:cBhvr>
                                      <p:rCtr x="-12826" y="-58"/>
                                    </p:animMotion>
                                  </p:childTnLst>
                                </p:cTn>
                              </p:par>
                              <p:par>
                                <p:cTn id="71" presetID="10" presetClass="entr" presetSubtype="0" fill="hold" nodeType="withEffect">
                                  <p:stCondLst>
                                    <p:cond delay="50000"/>
                                  </p:stCondLst>
                                  <p:childTnLst>
                                    <p:set>
                                      <p:cBhvr>
                                        <p:cTn id="72" dur="1" fill="hold">
                                          <p:stCondLst>
                                            <p:cond delay="0"/>
                                          </p:stCondLst>
                                        </p:cTn>
                                        <p:tgtEl>
                                          <p:spTgt spid="12"/>
                                        </p:tgtEl>
                                        <p:attrNameLst>
                                          <p:attrName>style.visibility</p:attrName>
                                        </p:attrNameLst>
                                      </p:cBhvr>
                                      <p:to>
                                        <p:strVal val="visible"/>
                                      </p:to>
                                    </p:set>
                                    <p:animEffect transition="in" filter="fade">
                                      <p:cBhvr>
                                        <p:cTn id="73" dur="500"/>
                                        <p:tgtEl>
                                          <p:spTgt spid="12"/>
                                        </p:tgtEl>
                                      </p:cBhvr>
                                    </p:animEffect>
                                  </p:childTnLst>
                                </p:cTn>
                              </p:par>
                            </p:childTnLst>
                          </p:cTn>
                        </p:par>
                        <p:par>
                          <p:cTn id="74" fill="hold">
                            <p:stCondLst>
                              <p:cond delay="63403"/>
                            </p:stCondLst>
                            <p:childTnLst>
                              <p:par>
                                <p:cTn id="75" presetID="1" presetClass="mediacall" presetSubtype="0" fill="hold" nodeType="afterEffect">
                                  <p:stCondLst>
                                    <p:cond delay="0"/>
                                  </p:stCondLst>
                                  <p:childTnLst>
                                    <p:cmd type="call" cmd="playFrom(0.0)">
                                      <p:cBhvr>
                                        <p:cTn id="76" dur="3004"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7" fill="hold" display="0">
                  <p:stCondLst>
                    <p:cond delay="indefinite"/>
                  </p:stCondLst>
                  <p:endCondLst>
                    <p:cond evt="onStopAudio" delay="0">
                      <p:tgtEl>
                        <p:sldTgt/>
                      </p:tgtEl>
                    </p:cond>
                  </p:endCondLst>
                </p:cTn>
                <p:tgtEl>
                  <p:spTgt spid="6"/>
                </p:tgtEl>
              </p:cMediaNode>
            </p:audio>
            <p:audio>
              <p:cMediaNode vol="80000">
                <p:cTn id="78" fill="hold" display="0">
                  <p:stCondLst>
                    <p:cond delay="indefinite"/>
                  </p:stCondLst>
                  <p:endCondLst>
                    <p:cond evt="onStopAudio" delay="0">
                      <p:tgtEl>
                        <p:sldTgt/>
                      </p:tgtEl>
                    </p:cond>
                  </p:endCondLst>
                </p:cTn>
                <p:tgtEl>
                  <p:spTgt spid="10"/>
                </p:tgtEl>
              </p:cMediaNode>
            </p:audio>
            <p:audio>
              <p:cMediaNode vol="80000">
                <p:cTn id="79" fill="hold" display="0">
                  <p:stCondLst>
                    <p:cond delay="indefinite"/>
                  </p:stCondLst>
                  <p:endCondLst>
                    <p:cond evt="onStopAudio" delay="0">
                      <p:tgtEl>
                        <p:sldTgt/>
                      </p:tgtEl>
                    </p:cond>
                  </p:endCondLst>
                </p:cTn>
                <p:tgtEl>
                  <p:spTgt spid="14"/>
                </p:tgtEl>
              </p:cMediaNode>
            </p:audio>
          </p:childTnLst>
        </p:cTn>
      </p:par>
    </p:tnLst>
    <p:bldLst>
      <p:bldP spid="13" grpId="0" build="p" bldLvl="2" advAuto="0"/>
      <p:bldP spid="13" grpId="1" build="allAtOnce"/>
      <p:bldP spid="7" grpId="0" build="p" bldLvl="2" advAuto="0"/>
      <p:bldP spid="7" grpId="1"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latform 1"/>
          <p:cNvPicPr>
            <a:picLocks noChangeAspect="1"/>
          </p:cNvPicPr>
          <p:nvPr/>
        </p:nvPicPr>
        <p:blipFill>
          <a:blip r:embed="rId19" cstate="print">
            <a:extLst>
              <a:ext uri="{BEBA8EAE-BF5A-486C-A8C5-ECC9F3942E4B}">
                <a14:imgProps xmlns:a14="http://schemas.microsoft.com/office/drawing/2010/main">
                  <a14:imgLayer r:embed="rId20">
                    <a14:imgEffect>
                      <a14:colorTemperature colorTemp="59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a:off x="905256" y="4701540"/>
            <a:ext cx="3065619" cy="2357120"/>
          </a:xfrm>
          <a:prstGeom prst="rect">
            <a:avLst/>
          </a:prstGeom>
        </p:spPr>
      </p:pic>
      <p:pic>
        <p:nvPicPr>
          <p:cNvPr id="27" name="Chest 1 Closed"/>
          <p:cNvPicPr>
            <a:picLocks noChangeAspect="1"/>
          </p:cNvPicPr>
          <p:nvPr/>
        </p:nvPicPr>
        <p:blipFill>
          <a:blip r:embed="rId21" cstate="print">
            <a:extLst>
              <a:ext uri="{BEBA8EAE-BF5A-486C-A8C5-ECC9F3942E4B}">
                <a14:imgProps xmlns:a14="http://schemas.microsoft.com/office/drawing/2010/main">
                  <a14:imgLayer r:embed="rId22">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1008623" y="2760237"/>
            <a:ext cx="2836850" cy="2233006"/>
          </a:xfrm>
          <a:prstGeom prst="rect">
            <a:avLst/>
          </a:prstGeom>
          <a:effectLst>
            <a:outerShdw blurRad="76200" dir="18900000" sy="23000" kx="-1200000" algn="bl" rotWithShape="0">
              <a:prstClr val="black">
                <a:alpha val="20000"/>
              </a:prstClr>
            </a:outerShdw>
          </a:effectLst>
        </p:spPr>
      </p:pic>
      <p:pic>
        <p:nvPicPr>
          <p:cNvPr id="28" name="Platform 2"/>
          <p:cNvPicPr>
            <a:picLocks noChangeAspect="1"/>
          </p:cNvPicPr>
          <p:nvPr/>
        </p:nvPicPr>
        <p:blipFill>
          <a:blip r:embed="rId19" cstate="print">
            <a:extLst>
              <a:ext uri="{BEBA8EAE-BF5A-486C-A8C5-ECC9F3942E4B}">
                <a14:imgProps xmlns:a14="http://schemas.microsoft.com/office/drawing/2010/main">
                  <a14:imgLayer r:embed="rId20">
                    <a14:imgEffect>
                      <a14:colorTemperature colorTemp="59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a:off x="5782391" y="4701540"/>
            <a:ext cx="3065619" cy="2357120"/>
          </a:xfrm>
          <a:prstGeom prst="rect">
            <a:avLst/>
          </a:prstGeom>
        </p:spPr>
      </p:pic>
      <p:pic>
        <p:nvPicPr>
          <p:cNvPr id="29" name="Number 1"/>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2262647" y="5353215"/>
            <a:ext cx="281330" cy="1188720"/>
          </a:xfrm>
          <a:prstGeom prst="rect">
            <a:avLst/>
          </a:prstGeom>
          <a:effectLst>
            <a:glow rad="165100">
              <a:schemeClr val="tx1">
                <a:alpha val="40000"/>
              </a:schemeClr>
            </a:glow>
            <a:outerShdw blurRad="50800" dist="38100" dir="5400000" algn="t" rotWithShape="0">
              <a:prstClr val="black">
                <a:alpha val="40000"/>
              </a:prstClr>
            </a:outerShdw>
          </a:effectLst>
        </p:spPr>
      </p:pic>
      <p:pic>
        <p:nvPicPr>
          <p:cNvPr id="30" name="Chest 2 Closed"/>
          <p:cNvPicPr>
            <a:picLocks noChangeAspect="1"/>
          </p:cNvPicPr>
          <p:nvPr/>
        </p:nvPicPr>
        <p:blipFill>
          <a:blip r:embed="rId21" cstate="print">
            <a:extLst>
              <a:ext uri="{BEBA8EAE-BF5A-486C-A8C5-ECC9F3942E4B}">
                <a14:imgProps xmlns:a14="http://schemas.microsoft.com/office/drawing/2010/main">
                  <a14:imgLayer r:embed="rId22">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5896775" y="2760237"/>
            <a:ext cx="2836850" cy="2233006"/>
          </a:xfrm>
          <a:prstGeom prst="rect">
            <a:avLst/>
          </a:prstGeom>
          <a:effectLst>
            <a:outerShdw blurRad="76200" dir="18900000" sy="23000" kx="-1200000" algn="bl" rotWithShape="0">
              <a:prstClr val="black">
                <a:alpha val="20000"/>
              </a:prstClr>
            </a:outerShdw>
          </a:effectLst>
        </p:spPr>
      </p:pic>
      <p:pic>
        <p:nvPicPr>
          <p:cNvPr id="31" name="Number 2"/>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6899260" y="5353215"/>
            <a:ext cx="805514" cy="1188720"/>
          </a:xfrm>
          <a:prstGeom prst="rect">
            <a:avLst/>
          </a:prstGeom>
          <a:effectLst>
            <a:glow rad="165100">
              <a:schemeClr val="tx1">
                <a:alpha val="40000"/>
              </a:schemeClr>
            </a:glow>
            <a:outerShdw blurRad="50800" dist="38100" dir="5400000" algn="t" rotWithShape="0">
              <a:prstClr val="black">
                <a:alpha val="40000"/>
              </a:prstClr>
            </a:outerShdw>
          </a:effectLst>
        </p:spPr>
      </p:pic>
      <p:pic>
        <p:nvPicPr>
          <p:cNvPr id="32" name="Platform 3"/>
          <p:cNvPicPr>
            <a:picLocks noChangeAspect="1"/>
          </p:cNvPicPr>
          <p:nvPr/>
        </p:nvPicPr>
        <p:blipFill>
          <a:blip r:embed="rId19" cstate="print">
            <a:extLst>
              <a:ext uri="{BEBA8EAE-BF5A-486C-A8C5-ECC9F3942E4B}">
                <a14:imgProps xmlns:a14="http://schemas.microsoft.com/office/drawing/2010/main">
                  <a14:imgLayer r:embed="rId20">
                    <a14:imgEffect>
                      <a14:colorTemperature colorTemp="59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0664215" y="4701540"/>
            <a:ext cx="3065619" cy="2357120"/>
          </a:xfrm>
          <a:prstGeom prst="rect">
            <a:avLst/>
          </a:prstGeom>
        </p:spPr>
      </p:pic>
      <p:pic>
        <p:nvPicPr>
          <p:cNvPr id="33" name="Chest 3 Closed"/>
          <p:cNvPicPr>
            <a:picLocks noChangeAspect="1"/>
          </p:cNvPicPr>
          <p:nvPr/>
        </p:nvPicPr>
        <p:blipFill>
          <a:blip r:embed="rId21" cstate="print">
            <a:extLst>
              <a:ext uri="{BEBA8EAE-BF5A-486C-A8C5-ECC9F3942E4B}">
                <a14:imgProps xmlns:a14="http://schemas.microsoft.com/office/drawing/2010/main">
                  <a14:imgLayer r:embed="rId22">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10778599" y="2760237"/>
            <a:ext cx="2836850" cy="2233006"/>
          </a:xfrm>
          <a:prstGeom prst="rect">
            <a:avLst/>
          </a:prstGeom>
          <a:effectLst>
            <a:outerShdw blurRad="76200" dir="18900000" sy="23000" kx="-1200000" algn="bl" rotWithShape="0">
              <a:prstClr val="black">
                <a:alpha val="20000"/>
              </a:prstClr>
            </a:outerShdw>
          </a:effectLst>
        </p:spPr>
      </p:pic>
      <p:pic>
        <p:nvPicPr>
          <p:cNvPr id="34" name="Number 3"/>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11843321" y="5353215"/>
            <a:ext cx="755636" cy="1463040"/>
          </a:xfrm>
          <a:prstGeom prst="rect">
            <a:avLst/>
          </a:prstGeom>
          <a:effectLst>
            <a:glow rad="165100">
              <a:schemeClr val="tx1">
                <a:alpha val="40000"/>
              </a:schemeClr>
            </a:glow>
            <a:outerShdw blurRad="50800" dist="38100" dir="5400000" algn="t" rotWithShape="0">
              <a:prstClr val="black">
                <a:alpha val="40000"/>
              </a:prstClr>
            </a:outerShdw>
          </a:effectLst>
        </p:spPr>
      </p:pic>
      <p:pic>
        <p:nvPicPr>
          <p:cNvPr id="35" name="Chest 1 Open"/>
          <p:cNvPicPr>
            <a:picLocks noChangeAspect="1"/>
          </p:cNvPicPr>
          <p:nvPr/>
        </p:nvPicPr>
        <p:blipFill>
          <a:blip r:embed="rId26" cstate="print">
            <a:extLst>
              <a:ext uri="{BEBA8EAE-BF5A-486C-A8C5-ECC9F3942E4B}">
                <a14:imgProps xmlns:a14="http://schemas.microsoft.com/office/drawing/2010/main">
                  <a14:imgLayer r:embed="rId27">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1009061" y="2012299"/>
            <a:ext cx="2834640" cy="2976372"/>
          </a:xfrm>
          <a:prstGeom prst="rect">
            <a:avLst/>
          </a:prstGeom>
          <a:effectLst>
            <a:outerShdw blurRad="76200" dir="18900000" sy="23000" kx="-1200000" algn="bl" rotWithShape="0">
              <a:prstClr val="black">
                <a:alpha val="20000"/>
              </a:prstClr>
            </a:outerShdw>
          </a:effectLst>
        </p:spPr>
      </p:pic>
      <p:pic>
        <p:nvPicPr>
          <p:cNvPr id="36" name="Chest 2 Open"/>
          <p:cNvPicPr>
            <a:picLocks noChangeAspect="1"/>
          </p:cNvPicPr>
          <p:nvPr/>
        </p:nvPicPr>
        <p:blipFill>
          <a:blip r:embed="rId26" cstate="print">
            <a:extLst>
              <a:ext uri="{BEBA8EAE-BF5A-486C-A8C5-ECC9F3942E4B}">
                <a14:imgProps xmlns:a14="http://schemas.microsoft.com/office/drawing/2010/main">
                  <a14:imgLayer r:embed="rId27">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5897587" y="2012299"/>
            <a:ext cx="2834640" cy="2976372"/>
          </a:xfrm>
          <a:prstGeom prst="rect">
            <a:avLst/>
          </a:prstGeom>
          <a:effectLst>
            <a:outerShdw blurRad="76200" dir="18900000" sy="23000" kx="-1200000" algn="bl" rotWithShape="0">
              <a:prstClr val="black">
                <a:alpha val="20000"/>
              </a:prstClr>
            </a:outerShdw>
          </a:effectLst>
        </p:spPr>
      </p:pic>
      <p:pic>
        <p:nvPicPr>
          <p:cNvPr id="37" name="Chest 3 Open"/>
          <p:cNvPicPr>
            <a:picLocks noChangeAspect="1"/>
          </p:cNvPicPr>
          <p:nvPr/>
        </p:nvPicPr>
        <p:blipFill>
          <a:blip r:embed="rId26" cstate="print">
            <a:extLst>
              <a:ext uri="{BEBA8EAE-BF5A-486C-A8C5-ECC9F3942E4B}">
                <a14:imgProps xmlns:a14="http://schemas.microsoft.com/office/drawing/2010/main">
                  <a14:imgLayer r:embed="rId27">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10779595" y="2012299"/>
            <a:ext cx="2834640" cy="2976372"/>
          </a:xfrm>
          <a:prstGeom prst="rect">
            <a:avLst/>
          </a:prstGeom>
          <a:effectLst>
            <a:outerShdw blurRad="76200" dir="18900000" sy="23000" kx="-1200000" algn="bl" rotWithShape="0">
              <a:prstClr val="black">
                <a:alpha val="20000"/>
              </a:prstClr>
            </a:outerShdw>
          </a:effectLst>
        </p:spPr>
      </p:pic>
      <p:pic>
        <p:nvPicPr>
          <p:cNvPr id="38" name="Bag o' Gold"/>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rot="19851867">
            <a:off x="635541" y="861136"/>
            <a:ext cx="1033926" cy="1207008"/>
          </a:xfrm>
          <a:prstGeom prst="rect">
            <a:avLst/>
          </a:prstGeom>
        </p:spPr>
      </p:pic>
      <p:pic>
        <p:nvPicPr>
          <p:cNvPr id="39" name="Potion"/>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rot="1861253">
            <a:off x="3234203" y="928076"/>
            <a:ext cx="764942" cy="1069848"/>
          </a:xfrm>
          <a:prstGeom prst="rect">
            <a:avLst/>
          </a:prstGeom>
        </p:spPr>
      </p:pic>
      <p:pic>
        <p:nvPicPr>
          <p:cNvPr id="40" name="Broom"/>
          <p:cNvPicPr>
            <a:picLocks noChangeAspect="1"/>
          </p:cNvPicPr>
          <p:nvPr/>
        </p:nvPicPr>
        <p:blipFill>
          <a:blip r:embed="rId30" cstate="print">
            <a:extLst>
              <a:ext uri="{BEBA8EAE-BF5A-486C-A8C5-ECC9F3942E4B}">
                <a14:imgProps xmlns:a14="http://schemas.microsoft.com/office/drawing/2010/main">
                  <a14:imgLayer r:embed="rId31">
                    <a14:imgEffect>
                      <a14:brightnessContrast bright="20000"/>
                    </a14:imgEffect>
                  </a14:imgLayer>
                </a14:imgProps>
              </a:ext>
              <a:ext uri="{28A0092B-C50C-407E-A947-70E740481C1C}">
                <a14:useLocalDpi xmlns:a14="http://schemas.microsoft.com/office/drawing/2010/main" val="0"/>
              </a:ext>
            </a:extLst>
          </a:blip>
          <a:stretch>
            <a:fillRect/>
          </a:stretch>
        </p:blipFill>
        <p:spPr>
          <a:xfrm rot="18555380">
            <a:off x="6006636" y="687351"/>
            <a:ext cx="2746805" cy="2322576"/>
          </a:xfrm>
          <a:prstGeom prst="rect">
            <a:avLst/>
          </a:prstGeom>
        </p:spPr>
      </p:pic>
      <p:grpSp>
        <p:nvGrpSpPr>
          <p:cNvPr id="41" name="Points 2"/>
          <p:cNvGrpSpPr>
            <a:grpSpLocks noChangeAspect="1"/>
          </p:cNvGrpSpPr>
          <p:nvPr/>
        </p:nvGrpSpPr>
        <p:grpSpPr>
          <a:xfrm>
            <a:off x="749028" y="4374035"/>
            <a:ext cx="3422945" cy="3187697"/>
            <a:chOff x="6017226" y="3122341"/>
            <a:chExt cx="5256658" cy="4895385"/>
          </a:xfrm>
        </p:grpSpPr>
        <p:pic>
          <p:nvPicPr>
            <p:cNvPr id="42" name="Points Circle"/>
            <p:cNvPicPr>
              <a:picLocks noChangeAspect="1"/>
            </p:cNvPicPr>
            <p:nvPr/>
          </p:nvPicPr>
          <p:blipFill rotWithShape="1">
            <a:blip r:embed="rId32" cstate="print">
              <a:extLst>
                <a:ext uri="{28A0092B-C50C-407E-A947-70E740481C1C}">
                  <a14:useLocalDpi xmlns:a14="http://schemas.microsoft.com/office/drawing/2010/main" val="0"/>
                </a:ext>
              </a:extLst>
            </a:blip>
            <a:srcRect l="17234" t="5105" r="15310" b="5669"/>
            <a:stretch/>
          </p:blipFill>
          <p:spPr>
            <a:xfrm>
              <a:off x="6017226" y="3122341"/>
              <a:ext cx="5256658" cy="4895385"/>
            </a:xfrm>
            <a:prstGeom prst="rect">
              <a:avLst/>
            </a:prstGeom>
          </p:spPr>
        </p:pic>
        <p:sp>
          <p:nvSpPr>
            <p:cNvPr id="43" name="Shadow"/>
            <p:cNvSpPr txBox="1"/>
            <p:nvPr/>
          </p:nvSpPr>
          <p:spPr>
            <a:xfrm>
              <a:off x="6683210" y="3784511"/>
              <a:ext cx="3749040" cy="3749040"/>
            </a:xfrm>
            <a:prstGeom prst="ellipse">
              <a:avLst/>
            </a:prstGeom>
            <a:solidFill>
              <a:schemeClr val="tx1">
                <a:alpha val="71000"/>
              </a:schemeClr>
            </a:solidFill>
            <a:effectLst>
              <a:softEdge rad="190500"/>
            </a:effectLst>
          </p:spPr>
          <p:txBody>
            <a:bodyPr wrap="square" lIns="0" tIns="0" rIns="0" bIns="0" rtlCol="0">
              <a:spAutoFit/>
            </a:bodyPr>
            <a:lstStyle/>
            <a:p>
              <a:pPr algn="ctr"/>
              <a:endParaRPr lang="en-US" sz="19900" dirty="0">
                <a:blipFill dpi="0" rotWithShape="1">
                  <a:blip r:embed="rId33"/>
                  <a:srcRect/>
                  <a:tile tx="0" ty="0" sx="100000" sy="100000" flip="none" algn="b"/>
                </a:blipFill>
                <a:latin typeface="Mystery Quest" panose="02000000000000000000" pitchFamily="2" charset="0"/>
                <a:cs typeface="Kalam Light" panose="02000000000000000000" pitchFamily="2" charset="0"/>
              </a:endParaRPr>
            </a:p>
          </p:txBody>
        </p:sp>
        <p:pic>
          <p:nvPicPr>
            <p:cNvPr id="44" name="2"/>
            <p:cNvPicPr>
              <a:picLocks noChangeAspect="1"/>
            </p:cNvPicPr>
            <p:nvPr/>
          </p:nvPicPr>
          <p:blipFill>
            <a:blip r:embed="rId34" cstate="print">
              <a:extLst>
                <a:ext uri="{BEBA8EAE-BF5A-486C-A8C5-ECC9F3942E4B}">
                  <a14:imgProps xmlns:a14="http://schemas.microsoft.com/office/drawing/2010/main">
                    <a14:imgLayer r:embed="rId35">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6962183" y="4383591"/>
              <a:ext cx="2767355" cy="2372884"/>
            </a:xfrm>
            <a:prstGeom prst="rect">
              <a:avLst/>
            </a:prstGeom>
          </p:spPr>
        </p:pic>
      </p:grpSp>
      <p:grpSp>
        <p:nvGrpSpPr>
          <p:cNvPr id="45" name="Points 1"/>
          <p:cNvGrpSpPr>
            <a:grpSpLocks noChangeAspect="1"/>
          </p:cNvGrpSpPr>
          <p:nvPr/>
        </p:nvGrpSpPr>
        <p:grpSpPr>
          <a:xfrm>
            <a:off x="5654949" y="4374035"/>
            <a:ext cx="3422945" cy="3187697"/>
            <a:chOff x="6017226" y="3122341"/>
            <a:chExt cx="5256658" cy="4895385"/>
          </a:xfrm>
        </p:grpSpPr>
        <p:pic>
          <p:nvPicPr>
            <p:cNvPr id="46" name="Points Circle"/>
            <p:cNvPicPr>
              <a:picLocks noChangeAspect="1"/>
            </p:cNvPicPr>
            <p:nvPr/>
          </p:nvPicPr>
          <p:blipFill rotWithShape="1">
            <a:blip r:embed="rId32" cstate="print">
              <a:extLst>
                <a:ext uri="{28A0092B-C50C-407E-A947-70E740481C1C}">
                  <a14:useLocalDpi xmlns:a14="http://schemas.microsoft.com/office/drawing/2010/main" val="0"/>
                </a:ext>
              </a:extLst>
            </a:blip>
            <a:srcRect l="17234" t="5105" r="15310" b="5669"/>
            <a:stretch/>
          </p:blipFill>
          <p:spPr>
            <a:xfrm>
              <a:off x="6017226" y="3122341"/>
              <a:ext cx="5256658" cy="4895385"/>
            </a:xfrm>
            <a:prstGeom prst="rect">
              <a:avLst/>
            </a:prstGeom>
          </p:spPr>
        </p:pic>
        <p:sp>
          <p:nvSpPr>
            <p:cNvPr id="47" name="Shadow"/>
            <p:cNvSpPr txBox="1"/>
            <p:nvPr/>
          </p:nvSpPr>
          <p:spPr>
            <a:xfrm>
              <a:off x="6683210" y="3784511"/>
              <a:ext cx="3749040" cy="3749040"/>
            </a:xfrm>
            <a:prstGeom prst="ellipse">
              <a:avLst/>
            </a:prstGeom>
            <a:solidFill>
              <a:schemeClr val="tx1">
                <a:alpha val="71000"/>
              </a:schemeClr>
            </a:solidFill>
            <a:effectLst>
              <a:softEdge rad="190500"/>
            </a:effectLst>
          </p:spPr>
          <p:txBody>
            <a:bodyPr wrap="square" lIns="0" tIns="0" rIns="0" bIns="0" rtlCol="0">
              <a:spAutoFit/>
            </a:bodyPr>
            <a:lstStyle/>
            <a:p>
              <a:pPr algn="ctr"/>
              <a:endParaRPr lang="en-US" sz="19900" dirty="0">
                <a:blipFill dpi="0" rotWithShape="1">
                  <a:blip r:embed="rId33"/>
                  <a:srcRect/>
                  <a:tile tx="0" ty="0" sx="100000" sy="100000" flip="none" algn="b"/>
                </a:blipFill>
                <a:latin typeface="Mystery Quest" panose="02000000000000000000" pitchFamily="2" charset="0"/>
                <a:cs typeface="Kalam Light" panose="02000000000000000000" pitchFamily="2" charset="0"/>
              </a:endParaRPr>
            </a:p>
          </p:txBody>
        </p:sp>
        <p:pic>
          <p:nvPicPr>
            <p:cNvPr id="48" name="1"/>
            <p:cNvPicPr>
              <a:picLocks noChangeAspect="1"/>
            </p:cNvPicPr>
            <p:nvPr/>
          </p:nvPicPr>
          <p:blipFill>
            <a:blip r:embed="rId36">
              <a:extLst>
                <a:ext uri="{BEBA8EAE-BF5A-486C-A8C5-ECC9F3942E4B}">
                  <a14:imgProps xmlns:a14="http://schemas.microsoft.com/office/drawing/2010/main">
                    <a14:imgLayer r:embed="rId37">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7058562" y="4369219"/>
              <a:ext cx="2574597" cy="2401627"/>
            </a:xfrm>
            <a:prstGeom prst="rect">
              <a:avLst/>
            </a:prstGeom>
          </p:spPr>
        </p:pic>
      </p:grpSp>
      <p:grpSp>
        <p:nvGrpSpPr>
          <p:cNvPr id="49" name="Points 4"/>
          <p:cNvGrpSpPr>
            <a:grpSpLocks noChangeAspect="1"/>
          </p:cNvGrpSpPr>
          <p:nvPr/>
        </p:nvGrpSpPr>
        <p:grpSpPr>
          <a:xfrm>
            <a:off x="10509667" y="4374035"/>
            <a:ext cx="3422945" cy="3187697"/>
            <a:chOff x="6017226" y="3122341"/>
            <a:chExt cx="5256658" cy="4895385"/>
          </a:xfrm>
        </p:grpSpPr>
        <p:pic>
          <p:nvPicPr>
            <p:cNvPr id="50" name="Points Circle"/>
            <p:cNvPicPr>
              <a:picLocks noChangeAspect="1"/>
            </p:cNvPicPr>
            <p:nvPr/>
          </p:nvPicPr>
          <p:blipFill rotWithShape="1">
            <a:blip r:embed="rId38" cstate="print">
              <a:extLst>
                <a:ext uri="{BEBA8EAE-BF5A-486C-A8C5-ECC9F3942E4B}">
                  <a14:imgProps xmlns:a14="http://schemas.microsoft.com/office/drawing/2010/main">
                    <a14:imgLayer r:embed="rId39">
                      <a14:imgEffect>
                        <a14:brightnessContrast contrast="-40000"/>
                      </a14:imgEffect>
                    </a14:imgLayer>
                  </a14:imgProps>
                </a:ext>
                <a:ext uri="{28A0092B-C50C-407E-A947-70E740481C1C}">
                  <a14:useLocalDpi xmlns:a14="http://schemas.microsoft.com/office/drawing/2010/main" val="0"/>
                </a:ext>
              </a:extLst>
            </a:blip>
            <a:srcRect l="17234" t="5105" r="15310" b="5669"/>
            <a:stretch/>
          </p:blipFill>
          <p:spPr>
            <a:xfrm>
              <a:off x="6017226" y="3122341"/>
              <a:ext cx="5256658" cy="4895385"/>
            </a:xfrm>
            <a:prstGeom prst="rect">
              <a:avLst/>
            </a:prstGeom>
          </p:spPr>
        </p:pic>
        <p:sp>
          <p:nvSpPr>
            <p:cNvPr id="51" name="Shadow"/>
            <p:cNvSpPr txBox="1"/>
            <p:nvPr/>
          </p:nvSpPr>
          <p:spPr>
            <a:xfrm>
              <a:off x="6683211" y="3784511"/>
              <a:ext cx="3749040" cy="3749040"/>
            </a:xfrm>
            <a:prstGeom prst="ellipse">
              <a:avLst/>
            </a:prstGeom>
            <a:solidFill>
              <a:schemeClr val="tx1">
                <a:alpha val="71000"/>
              </a:schemeClr>
            </a:solidFill>
            <a:effectLst>
              <a:softEdge rad="190500"/>
            </a:effectLst>
          </p:spPr>
          <p:txBody>
            <a:bodyPr wrap="square" lIns="0" tIns="0" rIns="0" bIns="0" rtlCol="0">
              <a:spAutoFit/>
            </a:bodyPr>
            <a:lstStyle/>
            <a:p>
              <a:pPr algn="ctr"/>
              <a:endParaRPr lang="en-US" sz="19900" dirty="0">
                <a:blipFill dpi="0" rotWithShape="1">
                  <a:blip r:embed="rId33"/>
                  <a:srcRect/>
                  <a:tile tx="0" ty="0" sx="100000" sy="100000" flip="none" algn="b"/>
                </a:blipFill>
                <a:latin typeface="Mystery Quest" panose="02000000000000000000" pitchFamily="2" charset="0"/>
                <a:cs typeface="Kalam Light" panose="02000000000000000000" pitchFamily="2" charset="0"/>
              </a:endParaRPr>
            </a:p>
          </p:txBody>
        </p:sp>
        <p:pic>
          <p:nvPicPr>
            <p:cNvPr id="52" name="4"/>
            <p:cNvPicPr>
              <a:picLocks noChangeAspect="1"/>
            </p:cNvPicPr>
            <p:nvPr/>
          </p:nvPicPr>
          <p:blipFill>
            <a:blip r:embed="rId40" cstate="print">
              <a:extLst>
                <a:ext uri="{BEBA8EAE-BF5A-486C-A8C5-ECC9F3942E4B}">
                  <a14:imgProps xmlns:a14="http://schemas.microsoft.com/office/drawing/2010/main">
                    <a14:imgLayer r:embed="rId41">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7016999" y="4369219"/>
              <a:ext cx="2657723" cy="2401627"/>
            </a:xfrm>
            <a:prstGeom prst="rect">
              <a:avLst/>
            </a:prstGeom>
          </p:spPr>
        </p:pic>
      </p:grpSp>
      <p:pic>
        <p:nvPicPr>
          <p:cNvPr id="53" name="metal_chest_open (nox_soun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2"/>
          <a:stretch>
            <a:fillRect/>
          </a:stretch>
        </p:blipFill>
        <p:spPr>
          <a:xfrm>
            <a:off x="8743530" y="8528685"/>
            <a:ext cx="487363" cy="487363"/>
          </a:xfrm>
          <a:prstGeom prst="rect">
            <a:avLst/>
          </a:prstGeom>
        </p:spPr>
      </p:pic>
      <p:pic>
        <p:nvPicPr>
          <p:cNvPr id="54" name="jingle_achievement (littlerobotsoundfactory) (CCBY4.0).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42"/>
          <a:stretch>
            <a:fillRect/>
          </a:stretch>
        </p:blipFill>
        <p:spPr>
          <a:xfrm>
            <a:off x="9344319" y="8540626"/>
            <a:ext cx="487363" cy="487363"/>
          </a:xfrm>
          <a:prstGeom prst="rect">
            <a:avLst/>
          </a:prstGeom>
        </p:spPr>
      </p:pic>
      <p:pic>
        <p:nvPicPr>
          <p:cNvPr id="55" name="whoosh 1 (qubodup).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42"/>
          <a:stretch>
            <a:fillRect/>
          </a:stretch>
        </p:blipFill>
        <p:spPr>
          <a:xfrm>
            <a:off x="7058335" y="8490901"/>
            <a:ext cx="487363" cy="487363"/>
          </a:xfrm>
          <a:prstGeom prst="rect">
            <a:avLst/>
          </a:prstGeom>
        </p:spPr>
      </p:pic>
      <p:pic>
        <p:nvPicPr>
          <p:cNvPr id="56" name="whoosh 4 (qubodup).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42"/>
          <a:stretch>
            <a:fillRect/>
          </a:stretch>
        </p:blipFill>
        <p:spPr>
          <a:xfrm>
            <a:off x="11920269" y="8490900"/>
            <a:ext cx="487363" cy="487363"/>
          </a:xfrm>
          <a:prstGeom prst="rect">
            <a:avLst/>
          </a:prstGeom>
        </p:spPr>
      </p:pic>
      <p:pic>
        <p:nvPicPr>
          <p:cNvPr id="57" name="whoosh 2 (qubodup).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42"/>
          <a:stretch>
            <a:fillRect/>
          </a:stretch>
        </p:blipFill>
        <p:spPr>
          <a:xfrm>
            <a:off x="2182699" y="8490902"/>
            <a:ext cx="487363" cy="487363"/>
          </a:xfrm>
          <a:prstGeom prst="rect">
            <a:avLst/>
          </a:prstGeom>
        </p:spPr>
      </p:pic>
      <p:pic>
        <p:nvPicPr>
          <p:cNvPr id="58" name="Spell Book"/>
          <p:cNvPicPr>
            <a:picLocks noChangeAspect="1"/>
          </p:cNvPicPr>
          <p:nvPr/>
        </p:nvPicPr>
        <p:blipFill>
          <a:blip r:embed="rId43" cstate="print">
            <a:extLst>
              <a:ext uri="{28A0092B-C50C-407E-A947-70E740481C1C}">
                <a14:useLocalDpi xmlns:a14="http://schemas.microsoft.com/office/drawing/2010/main" val="0"/>
              </a:ext>
            </a:extLst>
          </a:blip>
          <a:stretch>
            <a:fillRect/>
          </a:stretch>
        </p:blipFill>
        <p:spPr>
          <a:xfrm rot="19451795">
            <a:off x="10501635" y="782095"/>
            <a:ext cx="971345" cy="1358525"/>
          </a:xfrm>
          <a:prstGeom prst="rect">
            <a:avLst/>
          </a:prstGeom>
        </p:spPr>
      </p:pic>
      <p:pic>
        <p:nvPicPr>
          <p:cNvPr id="59" name="Hat"/>
          <p:cNvPicPr>
            <a:picLocks noChangeAspect="1"/>
          </p:cNvPicPr>
          <p:nvPr/>
        </p:nvPicPr>
        <p:blipFill>
          <a:blip r:embed="rId44" cstate="print">
            <a:extLst>
              <a:ext uri="{BEBA8EAE-BF5A-486C-A8C5-ECC9F3942E4B}">
                <a14:imgProps xmlns:a14="http://schemas.microsoft.com/office/drawing/2010/main">
                  <a14:imgLayer r:embed="rId45">
                    <a14:imgEffect>
                      <a14:brightnessContrast bright="40000"/>
                    </a14:imgEffect>
                  </a14:imgLayer>
                </a14:imgProps>
              </a:ext>
              <a:ext uri="{28A0092B-C50C-407E-A947-70E740481C1C}">
                <a14:useLocalDpi xmlns:a14="http://schemas.microsoft.com/office/drawing/2010/main" val="0"/>
              </a:ext>
            </a:extLst>
          </a:blip>
          <a:stretch>
            <a:fillRect/>
          </a:stretch>
        </p:blipFill>
        <p:spPr>
          <a:xfrm rot="18532009" flipH="1">
            <a:off x="9351936" y="2216197"/>
            <a:ext cx="2318937" cy="1522602"/>
          </a:xfrm>
          <a:prstGeom prst="rect">
            <a:avLst/>
          </a:prstGeom>
        </p:spPr>
      </p:pic>
      <p:pic>
        <p:nvPicPr>
          <p:cNvPr id="60" name="Staff"/>
          <p:cNvPicPr>
            <a:picLocks noChangeAspect="1"/>
          </p:cNvPicPr>
          <p:nvPr/>
        </p:nvPicPr>
        <p:blipFill>
          <a:blip r:embed="rId46" cstate="print">
            <a:extLst>
              <a:ext uri="{28A0092B-C50C-407E-A947-70E740481C1C}">
                <a14:useLocalDpi xmlns:a14="http://schemas.microsoft.com/office/drawing/2010/main" val="0"/>
              </a:ext>
            </a:extLst>
          </a:blip>
          <a:stretch>
            <a:fillRect/>
          </a:stretch>
        </p:blipFill>
        <p:spPr>
          <a:xfrm rot="1786856">
            <a:off x="12633508" y="400276"/>
            <a:ext cx="692838" cy="3197712"/>
          </a:xfrm>
          <a:prstGeom prst="rect">
            <a:avLst/>
          </a:prstGeom>
        </p:spPr>
      </p:pic>
      <p:pic>
        <p:nvPicPr>
          <p:cNvPr id="61" name="Ring"/>
          <p:cNvPicPr>
            <a:picLocks noChangeAspect="1"/>
          </p:cNvPicPr>
          <p:nvPr/>
        </p:nvPicPr>
        <p:blipFill>
          <a:blip r:embed="rId47" cstate="print">
            <a:extLst>
              <a:ext uri="{28A0092B-C50C-407E-A947-70E740481C1C}">
                <a14:useLocalDpi xmlns:a14="http://schemas.microsoft.com/office/drawing/2010/main" val="0"/>
              </a:ext>
            </a:extLst>
          </a:blip>
          <a:stretch>
            <a:fillRect/>
          </a:stretch>
        </p:blipFill>
        <p:spPr>
          <a:xfrm rot="1323939">
            <a:off x="13470270" y="2492904"/>
            <a:ext cx="673677" cy="798826"/>
          </a:xfrm>
          <a:prstGeom prst="rect">
            <a:avLst/>
          </a:prstGeom>
        </p:spPr>
      </p:pic>
      <p:pic>
        <p:nvPicPr>
          <p:cNvPr id="2" name="Brick Wall"/>
          <p:cNvPicPr>
            <a:picLocks noChangeAspect="1"/>
          </p:cNvPicPr>
          <p:nvPr/>
        </p:nvPicPr>
        <p:blipFill>
          <a:blip r:embed="rId48">
            <a:extLst>
              <a:ext uri="{28A0092B-C50C-407E-A947-70E740481C1C}">
                <a14:useLocalDpi xmlns:a14="http://schemas.microsoft.com/office/drawing/2010/main" val="0"/>
              </a:ext>
            </a:extLst>
          </a:blip>
          <a:stretch>
            <a:fillRect/>
          </a:stretch>
        </p:blipFill>
        <p:spPr>
          <a:xfrm>
            <a:off x="0" y="0"/>
            <a:ext cx="14630400" cy="8229600"/>
          </a:xfrm>
          <a:prstGeom prst="rect">
            <a:avLst/>
          </a:prstGeom>
        </p:spPr>
      </p:pic>
      <p:pic>
        <p:nvPicPr>
          <p:cNvPr id="3" name="Doors (Closed)"/>
          <p:cNvPicPr>
            <a:picLocks noChangeAspect="1"/>
          </p:cNvPicPr>
          <p:nvPr/>
        </p:nvPicPr>
        <p:blipFill>
          <a:blip r:embed="rId49">
            <a:extLst>
              <a:ext uri="{28A0092B-C50C-407E-A947-70E740481C1C}">
                <a14:useLocalDpi xmlns:a14="http://schemas.microsoft.com/office/drawing/2010/main" val="0"/>
              </a:ext>
            </a:extLst>
          </a:blip>
          <a:stretch>
            <a:fillRect/>
          </a:stretch>
        </p:blipFill>
        <p:spPr>
          <a:xfrm>
            <a:off x="3561794" y="191080"/>
            <a:ext cx="7514723" cy="8229600"/>
          </a:xfrm>
          <a:prstGeom prst="rect">
            <a:avLst/>
          </a:prstGeom>
          <a:effectLst>
            <a:innerShdw blurRad="114300">
              <a:prstClr val="black"/>
            </a:innerShdw>
          </a:effectLst>
        </p:spPr>
      </p:pic>
      <p:pic>
        <p:nvPicPr>
          <p:cNvPr id="4" name="Doors (Open)"/>
          <p:cNvPicPr>
            <a:picLocks noChangeAspect="1"/>
          </p:cNvPicPr>
          <p:nvPr/>
        </p:nvPicPr>
        <p:blipFill rotWithShape="1">
          <a:blip r:embed="rId50">
            <a:extLst>
              <a:ext uri="{28A0092B-C50C-407E-A947-70E740481C1C}">
                <a14:useLocalDpi xmlns:a14="http://schemas.microsoft.com/office/drawing/2010/main" val="0"/>
              </a:ext>
            </a:extLst>
          </a:blip>
          <a:srcRect l="15985" t="7812" r="16219" b="7812"/>
          <a:stretch/>
        </p:blipFill>
        <p:spPr>
          <a:xfrm>
            <a:off x="2346958" y="211579"/>
            <a:ext cx="9921240" cy="8229600"/>
          </a:xfrm>
          <a:prstGeom prst="rect">
            <a:avLst/>
          </a:prstGeom>
          <a:effectLst>
            <a:innerShdw blurRad="114300">
              <a:prstClr val="black"/>
            </a:innerShdw>
          </a:effectLst>
        </p:spPr>
      </p:pic>
      <p:pic>
        <p:nvPicPr>
          <p:cNvPr id="8" name="Glow 1"/>
          <p:cNvPicPr>
            <a:picLocks noChangeAspect="1"/>
          </p:cNvPicPr>
          <p:nvPr/>
        </p:nvPicPr>
        <p:blipFill>
          <a:blip r:embed="rId51" cstate="print">
            <a:extLst>
              <a:ext uri="{28A0092B-C50C-407E-A947-70E740481C1C}">
                <a14:useLocalDpi xmlns:a14="http://schemas.microsoft.com/office/drawing/2010/main" val="0"/>
              </a:ext>
            </a:extLst>
          </a:blip>
          <a:stretch>
            <a:fillRect/>
          </a:stretch>
        </p:blipFill>
        <p:spPr>
          <a:xfrm>
            <a:off x="-1701493" y="371301"/>
            <a:ext cx="6273484" cy="3764091"/>
          </a:xfrm>
          <a:prstGeom prst="rect">
            <a:avLst/>
          </a:prstGeom>
        </p:spPr>
      </p:pic>
      <p:pic>
        <p:nvPicPr>
          <p:cNvPr id="9" name="Glow 2"/>
          <p:cNvPicPr>
            <a:picLocks noChangeAspect="1"/>
          </p:cNvPicPr>
          <p:nvPr/>
        </p:nvPicPr>
        <p:blipFill>
          <a:blip r:embed="rId51" cstate="print">
            <a:extLst>
              <a:ext uri="{28A0092B-C50C-407E-A947-70E740481C1C}">
                <a14:useLocalDpi xmlns:a14="http://schemas.microsoft.com/office/drawing/2010/main" val="0"/>
              </a:ext>
            </a:extLst>
          </a:blip>
          <a:stretch>
            <a:fillRect/>
          </a:stretch>
        </p:blipFill>
        <p:spPr>
          <a:xfrm>
            <a:off x="9987587" y="371301"/>
            <a:ext cx="6273484" cy="3764091"/>
          </a:xfrm>
          <a:prstGeom prst="rect">
            <a:avLst/>
          </a:prstGeom>
        </p:spPr>
      </p:pic>
      <p:pic>
        <p:nvPicPr>
          <p:cNvPr id="5" name="Magic Barrier"/>
          <p:cNvPicPr>
            <a:picLocks noChangeAspect="1"/>
          </p:cNvPicPr>
          <p:nvPr/>
        </p:nvPicPr>
        <p:blipFill>
          <a:blip r:embed="rId52" cstate="print">
            <a:extLst>
              <a:ext uri="{28A0092B-C50C-407E-A947-70E740481C1C}">
                <a14:useLocalDpi xmlns:a14="http://schemas.microsoft.com/office/drawing/2010/main" val="0"/>
              </a:ext>
            </a:extLst>
          </a:blip>
          <a:stretch>
            <a:fillRect/>
          </a:stretch>
        </p:blipFill>
        <p:spPr>
          <a:xfrm>
            <a:off x="4878319" y="3809996"/>
            <a:ext cx="4873762" cy="3291847"/>
          </a:xfrm>
          <a:prstGeom prst="rect">
            <a:avLst/>
          </a:prstGeom>
        </p:spPr>
      </p:pic>
      <p:pic>
        <p:nvPicPr>
          <p:cNvPr id="6" name="Magic Circle 1"/>
          <p:cNvPicPr>
            <a:picLocks noChangeAspect="1"/>
          </p:cNvPicPr>
          <p:nvPr/>
        </p:nvPicPr>
        <p:blipFill>
          <a:blip r:embed="rId53" cstate="print">
            <a:extLst>
              <a:ext uri="{28A0092B-C50C-407E-A947-70E740481C1C}">
                <a14:useLocalDpi xmlns:a14="http://schemas.microsoft.com/office/drawing/2010/main" val="0"/>
              </a:ext>
            </a:extLst>
          </a:blip>
          <a:stretch>
            <a:fillRect/>
          </a:stretch>
        </p:blipFill>
        <p:spPr>
          <a:xfrm>
            <a:off x="4481830" y="821713"/>
            <a:ext cx="1573530" cy="1107830"/>
          </a:xfrm>
          <a:prstGeom prst="rect">
            <a:avLst/>
          </a:prstGeom>
        </p:spPr>
      </p:pic>
      <p:pic>
        <p:nvPicPr>
          <p:cNvPr id="13" name="Magic Circle 2"/>
          <p:cNvPicPr>
            <a:picLocks noChangeAspect="1"/>
          </p:cNvPicPr>
          <p:nvPr/>
        </p:nvPicPr>
        <p:blipFill>
          <a:blip r:embed="rId54" cstate="print">
            <a:extLst>
              <a:ext uri="{28A0092B-C50C-407E-A947-70E740481C1C}">
                <a14:useLocalDpi xmlns:a14="http://schemas.microsoft.com/office/drawing/2010/main" val="0"/>
              </a:ext>
            </a:extLst>
          </a:blip>
          <a:stretch>
            <a:fillRect/>
          </a:stretch>
        </p:blipFill>
        <p:spPr>
          <a:xfrm>
            <a:off x="8474711" y="821713"/>
            <a:ext cx="1573528" cy="1107830"/>
          </a:xfrm>
          <a:prstGeom prst="rect">
            <a:avLst/>
          </a:prstGeom>
        </p:spPr>
      </p:pic>
      <p:pic>
        <p:nvPicPr>
          <p:cNvPr id="14" name="Magic Circle 3"/>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3364231" y="4773953"/>
            <a:ext cx="1573528" cy="1107829"/>
          </a:xfrm>
          <a:prstGeom prst="rect">
            <a:avLst/>
          </a:prstGeom>
        </p:spPr>
      </p:pic>
      <p:pic>
        <p:nvPicPr>
          <p:cNvPr id="15" name="Magic Circle 4"/>
          <p:cNvPicPr>
            <a:picLocks noChangeAspect="1"/>
          </p:cNvPicPr>
          <p:nvPr/>
        </p:nvPicPr>
        <p:blipFill>
          <a:blip r:embed="rId55" cstate="print">
            <a:extLst>
              <a:ext uri="{28A0092B-C50C-407E-A947-70E740481C1C}">
                <a14:useLocalDpi xmlns:a14="http://schemas.microsoft.com/office/drawing/2010/main" val="0"/>
              </a:ext>
            </a:extLst>
          </a:blip>
          <a:stretch>
            <a:fillRect/>
          </a:stretch>
        </p:blipFill>
        <p:spPr>
          <a:xfrm>
            <a:off x="9672071" y="4773953"/>
            <a:ext cx="1573527" cy="1107829"/>
          </a:xfrm>
          <a:prstGeom prst="rect">
            <a:avLst/>
          </a:prstGeom>
        </p:spPr>
      </p:pic>
      <p:pic>
        <p:nvPicPr>
          <p:cNvPr id="12" name="Scroll"/>
          <p:cNvPicPr>
            <a:picLocks noChangeAspect="1"/>
          </p:cNvPicPr>
          <p:nvPr/>
        </p:nvPicPr>
        <p:blipFill>
          <a:blip r:embed="rId56">
            <a:extLst>
              <a:ext uri="{28A0092B-C50C-407E-A947-70E740481C1C}">
                <a14:useLocalDpi xmlns:a14="http://schemas.microsoft.com/office/drawing/2010/main" val="0"/>
              </a:ext>
            </a:extLst>
          </a:blip>
          <a:stretch>
            <a:fillRect/>
          </a:stretch>
        </p:blipFill>
        <p:spPr>
          <a:xfrm>
            <a:off x="2286000" y="1055370"/>
            <a:ext cx="10058400" cy="6118860"/>
          </a:xfrm>
          <a:prstGeom prst="rect">
            <a:avLst/>
          </a:prstGeom>
        </p:spPr>
      </p:pic>
      <p:pic>
        <p:nvPicPr>
          <p:cNvPr id="16" name="Scroll Center"/>
          <p:cNvPicPr>
            <a:picLocks noChangeAspect="1"/>
          </p:cNvPicPr>
          <p:nvPr/>
        </p:nvPicPr>
        <p:blipFill rotWithShape="1">
          <a:blip r:embed="rId56">
            <a:extLst>
              <a:ext uri="{28A0092B-C50C-407E-A947-70E740481C1C}">
                <a14:useLocalDpi xmlns:a14="http://schemas.microsoft.com/office/drawing/2010/main" val="0"/>
              </a:ext>
            </a:extLst>
          </a:blip>
          <a:srcRect l="43705" r="43760"/>
          <a:stretch/>
        </p:blipFill>
        <p:spPr>
          <a:xfrm>
            <a:off x="6682116" y="1055370"/>
            <a:ext cx="1260797" cy="6118860"/>
          </a:xfrm>
          <a:prstGeom prst="rect">
            <a:avLst/>
          </a:prstGeom>
        </p:spPr>
      </p:pic>
      <p:pic>
        <p:nvPicPr>
          <p:cNvPr id="17" name="Scroll Roll L"/>
          <p:cNvPicPr>
            <a:picLocks noChangeAspect="1"/>
          </p:cNvPicPr>
          <p:nvPr/>
        </p:nvPicPr>
        <p:blipFill>
          <a:blip r:embed="rId57">
            <a:extLst>
              <a:ext uri="{28A0092B-C50C-407E-A947-70E740481C1C}">
                <a14:useLocalDpi xmlns:a14="http://schemas.microsoft.com/office/drawing/2010/main" val="0"/>
              </a:ext>
            </a:extLst>
          </a:blip>
          <a:stretch>
            <a:fillRect/>
          </a:stretch>
        </p:blipFill>
        <p:spPr>
          <a:xfrm>
            <a:off x="6048565" y="1045210"/>
            <a:ext cx="1267102" cy="6117336"/>
          </a:xfrm>
          <a:prstGeom prst="rect">
            <a:avLst/>
          </a:prstGeom>
          <a:effectLst>
            <a:outerShdw blurRad="50800" dist="38100" algn="l" rotWithShape="0">
              <a:prstClr val="black">
                <a:alpha val="40000"/>
              </a:prstClr>
            </a:outerShdw>
          </a:effectLst>
        </p:spPr>
      </p:pic>
      <p:pic>
        <p:nvPicPr>
          <p:cNvPr id="18" name="Scroll Roll R"/>
          <p:cNvPicPr>
            <a:picLocks noChangeAspect="1"/>
          </p:cNvPicPr>
          <p:nvPr/>
        </p:nvPicPr>
        <p:blipFill>
          <a:blip r:embed="rId57">
            <a:extLst>
              <a:ext uri="{28A0092B-C50C-407E-A947-70E740481C1C}">
                <a14:useLocalDpi xmlns:a14="http://schemas.microsoft.com/office/drawing/2010/main" val="0"/>
              </a:ext>
            </a:extLst>
          </a:blip>
          <a:stretch>
            <a:fillRect/>
          </a:stretch>
        </p:blipFill>
        <p:spPr>
          <a:xfrm flipH="1">
            <a:off x="7309362" y="1045210"/>
            <a:ext cx="1267102" cy="6117336"/>
          </a:xfrm>
          <a:prstGeom prst="rect">
            <a:avLst/>
          </a:prstGeom>
          <a:effectLst>
            <a:outerShdw blurRad="50800" dist="38100" dir="10800000" algn="r" rotWithShape="0">
              <a:prstClr val="black">
                <a:alpha val="40000"/>
              </a:prstClr>
            </a:outerShdw>
          </a:effectLst>
        </p:spPr>
      </p:pic>
      <p:pic>
        <p:nvPicPr>
          <p:cNvPr id="24" name="Circle 4 Large"/>
          <p:cNvPicPr>
            <a:picLocks noChangeAspect="1"/>
          </p:cNvPicPr>
          <p:nvPr/>
        </p:nvPicPr>
        <p:blipFill>
          <a:blip r:embed="rId55" cstate="print">
            <a:extLst>
              <a:ext uri="{28A0092B-C50C-407E-A947-70E740481C1C}">
                <a14:useLocalDpi xmlns:a14="http://schemas.microsoft.com/office/drawing/2010/main" val="0"/>
              </a:ext>
            </a:extLst>
          </a:blip>
          <a:stretch>
            <a:fillRect/>
          </a:stretch>
        </p:blipFill>
        <p:spPr>
          <a:xfrm>
            <a:off x="5368107" y="2798222"/>
            <a:ext cx="6662773" cy="4690872"/>
          </a:xfrm>
          <a:prstGeom prst="rect">
            <a:avLst/>
          </a:prstGeom>
        </p:spPr>
      </p:pic>
      <p:pic>
        <p:nvPicPr>
          <p:cNvPr id="23" name="Circle 3 Large"/>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2601381" y="2798222"/>
            <a:ext cx="6662778" cy="4690872"/>
          </a:xfrm>
          <a:prstGeom prst="rect">
            <a:avLst/>
          </a:prstGeom>
        </p:spPr>
      </p:pic>
      <p:pic>
        <p:nvPicPr>
          <p:cNvPr id="22" name="Circle 2 Large"/>
          <p:cNvPicPr>
            <a:picLocks noChangeAspect="1"/>
          </p:cNvPicPr>
          <p:nvPr/>
        </p:nvPicPr>
        <p:blipFill>
          <a:blip r:embed="rId54" cstate="print">
            <a:extLst>
              <a:ext uri="{28A0092B-C50C-407E-A947-70E740481C1C}">
                <a14:useLocalDpi xmlns:a14="http://schemas.microsoft.com/office/drawing/2010/main" val="0"/>
              </a:ext>
            </a:extLst>
          </a:blip>
          <a:stretch>
            <a:fillRect/>
          </a:stretch>
        </p:blipFill>
        <p:spPr>
          <a:xfrm>
            <a:off x="5368109" y="964886"/>
            <a:ext cx="6662771" cy="4690872"/>
          </a:xfrm>
          <a:prstGeom prst="rect">
            <a:avLst/>
          </a:prstGeom>
        </p:spPr>
      </p:pic>
      <p:pic>
        <p:nvPicPr>
          <p:cNvPr id="21" name="Circle 1 Large"/>
          <p:cNvPicPr>
            <a:picLocks noChangeAspect="1"/>
          </p:cNvPicPr>
          <p:nvPr/>
        </p:nvPicPr>
        <p:blipFill>
          <a:blip r:embed="rId53" cstate="print">
            <a:extLst>
              <a:ext uri="{28A0092B-C50C-407E-A947-70E740481C1C}">
                <a14:useLocalDpi xmlns:a14="http://schemas.microsoft.com/office/drawing/2010/main" val="0"/>
              </a:ext>
            </a:extLst>
          </a:blip>
          <a:stretch>
            <a:fillRect/>
          </a:stretch>
        </p:blipFill>
        <p:spPr>
          <a:xfrm>
            <a:off x="2601381" y="964886"/>
            <a:ext cx="6657456" cy="4687123"/>
          </a:xfrm>
          <a:prstGeom prst="rect">
            <a:avLst/>
          </a:prstGeom>
        </p:spPr>
      </p:pic>
      <p:sp>
        <p:nvSpPr>
          <p:cNvPr id="20" name="Answer"/>
          <p:cNvSpPr txBox="1"/>
          <p:nvPr/>
        </p:nvSpPr>
        <p:spPr>
          <a:xfrm>
            <a:off x="3561795" y="1554479"/>
            <a:ext cx="7514722" cy="5547363"/>
          </a:xfrm>
          <a:prstGeom prst="rect">
            <a:avLst/>
          </a:prstGeom>
          <a:solidFill>
            <a:srgbClr val="F3D79F">
              <a:alpha val="9000"/>
            </a:srgbClr>
          </a:solidFill>
          <a:effectLst>
            <a:softEdge rad="127000"/>
          </a:effectLst>
        </p:spPr>
        <p:txBody>
          <a:bodyPr wrap="square" lIns="0" tIns="0" rIns="0" bIns="0" rtlCol="0" anchor="ctr" anchorCtr="1">
            <a:normAutofit/>
          </a:bodyPr>
          <a:lstStyle/>
          <a:p>
            <a:pPr algn="ctr" fontAlgn="ctr"/>
            <a:r>
              <a:rPr lang="en-US" sz="13800" spc="-200" dirty="0" smtClean="0">
                <a:solidFill>
                  <a:schemeClr val="tx2">
                    <a:lumMod val="50000"/>
                  </a:schemeClr>
                </a:solidFill>
                <a:latin typeface="Kalam Light" panose="02000000000000000000" pitchFamily="2" charset="0"/>
                <a:cs typeface="Kalam Light" panose="02000000000000000000" pitchFamily="2" charset="0"/>
              </a:rPr>
              <a:t>Answer</a:t>
            </a:r>
            <a:endParaRPr lang="en-US" sz="13800" spc="-200" dirty="0">
              <a:solidFill>
                <a:schemeClr val="tx2">
                  <a:lumMod val="50000"/>
                </a:schemeClr>
              </a:solidFill>
              <a:latin typeface="Kalam Light" panose="02000000000000000000" pitchFamily="2" charset="0"/>
              <a:cs typeface="Kalam Light" panose="02000000000000000000" pitchFamily="2" charset="0"/>
            </a:endParaRPr>
          </a:p>
        </p:txBody>
      </p:sp>
      <p:pic>
        <p:nvPicPr>
          <p:cNvPr id="7" name="magic circles (compiled).mp3">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42"/>
          <a:stretch>
            <a:fillRect/>
          </a:stretch>
        </p:blipFill>
        <p:spPr>
          <a:xfrm>
            <a:off x="1435249" y="8517886"/>
            <a:ext cx="487363" cy="487363"/>
          </a:xfrm>
          <a:prstGeom prst="rect">
            <a:avLst/>
          </a:prstGeom>
        </p:spPr>
      </p:pic>
      <p:pic>
        <p:nvPicPr>
          <p:cNvPr id="25" name="unrolling-scroll (spookymodem).mp3">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42"/>
          <a:stretch>
            <a:fillRect/>
          </a:stretch>
        </p:blipFill>
        <p:spPr>
          <a:xfrm>
            <a:off x="491310" y="8447555"/>
            <a:ext cx="487363" cy="487363"/>
          </a:xfrm>
          <a:prstGeom prst="rect">
            <a:avLst/>
          </a:prstGeom>
        </p:spPr>
      </p:pic>
      <p:pic>
        <p:nvPicPr>
          <p:cNvPr id="11" name="door open (compiled).mp3">
            <a:hlinkClick r:id="" action="ppaction://media"/>
          </p:cNvPr>
          <p:cNvPicPr>
            <a:picLocks noChangeAspect="1"/>
          </p:cNvPicPr>
          <p:nvPr>
            <a:audioFile r:link="rId16"/>
            <p:extLst>
              <p:ext uri="{DAA4B4D4-6D71-4841-9C94-3DE7FCFB9230}">
                <p14:media xmlns:p14="http://schemas.microsoft.com/office/powerpoint/2010/main" r:embed="rId15"/>
              </p:ext>
            </p:extLst>
          </p:nvPr>
        </p:nvPicPr>
        <p:blipFill>
          <a:blip r:embed="rId42"/>
          <a:stretch>
            <a:fillRect/>
          </a:stretch>
        </p:blipFill>
        <p:spPr>
          <a:xfrm>
            <a:off x="2385056" y="8506457"/>
            <a:ext cx="487363" cy="487363"/>
          </a:xfrm>
          <a:prstGeom prst="rect">
            <a:avLst/>
          </a:prstGeom>
        </p:spPr>
      </p:pic>
    </p:spTree>
    <p:extLst>
      <p:ext uri="{BB962C8B-B14F-4D97-AF65-F5344CB8AC3E}">
        <p14:creationId xmlns:p14="http://schemas.microsoft.com/office/powerpoint/2010/main" val="3441942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autoRev="1" fill="hold" nodeType="withEffect">
                                  <p:stCondLst>
                                    <p:cond delay="0"/>
                                  </p:stCondLst>
                                  <p:childTnLst>
                                    <p:animScale>
                                      <p:cBhvr>
                                        <p:cTn id="6" dur="2000" fill="hold"/>
                                        <p:tgtEl>
                                          <p:spTgt spid="8"/>
                                        </p:tgtEl>
                                      </p:cBhvr>
                                      <p:by x="150000" y="150000"/>
                                    </p:animScale>
                                  </p:childTnLst>
                                </p:cTn>
                              </p:par>
                              <p:par>
                                <p:cTn id="7" presetID="6" presetClass="emph" presetSubtype="0" repeatCount="indefinite" autoRev="1" fill="hold" nodeType="withEffect">
                                  <p:stCondLst>
                                    <p:cond delay="0"/>
                                  </p:stCondLst>
                                  <p:childTnLst>
                                    <p:animScale>
                                      <p:cBhvr>
                                        <p:cTn id="8" dur="2000" fill="hold"/>
                                        <p:tgtEl>
                                          <p:spTgt spid="9"/>
                                        </p:tgtEl>
                                      </p:cBhvr>
                                      <p:by x="150000" y="150000"/>
                                    </p:animScale>
                                  </p:childTnLst>
                                </p:cTn>
                              </p:par>
                              <p:par>
                                <p:cTn id="9" presetID="8" presetClass="emph" presetSubtype="0" repeatCount="indefinite" fill="hold" nodeType="withEffect">
                                  <p:stCondLst>
                                    <p:cond delay="0"/>
                                  </p:stCondLst>
                                  <p:childTnLst>
                                    <p:animRot by="21600000">
                                      <p:cBhvr>
                                        <p:cTn id="10" dur="4000" fill="hold"/>
                                        <p:tgtEl>
                                          <p:spTgt spid="6"/>
                                        </p:tgtEl>
                                        <p:attrNameLst>
                                          <p:attrName>r</p:attrName>
                                        </p:attrNameLst>
                                      </p:cBhvr>
                                    </p:animRot>
                                  </p:childTnLst>
                                </p:cTn>
                              </p:par>
                              <p:par>
                                <p:cTn id="11" presetID="8" presetClass="emph" presetSubtype="0" repeatCount="indefinite" fill="hold" nodeType="withEffect">
                                  <p:stCondLst>
                                    <p:cond delay="0"/>
                                  </p:stCondLst>
                                  <p:childTnLst>
                                    <p:animRot by="21600000">
                                      <p:cBhvr>
                                        <p:cTn id="12" dur="4000" fill="hold"/>
                                        <p:tgtEl>
                                          <p:spTgt spid="13"/>
                                        </p:tgtEl>
                                        <p:attrNameLst>
                                          <p:attrName>r</p:attrName>
                                        </p:attrNameLst>
                                      </p:cBhvr>
                                    </p:animRot>
                                  </p:childTnLst>
                                </p:cTn>
                              </p:par>
                              <p:par>
                                <p:cTn id="13" presetID="8" presetClass="emph" presetSubtype="0" repeatCount="indefinite" fill="hold" nodeType="withEffect">
                                  <p:stCondLst>
                                    <p:cond delay="0"/>
                                  </p:stCondLst>
                                  <p:childTnLst>
                                    <p:animRot by="21600000">
                                      <p:cBhvr>
                                        <p:cTn id="14" dur="4000" fill="hold"/>
                                        <p:tgtEl>
                                          <p:spTgt spid="14"/>
                                        </p:tgtEl>
                                        <p:attrNameLst>
                                          <p:attrName>r</p:attrName>
                                        </p:attrNameLst>
                                      </p:cBhvr>
                                    </p:animRot>
                                  </p:childTnLst>
                                </p:cTn>
                              </p:par>
                              <p:par>
                                <p:cTn id="15" presetID="8" presetClass="emph" presetSubtype="0" repeatCount="indefinite" fill="hold" nodeType="withEffect">
                                  <p:stCondLst>
                                    <p:cond delay="0"/>
                                  </p:stCondLst>
                                  <p:childTnLst>
                                    <p:animRot by="21600000">
                                      <p:cBhvr>
                                        <p:cTn id="16" dur="4000" fill="hold"/>
                                        <p:tgtEl>
                                          <p:spTgt spid="15"/>
                                        </p:tgtEl>
                                        <p:attrNameLst>
                                          <p:attrName>r</p:attrName>
                                        </p:attrNameLst>
                                      </p:cBhvr>
                                    </p:animRot>
                                  </p:childTnLst>
                                </p:cTn>
                              </p:par>
                              <p:par>
                                <p:cTn id="17" presetID="6" presetClass="emph" presetSubtype="0" repeatCount="indefinite" autoRev="1" fill="hold" nodeType="withEffect">
                                  <p:stCondLst>
                                    <p:cond delay="0"/>
                                  </p:stCondLst>
                                  <p:childTnLst>
                                    <p:animScale>
                                      <p:cBhvr>
                                        <p:cTn id="18" dur="1500" fill="hold"/>
                                        <p:tgtEl>
                                          <p:spTgt spid="5"/>
                                        </p:tgtEl>
                                      </p:cBhvr>
                                      <p:by x="110000" y="110000"/>
                                    </p:animScale>
                                  </p:childTnLst>
                                </p:cTn>
                              </p:par>
                              <p:par>
                                <p:cTn id="19" presetID="42" presetClass="path" presetSubtype="0" accel="50000" decel="50000" fill="hold" nodeType="withEffect">
                                  <p:stCondLst>
                                    <p:cond delay="0"/>
                                  </p:stCondLst>
                                  <p:childTnLst>
                                    <p:animMotion origin="layout" path="M 4.27083E-6 3.08642E-7 L -0.2551 0.00058 " pathEditMode="relative" rAng="0" ptsTypes="AA">
                                      <p:cBhvr>
                                        <p:cTn id="20" dur="500" fill="hold"/>
                                        <p:tgtEl>
                                          <p:spTgt spid="17"/>
                                        </p:tgtEl>
                                        <p:attrNameLst>
                                          <p:attrName>ppt_x</p:attrName>
                                          <p:attrName>ppt_y</p:attrName>
                                        </p:attrNameLst>
                                      </p:cBhvr>
                                      <p:rCtr x="-12760" y="19"/>
                                    </p:animMotion>
                                  </p:childTnLst>
                                </p:cTn>
                              </p:par>
                              <p:par>
                                <p:cTn id="21" presetID="42" presetClass="path" presetSubtype="0" accel="50000" decel="50000" fill="hold" nodeType="withEffect">
                                  <p:stCondLst>
                                    <p:cond delay="0"/>
                                  </p:stCondLst>
                                  <p:childTnLst>
                                    <p:animMotion origin="layout" path="M -2.43056E-7 3.08642E-7 L 0.2564 0.00039 " pathEditMode="relative" rAng="0" ptsTypes="AA">
                                      <p:cBhvr>
                                        <p:cTn id="22" dur="500" fill="hold"/>
                                        <p:tgtEl>
                                          <p:spTgt spid="18"/>
                                        </p:tgtEl>
                                        <p:attrNameLst>
                                          <p:attrName>ppt_x</p:attrName>
                                          <p:attrName>ppt_y</p:attrName>
                                        </p:attrNameLst>
                                      </p:cBhvr>
                                      <p:rCtr x="12815" y="19"/>
                                    </p:animMotion>
                                  </p:childTnLst>
                                </p:cTn>
                              </p:par>
                              <p:par>
                                <p:cTn id="23" presetID="1" presetClass="mediacall" presetSubtype="0" fill="hold" nodeType="withEffect">
                                  <p:stCondLst>
                                    <p:cond delay="0"/>
                                  </p:stCondLst>
                                  <p:childTnLst>
                                    <p:cmd type="call" cmd="playFrom(0.0)">
                                      <p:cBhvr>
                                        <p:cTn id="24" dur="653" fill="hold"/>
                                        <p:tgtEl>
                                          <p:spTgt spid="25"/>
                                        </p:tgtEl>
                                      </p:cBhvr>
                                    </p:cmd>
                                  </p:childTnLst>
                                </p:cTn>
                              </p:par>
                              <p:par>
                                <p:cTn id="25" presetID="16" presetClass="entr" presetSubtype="37"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arn(outVertical)">
                                      <p:cBhvr>
                                        <p:cTn id="27" dur="500"/>
                                        <p:tgtEl>
                                          <p:spTgt spid="12"/>
                                        </p:tgtEl>
                                      </p:cBhvr>
                                    </p:animEffect>
                                  </p:childTnLst>
                                </p:cTn>
                              </p:par>
                              <p:par>
                                <p:cTn id="28" presetID="16" presetClass="entr" presetSubtype="37" fill="hold" grpId="0"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barn(outVertical)">
                                      <p:cBhvr>
                                        <p:cTn id="30" dur="750"/>
                                        <p:tgtEl>
                                          <p:spTgt spid="20"/>
                                        </p:tgtEl>
                                      </p:cBhvr>
                                    </p:animEffect>
                                  </p:childTnLst>
                                </p:cTn>
                              </p:par>
                              <p:par>
                                <p:cTn id="31" presetID="10" presetClass="exit" presetSubtype="0" fill="hold" nodeType="withEffect">
                                  <p:stCondLst>
                                    <p:cond delay="500"/>
                                  </p:stCondLst>
                                  <p:childTnLst>
                                    <p:animEffect transition="out" filter="fade">
                                      <p:cBhvr>
                                        <p:cTn id="32" dur="500"/>
                                        <p:tgtEl>
                                          <p:spTgt spid="16"/>
                                        </p:tgtEl>
                                      </p:cBhvr>
                                    </p:animEffect>
                                    <p:set>
                                      <p:cBhvr>
                                        <p:cTn id="33" dur="1" fill="hold">
                                          <p:stCondLst>
                                            <p:cond delay="499"/>
                                          </p:stCondLst>
                                        </p:cTn>
                                        <p:tgtEl>
                                          <p:spTgt spid="16"/>
                                        </p:tgtEl>
                                        <p:attrNameLst>
                                          <p:attrName>style.visibility</p:attrName>
                                        </p:attrNameLst>
                                      </p:cBhvr>
                                      <p:to>
                                        <p:strVal val="hidden"/>
                                      </p:to>
                                    </p:set>
                                  </p:childTnLst>
                                </p:cTn>
                              </p:par>
                              <p:par>
                                <p:cTn id="34" presetID="10" presetClass="exit" presetSubtype="0" fill="hold" nodeType="withEffect">
                                  <p:stCondLst>
                                    <p:cond delay="500"/>
                                  </p:stCondLst>
                                  <p:childTnLst>
                                    <p:animEffect transition="out" filter="fade">
                                      <p:cBhvr>
                                        <p:cTn id="35" dur="500"/>
                                        <p:tgtEl>
                                          <p:spTgt spid="17"/>
                                        </p:tgtEl>
                                      </p:cBhvr>
                                    </p:animEffect>
                                    <p:set>
                                      <p:cBhvr>
                                        <p:cTn id="36" dur="1" fill="hold">
                                          <p:stCondLst>
                                            <p:cond delay="499"/>
                                          </p:stCondLst>
                                        </p:cTn>
                                        <p:tgtEl>
                                          <p:spTgt spid="17"/>
                                        </p:tgtEl>
                                        <p:attrNameLst>
                                          <p:attrName>style.visibility</p:attrName>
                                        </p:attrNameLst>
                                      </p:cBhvr>
                                      <p:to>
                                        <p:strVal val="hidden"/>
                                      </p:to>
                                    </p:set>
                                  </p:childTnLst>
                                </p:cTn>
                              </p:par>
                              <p:par>
                                <p:cTn id="37" presetID="10" presetClass="exit" presetSubtype="0" fill="hold" nodeType="withEffect">
                                  <p:stCondLst>
                                    <p:cond delay="500"/>
                                  </p:stCondLst>
                                  <p:childTnLst>
                                    <p:animEffect transition="out" filter="fade">
                                      <p:cBhvr>
                                        <p:cTn id="38" dur="500"/>
                                        <p:tgtEl>
                                          <p:spTgt spid="18"/>
                                        </p:tgtEl>
                                      </p:cBhvr>
                                    </p:animEffect>
                                    <p:set>
                                      <p:cBhvr>
                                        <p:cTn id="39" dur="1" fill="hold">
                                          <p:stCondLst>
                                            <p:cond delay="499"/>
                                          </p:stCondLst>
                                        </p:cTn>
                                        <p:tgtEl>
                                          <p:spTgt spid="18"/>
                                        </p:tgtEl>
                                        <p:attrNameLst>
                                          <p:attrName>style.visibility</p:attrName>
                                        </p:attrNameLst>
                                      </p:cBhvr>
                                      <p:to>
                                        <p:strVal val="hidden"/>
                                      </p:to>
                                    </p:set>
                                  </p:childTnLst>
                                </p:cTn>
                              </p:par>
                              <p:par>
                                <p:cTn id="40" presetID="10" presetClass="entr" presetSubtype="0" fill="hold" nodeType="withEffect">
                                  <p:stCondLst>
                                    <p:cond delay="75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2500"/>
                                        <p:tgtEl>
                                          <p:spTgt spid="21"/>
                                        </p:tgtEl>
                                      </p:cBhvr>
                                    </p:animEffect>
                                  </p:childTnLst>
                                </p:cTn>
                              </p:par>
                              <p:par>
                                <p:cTn id="43" presetID="10" presetClass="entr" presetSubtype="0" fill="hold" nodeType="withEffect">
                                  <p:stCondLst>
                                    <p:cond delay="75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2500"/>
                                        <p:tgtEl>
                                          <p:spTgt spid="22"/>
                                        </p:tgtEl>
                                      </p:cBhvr>
                                    </p:animEffect>
                                  </p:childTnLst>
                                </p:cTn>
                              </p:par>
                              <p:par>
                                <p:cTn id="46" presetID="10" presetClass="entr" presetSubtype="0" fill="hold" nodeType="withEffect">
                                  <p:stCondLst>
                                    <p:cond delay="75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2500"/>
                                        <p:tgtEl>
                                          <p:spTgt spid="23"/>
                                        </p:tgtEl>
                                      </p:cBhvr>
                                    </p:animEffect>
                                  </p:childTnLst>
                                </p:cTn>
                              </p:par>
                              <p:par>
                                <p:cTn id="49" presetID="10" presetClass="entr" presetSubtype="0" fill="hold" nodeType="withEffect">
                                  <p:stCondLst>
                                    <p:cond delay="75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2500"/>
                                        <p:tgtEl>
                                          <p:spTgt spid="24"/>
                                        </p:tgtEl>
                                      </p:cBhvr>
                                    </p:animEffect>
                                  </p:childTnLst>
                                </p:cTn>
                              </p:par>
                              <p:par>
                                <p:cTn id="52" presetID="10" presetClass="exit" presetSubtype="0" fill="hold" nodeType="withEffect">
                                  <p:stCondLst>
                                    <p:cond delay="3250"/>
                                  </p:stCondLst>
                                  <p:childTnLst>
                                    <p:animEffect transition="out" filter="fade">
                                      <p:cBhvr>
                                        <p:cTn id="53" dur="1000"/>
                                        <p:tgtEl>
                                          <p:spTgt spid="21"/>
                                        </p:tgtEl>
                                      </p:cBhvr>
                                    </p:animEffect>
                                    <p:set>
                                      <p:cBhvr>
                                        <p:cTn id="54" dur="1" fill="hold">
                                          <p:stCondLst>
                                            <p:cond delay="999"/>
                                          </p:stCondLst>
                                        </p:cTn>
                                        <p:tgtEl>
                                          <p:spTgt spid="21"/>
                                        </p:tgtEl>
                                        <p:attrNameLst>
                                          <p:attrName>style.visibility</p:attrName>
                                        </p:attrNameLst>
                                      </p:cBhvr>
                                      <p:to>
                                        <p:strVal val="hidden"/>
                                      </p:to>
                                    </p:set>
                                  </p:childTnLst>
                                </p:cTn>
                              </p:par>
                              <p:par>
                                <p:cTn id="55" presetID="10" presetClass="exit" presetSubtype="0" fill="hold" nodeType="withEffect">
                                  <p:stCondLst>
                                    <p:cond delay="3250"/>
                                  </p:stCondLst>
                                  <p:childTnLst>
                                    <p:animEffect transition="out" filter="fade">
                                      <p:cBhvr>
                                        <p:cTn id="56" dur="1000"/>
                                        <p:tgtEl>
                                          <p:spTgt spid="22"/>
                                        </p:tgtEl>
                                      </p:cBhvr>
                                    </p:animEffect>
                                    <p:set>
                                      <p:cBhvr>
                                        <p:cTn id="57" dur="1" fill="hold">
                                          <p:stCondLst>
                                            <p:cond delay="999"/>
                                          </p:stCondLst>
                                        </p:cTn>
                                        <p:tgtEl>
                                          <p:spTgt spid="22"/>
                                        </p:tgtEl>
                                        <p:attrNameLst>
                                          <p:attrName>style.visibility</p:attrName>
                                        </p:attrNameLst>
                                      </p:cBhvr>
                                      <p:to>
                                        <p:strVal val="hidden"/>
                                      </p:to>
                                    </p:set>
                                  </p:childTnLst>
                                </p:cTn>
                              </p:par>
                              <p:par>
                                <p:cTn id="58" presetID="10" presetClass="exit" presetSubtype="0" fill="hold" nodeType="withEffect">
                                  <p:stCondLst>
                                    <p:cond delay="3250"/>
                                  </p:stCondLst>
                                  <p:childTnLst>
                                    <p:animEffect transition="out" filter="fade">
                                      <p:cBhvr>
                                        <p:cTn id="59" dur="1000"/>
                                        <p:tgtEl>
                                          <p:spTgt spid="23"/>
                                        </p:tgtEl>
                                      </p:cBhvr>
                                    </p:animEffect>
                                    <p:set>
                                      <p:cBhvr>
                                        <p:cTn id="60" dur="1" fill="hold">
                                          <p:stCondLst>
                                            <p:cond delay="999"/>
                                          </p:stCondLst>
                                        </p:cTn>
                                        <p:tgtEl>
                                          <p:spTgt spid="23"/>
                                        </p:tgtEl>
                                        <p:attrNameLst>
                                          <p:attrName>style.visibility</p:attrName>
                                        </p:attrNameLst>
                                      </p:cBhvr>
                                      <p:to>
                                        <p:strVal val="hidden"/>
                                      </p:to>
                                    </p:set>
                                  </p:childTnLst>
                                </p:cTn>
                              </p:par>
                              <p:par>
                                <p:cTn id="61" presetID="10" presetClass="exit" presetSubtype="0" fill="hold" nodeType="withEffect">
                                  <p:stCondLst>
                                    <p:cond delay="3250"/>
                                  </p:stCondLst>
                                  <p:childTnLst>
                                    <p:animEffect transition="out" filter="fade">
                                      <p:cBhvr>
                                        <p:cTn id="62" dur="1000"/>
                                        <p:tgtEl>
                                          <p:spTgt spid="24"/>
                                        </p:tgtEl>
                                      </p:cBhvr>
                                    </p:animEffect>
                                    <p:set>
                                      <p:cBhvr>
                                        <p:cTn id="63" dur="1" fill="hold">
                                          <p:stCondLst>
                                            <p:cond delay="999"/>
                                          </p:stCondLst>
                                        </p:cTn>
                                        <p:tgtEl>
                                          <p:spTgt spid="24"/>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2" presetClass="exit" presetSubtype="4" fill="hold" nodeType="clickEffect">
                                  <p:stCondLst>
                                    <p:cond delay="0"/>
                                  </p:stCondLst>
                                  <p:childTnLst>
                                    <p:anim calcmode="lin" valueType="num">
                                      <p:cBhvr additive="base">
                                        <p:cTn id="67" dur="500"/>
                                        <p:tgtEl>
                                          <p:spTgt spid="12"/>
                                        </p:tgtEl>
                                        <p:attrNameLst>
                                          <p:attrName>ppt_x</p:attrName>
                                        </p:attrNameLst>
                                      </p:cBhvr>
                                      <p:tavLst>
                                        <p:tav tm="0">
                                          <p:val>
                                            <p:strVal val="ppt_x"/>
                                          </p:val>
                                        </p:tav>
                                        <p:tav tm="100000">
                                          <p:val>
                                            <p:strVal val="ppt_x"/>
                                          </p:val>
                                        </p:tav>
                                      </p:tavLst>
                                    </p:anim>
                                    <p:anim calcmode="lin" valueType="num">
                                      <p:cBhvr additive="base">
                                        <p:cTn id="68" dur="500"/>
                                        <p:tgtEl>
                                          <p:spTgt spid="12"/>
                                        </p:tgtEl>
                                        <p:attrNameLst>
                                          <p:attrName>ppt_y</p:attrName>
                                        </p:attrNameLst>
                                      </p:cBhvr>
                                      <p:tavLst>
                                        <p:tav tm="0">
                                          <p:val>
                                            <p:strVal val="ppt_y"/>
                                          </p:val>
                                        </p:tav>
                                        <p:tav tm="100000">
                                          <p:val>
                                            <p:strVal val="1+ppt_h/2"/>
                                          </p:val>
                                        </p:tav>
                                      </p:tavLst>
                                    </p:anim>
                                    <p:set>
                                      <p:cBhvr>
                                        <p:cTn id="69" dur="1" fill="hold">
                                          <p:stCondLst>
                                            <p:cond delay="499"/>
                                          </p:stCondLst>
                                        </p:cTn>
                                        <p:tgtEl>
                                          <p:spTgt spid="12"/>
                                        </p:tgtEl>
                                        <p:attrNameLst>
                                          <p:attrName>style.visibility</p:attrName>
                                        </p:attrNameLst>
                                      </p:cBhvr>
                                      <p:to>
                                        <p:strVal val="hidden"/>
                                      </p:to>
                                    </p:set>
                                  </p:childTnLst>
                                </p:cTn>
                              </p:par>
                              <p:par>
                                <p:cTn id="70" presetID="2" presetClass="exit" presetSubtype="4" fill="hold" grpId="1" nodeType="withEffect">
                                  <p:stCondLst>
                                    <p:cond delay="0"/>
                                  </p:stCondLst>
                                  <p:childTnLst>
                                    <p:anim calcmode="lin" valueType="num">
                                      <p:cBhvr additive="base">
                                        <p:cTn id="71" dur="500"/>
                                        <p:tgtEl>
                                          <p:spTgt spid="20"/>
                                        </p:tgtEl>
                                        <p:attrNameLst>
                                          <p:attrName>ppt_x</p:attrName>
                                        </p:attrNameLst>
                                      </p:cBhvr>
                                      <p:tavLst>
                                        <p:tav tm="0">
                                          <p:val>
                                            <p:strVal val="ppt_x"/>
                                          </p:val>
                                        </p:tav>
                                        <p:tav tm="100000">
                                          <p:val>
                                            <p:strVal val="ppt_x"/>
                                          </p:val>
                                        </p:tav>
                                      </p:tavLst>
                                    </p:anim>
                                    <p:anim calcmode="lin" valueType="num">
                                      <p:cBhvr additive="base">
                                        <p:cTn id="72" dur="500"/>
                                        <p:tgtEl>
                                          <p:spTgt spid="20"/>
                                        </p:tgtEl>
                                        <p:attrNameLst>
                                          <p:attrName>ppt_y</p:attrName>
                                        </p:attrNameLst>
                                      </p:cBhvr>
                                      <p:tavLst>
                                        <p:tav tm="0">
                                          <p:val>
                                            <p:strVal val="ppt_y"/>
                                          </p:val>
                                        </p:tav>
                                        <p:tav tm="100000">
                                          <p:val>
                                            <p:strVal val="1+ppt_h/2"/>
                                          </p:val>
                                        </p:tav>
                                      </p:tavLst>
                                    </p:anim>
                                    <p:set>
                                      <p:cBhvr>
                                        <p:cTn id="73" dur="1" fill="hold">
                                          <p:stCondLst>
                                            <p:cond delay="499"/>
                                          </p:stCondLst>
                                        </p:cTn>
                                        <p:tgtEl>
                                          <p:spTgt spid="20"/>
                                        </p:tgtEl>
                                        <p:attrNameLst>
                                          <p:attrName>style.visibility</p:attrName>
                                        </p:attrNameLst>
                                      </p:cBhvr>
                                      <p:to>
                                        <p:strVal val="hidden"/>
                                      </p:to>
                                    </p:set>
                                  </p:childTnLst>
                                </p:cTn>
                              </p:par>
                            </p:childTnLst>
                          </p:cTn>
                        </p:par>
                        <p:par>
                          <p:cTn id="74" fill="hold">
                            <p:stCondLst>
                              <p:cond delay="500"/>
                            </p:stCondLst>
                            <p:childTnLst>
                              <p:par>
                                <p:cTn id="75" presetID="10" presetClass="exit" presetSubtype="0" fill="hold" nodeType="afterEffect">
                                  <p:stCondLst>
                                    <p:cond delay="0"/>
                                  </p:stCondLst>
                                  <p:childTnLst>
                                    <p:animEffect transition="out" filter="fade">
                                      <p:cBhvr>
                                        <p:cTn id="76" dur="500"/>
                                        <p:tgtEl>
                                          <p:spTgt spid="6"/>
                                        </p:tgtEl>
                                      </p:cBhvr>
                                    </p:animEffect>
                                    <p:set>
                                      <p:cBhvr>
                                        <p:cTn id="77" dur="1" fill="hold">
                                          <p:stCondLst>
                                            <p:cond delay="499"/>
                                          </p:stCondLst>
                                        </p:cTn>
                                        <p:tgtEl>
                                          <p:spTgt spid="6"/>
                                        </p:tgtEl>
                                        <p:attrNameLst>
                                          <p:attrName>style.visibility</p:attrName>
                                        </p:attrNameLst>
                                      </p:cBhvr>
                                      <p:to>
                                        <p:strVal val="hidden"/>
                                      </p:to>
                                    </p:set>
                                  </p:childTnLst>
                                </p:cTn>
                              </p:par>
                              <p:par>
                                <p:cTn id="78" presetID="1" presetClass="mediacall" presetSubtype="0" fill="hold" nodeType="withEffect">
                                  <p:stCondLst>
                                    <p:cond delay="0"/>
                                  </p:stCondLst>
                                  <p:childTnLst>
                                    <p:cmd type="call" cmd="playFrom(0.0)">
                                      <p:cBhvr>
                                        <p:cTn id="79" dur="4649" fill="hold"/>
                                        <p:tgtEl>
                                          <p:spTgt spid="7"/>
                                        </p:tgtEl>
                                      </p:cBhvr>
                                    </p:cmd>
                                  </p:childTnLst>
                                </p:cTn>
                              </p:par>
                              <p:par>
                                <p:cTn id="80" presetID="10" presetClass="exit" presetSubtype="0" fill="hold" nodeType="withEffect">
                                  <p:stCondLst>
                                    <p:cond delay="750"/>
                                  </p:stCondLst>
                                  <p:childTnLst>
                                    <p:animEffect transition="out" filter="fade">
                                      <p:cBhvr>
                                        <p:cTn id="81" dur="500"/>
                                        <p:tgtEl>
                                          <p:spTgt spid="13"/>
                                        </p:tgtEl>
                                      </p:cBhvr>
                                    </p:animEffect>
                                    <p:set>
                                      <p:cBhvr>
                                        <p:cTn id="82" dur="1" fill="hold">
                                          <p:stCondLst>
                                            <p:cond delay="499"/>
                                          </p:stCondLst>
                                        </p:cTn>
                                        <p:tgtEl>
                                          <p:spTgt spid="13"/>
                                        </p:tgtEl>
                                        <p:attrNameLst>
                                          <p:attrName>style.visibility</p:attrName>
                                        </p:attrNameLst>
                                      </p:cBhvr>
                                      <p:to>
                                        <p:strVal val="hidden"/>
                                      </p:to>
                                    </p:set>
                                  </p:childTnLst>
                                </p:cTn>
                              </p:par>
                              <p:par>
                                <p:cTn id="83" presetID="10" presetClass="exit" presetSubtype="0" fill="hold" nodeType="withEffect">
                                  <p:stCondLst>
                                    <p:cond delay="1500"/>
                                  </p:stCondLst>
                                  <p:childTnLst>
                                    <p:animEffect transition="out" filter="fade">
                                      <p:cBhvr>
                                        <p:cTn id="84" dur="500"/>
                                        <p:tgtEl>
                                          <p:spTgt spid="14"/>
                                        </p:tgtEl>
                                      </p:cBhvr>
                                    </p:animEffect>
                                    <p:set>
                                      <p:cBhvr>
                                        <p:cTn id="85" dur="1" fill="hold">
                                          <p:stCondLst>
                                            <p:cond delay="499"/>
                                          </p:stCondLst>
                                        </p:cTn>
                                        <p:tgtEl>
                                          <p:spTgt spid="14"/>
                                        </p:tgtEl>
                                        <p:attrNameLst>
                                          <p:attrName>style.visibility</p:attrName>
                                        </p:attrNameLst>
                                      </p:cBhvr>
                                      <p:to>
                                        <p:strVal val="hidden"/>
                                      </p:to>
                                    </p:set>
                                  </p:childTnLst>
                                </p:cTn>
                              </p:par>
                              <p:par>
                                <p:cTn id="86" presetID="10" presetClass="exit" presetSubtype="0" fill="hold" nodeType="withEffect">
                                  <p:stCondLst>
                                    <p:cond delay="2250"/>
                                  </p:stCondLst>
                                  <p:childTnLst>
                                    <p:animEffect transition="out" filter="fade">
                                      <p:cBhvr>
                                        <p:cTn id="87" dur="500"/>
                                        <p:tgtEl>
                                          <p:spTgt spid="15"/>
                                        </p:tgtEl>
                                      </p:cBhvr>
                                    </p:animEffect>
                                    <p:set>
                                      <p:cBhvr>
                                        <p:cTn id="88" dur="1" fill="hold">
                                          <p:stCondLst>
                                            <p:cond delay="499"/>
                                          </p:stCondLst>
                                        </p:cTn>
                                        <p:tgtEl>
                                          <p:spTgt spid="15"/>
                                        </p:tgtEl>
                                        <p:attrNameLst>
                                          <p:attrName>style.visibility</p:attrName>
                                        </p:attrNameLst>
                                      </p:cBhvr>
                                      <p:to>
                                        <p:strVal val="hidden"/>
                                      </p:to>
                                    </p:set>
                                  </p:childTnLst>
                                </p:cTn>
                              </p:par>
                              <p:par>
                                <p:cTn id="89" presetID="10" presetClass="exit" presetSubtype="0" fill="hold" nodeType="withEffect">
                                  <p:stCondLst>
                                    <p:cond delay="3000"/>
                                  </p:stCondLst>
                                  <p:childTnLst>
                                    <p:animEffect transition="out" filter="fade">
                                      <p:cBhvr>
                                        <p:cTn id="90" dur="1000"/>
                                        <p:tgtEl>
                                          <p:spTgt spid="5"/>
                                        </p:tgtEl>
                                      </p:cBhvr>
                                    </p:animEffect>
                                    <p:set>
                                      <p:cBhvr>
                                        <p:cTn id="91" dur="1" fill="hold">
                                          <p:stCondLst>
                                            <p:cond delay="999"/>
                                          </p:stCondLst>
                                        </p:cTn>
                                        <p:tgtEl>
                                          <p:spTgt spid="5"/>
                                        </p:tgtEl>
                                        <p:attrNameLst>
                                          <p:attrName>style.visibility</p:attrName>
                                        </p:attrNameLst>
                                      </p:cBhvr>
                                      <p:to>
                                        <p:strVal val="hidden"/>
                                      </p:to>
                                    </p:set>
                                  </p:childTnLst>
                                </p:cTn>
                              </p:par>
                            </p:childTnLst>
                          </p:cTn>
                        </p:par>
                        <p:par>
                          <p:cTn id="92" fill="hold">
                            <p:stCondLst>
                              <p:cond delay="5149"/>
                            </p:stCondLst>
                            <p:childTnLst>
                              <p:par>
                                <p:cTn id="93" presetID="10" presetClass="exit" presetSubtype="0" fill="hold" nodeType="afterEffect">
                                  <p:stCondLst>
                                    <p:cond delay="500"/>
                                  </p:stCondLst>
                                  <p:childTnLst>
                                    <p:animEffect transition="out" filter="fade">
                                      <p:cBhvr>
                                        <p:cTn id="94" dur="100"/>
                                        <p:tgtEl>
                                          <p:spTgt spid="3"/>
                                        </p:tgtEl>
                                      </p:cBhvr>
                                    </p:animEffect>
                                    <p:set>
                                      <p:cBhvr>
                                        <p:cTn id="95" dur="1" fill="hold">
                                          <p:stCondLst>
                                            <p:cond delay="99"/>
                                          </p:stCondLst>
                                        </p:cTn>
                                        <p:tgtEl>
                                          <p:spTgt spid="3"/>
                                        </p:tgtEl>
                                        <p:attrNameLst>
                                          <p:attrName>style.visibility</p:attrName>
                                        </p:attrNameLst>
                                      </p:cBhvr>
                                      <p:to>
                                        <p:strVal val="hidden"/>
                                      </p:to>
                                    </p:set>
                                  </p:childTnLst>
                                </p:cTn>
                              </p:par>
                              <p:par>
                                <p:cTn id="96" presetID="10" presetClass="entr" presetSubtype="0" fill="hold" nodeType="withEffect">
                                  <p:stCondLst>
                                    <p:cond delay="500"/>
                                  </p:stCondLst>
                                  <p:childTnLst>
                                    <p:set>
                                      <p:cBhvr>
                                        <p:cTn id="97" dur="1" fill="hold">
                                          <p:stCondLst>
                                            <p:cond delay="0"/>
                                          </p:stCondLst>
                                        </p:cTn>
                                        <p:tgtEl>
                                          <p:spTgt spid="4"/>
                                        </p:tgtEl>
                                        <p:attrNameLst>
                                          <p:attrName>style.visibility</p:attrName>
                                        </p:attrNameLst>
                                      </p:cBhvr>
                                      <p:to>
                                        <p:strVal val="visible"/>
                                      </p:to>
                                    </p:set>
                                    <p:animEffect transition="in" filter="fade">
                                      <p:cBhvr>
                                        <p:cTn id="98" dur="100"/>
                                        <p:tgtEl>
                                          <p:spTgt spid="4"/>
                                        </p:tgtEl>
                                      </p:cBhvr>
                                    </p:animEffect>
                                  </p:childTnLst>
                                </p:cTn>
                              </p:par>
                              <p:par>
                                <p:cTn id="99" presetID="1" presetClass="mediacall" presetSubtype="0" fill="hold" nodeType="withEffect">
                                  <p:stCondLst>
                                    <p:cond delay="500"/>
                                  </p:stCondLst>
                                  <p:childTnLst>
                                    <p:cmd type="call" cmd="playFrom(0.0)">
                                      <p:cBhvr>
                                        <p:cTn id="100" dur="444" fill="hold"/>
                                        <p:tgtEl>
                                          <p:spTgt spid="11"/>
                                        </p:tgtEl>
                                      </p:cBhvr>
                                    </p:cmd>
                                  </p:childTnLst>
                                </p:cTn>
                              </p:par>
                              <p:par>
                                <p:cTn id="101" presetID="6" presetClass="emph" presetSubtype="0" fill="hold" nodeType="withEffect">
                                  <p:stCondLst>
                                    <p:cond delay="1500"/>
                                  </p:stCondLst>
                                  <p:childTnLst>
                                    <p:animScale>
                                      <p:cBhvr>
                                        <p:cTn id="102" dur="1000" fill="hold"/>
                                        <p:tgtEl>
                                          <p:spTgt spid="4"/>
                                        </p:tgtEl>
                                      </p:cBhvr>
                                      <p:by x="250000" y="250000"/>
                                    </p:animScale>
                                  </p:childTnLst>
                                </p:cTn>
                              </p:par>
                              <p:par>
                                <p:cTn id="103" presetID="6" presetClass="emph" presetSubtype="0" fill="hold" nodeType="withEffect">
                                  <p:stCondLst>
                                    <p:cond delay="1500"/>
                                  </p:stCondLst>
                                  <p:childTnLst>
                                    <p:animScale>
                                      <p:cBhvr>
                                        <p:cTn id="104" dur="1000" fill="hold"/>
                                        <p:tgtEl>
                                          <p:spTgt spid="2"/>
                                        </p:tgtEl>
                                      </p:cBhvr>
                                      <p:by x="250000" y="250000"/>
                                    </p:animScale>
                                  </p:childTnLst>
                                </p:cTn>
                              </p:par>
                              <p:par>
                                <p:cTn id="105" presetID="2" presetClass="exit" presetSubtype="8" fill="hold" nodeType="withEffect">
                                  <p:stCondLst>
                                    <p:cond delay="1500"/>
                                  </p:stCondLst>
                                  <p:childTnLst>
                                    <p:anim calcmode="lin" valueType="num">
                                      <p:cBhvr additive="base">
                                        <p:cTn id="106" dur="250"/>
                                        <p:tgtEl>
                                          <p:spTgt spid="8"/>
                                        </p:tgtEl>
                                        <p:attrNameLst>
                                          <p:attrName>ppt_x</p:attrName>
                                        </p:attrNameLst>
                                      </p:cBhvr>
                                      <p:tavLst>
                                        <p:tav tm="0">
                                          <p:val>
                                            <p:strVal val="ppt_x"/>
                                          </p:val>
                                        </p:tav>
                                        <p:tav tm="100000">
                                          <p:val>
                                            <p:strVal val="0-ppt_w/2"/>
                                          </p:val>
                                        </p:tav>
                                      </p:tavLst>
                                    </p:anim>
                                    <p:anim calcmode="lin" valueType="num">
                                      <p:cBhvr additive="base">
                                        <p:cTn id="107" dur="250"/>
                                        <p:tgtEl>
                                          <p:spTgt spid="8"/>
                                        </p:tgtEl>
                                        <p:attrNameLst>
                                          <p:attrName>ppt_y</p:attrName>
                                        </p:attrNameLst>
                                      </p:cBhvr>
                                      <p:tavLst>
                                        <p:tav tm="0">
                                          <p:val>
                                            <p:strVal val="ppt_y"/>
                                          </p:val>
                                        </p:tav>
                                        <p:tav tm="100000">
                                          <p:val>
                                            <p:strVal val="ppt_y"/>
                                          </p:val>
                                        </p:tav>
                                      </p:tavLst>
                                    </p:anim>
                                    <p:set>
                                      <p:cBhvr>
                                        <p:cTn id="108" dur="1" fill="hold">
                                          <p:stCondLst>
                                            <p:cond delay="249"/>
                                          </p:stCondLst>
                                        </p:cTn>
                                        <p:tgtEl>
                                          <p:spTgt spid="8"/>
                                        </p:tgtEl>
                                        <p:attrNameLst>
                                          <p:attrName>style.visibility</p:attrName>
                                        </p:attrNameLst>
                                      </p:cBhvr>
                                      <p:to>
                                        <p:strVal val="hidden"/>
                                      </p:to>
                                    </p:set>
                                  </p:childTnLst>
                                </p:cTn>
                              </p:par>
                              <p:par>
                                <p:cTn id="109" presetID="2" presetClass="exit" presetSubtype="2" fill="hold" nodeType="withEffect">
                                  <p:stCondLst>
                                    <p:cond delay="1500"/>
                                  </p:stCondLst>
                                  <p:childTnLst>
                                    <p:anim calcmode="lin" valueType="num">
                                      <p:cBhvr additive="base">
                                        <p:cTn id="110" dur="250"/>
                                        <p:tgtEl>
                                          <p:spTgt spid="9"/>
                                        </p:tgtEl>
                                        <p:attrNameLst>
                                          <p:attrName>ppt_x</p:attrName>
                                        </p:attrNameLst>
                                      </p:cBhvr>
                                      <p:tavLst>
                                        <p:tav tm="0">
                                          <p:val>
                                            <p:strVal val="ppt_x"/>
                                          </p:val>
                                        </p:tav>
                                        <p:tav tm="100000">
                                          <p:val>
                                            <p:strVal val="1+ppt_w/2"/>
                                          </p:val>
                                        </p:tav>
                                      </p:tavLst>
                                    </p:anim>
                                    <p:anim calcmode="lin" valueType="num">
                                      <p:cBhvr additive="base">
                                        <p:cTn id="111" dur="250"/>
                                        <p:tgtEl>
                                          <p:spTgt spid="9"/>
                                        </p:tgtEl>
                                        <p:attrNameLst>
                                          <p:attrName>ppt_y</p:attrName>
                                        </p:attrNameLst>
                                      </p:cBhvr>
                                      <p:tavLst>
                                        <p:tav tm="0">
                                          <p:val>
                                            <p:strVal val="ppt_y"/>
                                          </p:val>
                                        </p:tav>
                                        <p:tav tm="100000">
                                          <p:val>
                                            <p:strVal val="ppt_y"/>
                                          </p:val>
                                        </p:tav>
                                      </p:tavLst>
                                    </p:anim>
                                    <p:set>
                                      <p:cBhvr>
                                        <p:cTn id="112" dur="1" fill="hold">
                                          <p:stCondLst>
                                            <p:cond delay="249"/>
                                          </p:stCondLst>
                                        </p:cTn>
                                        <p:tgtEl>
                                          <p:spTgt spid="9"/>
                                        </p:tgtEl>
                                        <p:attrNameLst>
                                          <p:attrName>style.visibility</p:attrName>
                                        </p:attrNameLst>
                                      </p:cBhvr>
                                      <p:to>
                                        <p:strVal val="hidden"/>
                                      </p:to>
                                    </p:set>
                                  </p:childTnLst>
                                </p:cTn>
                              </p:par>
                              <p:par>
                                <p:cTn id="113" presetID="10" presetClass="exit" presetSubtype="0" fill="hold" nodeType="withEffect">
                                  <p:stCondLst>
                                    <p:cond delay="1500"/>
                                  </p:stCondLst>
                                  <p:childTnLst>
                                    <p:animEffect transition="out" filter="fade">
                                      <p:cBhvr>
                                        <p:cTn id="114" dur="1000"/>
                                        <p:tgtEl>
                                          <p:spTgt spid="2"/>
                                        </p:tgtEl>
                                      </p:cBhvr>
                                    </p:animEffect>
                                    <p:set>
                                      <p:cBhvr>
                                        <p:cTn id="115" dur="1" fill="hold">
                                          <p:stCondLst>
                                            <p:cond delay="999"/>
                                          </p:stCondLst>
                                        </p:cTn>
                                        <p:tgtEl>
                                          <p:spTgt spid="2"/>
                                        </p:tgtEl>
                                        <p:attrNameLst>
                                          <p:attrName>style.visibility</p:attrName>
                                        </p:attrNameLst>
                                      </p:cBhvr>
                                      <p:to>
                                        <p:strVal val="hidden"/>
                                      </p:to>
                                    </p:set>
                                  </p:childTnLst>
                                </p:cTn>
                              </p:par>
                              <p:par>
                                <p:cTn id="116" presetID="10" presetClass="exit" presetSubtype="0" fill="hold" nodeType="withEffect">
                                  <p:stCondLst>
                                    <p:cond delay="1750"/>
                                  </p:stCondLst>
                                  <p:childTnLst>
                                    <p:animEffect transition="out" filter="fade">
                                      <p:cBhvr>
                                        <p:cTn id="117" dur="1000"/>
                                        <p:tgtEl>
                                          <p:spTgt spid="4"/>
                                        </p:tgtEl>
                                      </p:cBhvr>
                                    </p:animEffect>
                                    <p:set>
                                      <p:cBhvr>
                                        <p:cTn id="118" dur="1" fill="hold">
                                          <p:stCondLst>
                                            <p:cond delay="999"/>
                                          </p:stCondLst>
                                        </p:cTn>
                                        <p:tgtEl>
                                          <p:spTgt spid="4"/>
                                        </p:tgtEl>
                                        <p:attrNameLst>
                                          <p:attrName>style.visibility</p:attrName>
                                        </p:attrNameLst>
                                      </p:cBhvr>
                                      <p:to>
                                        <p:strVal val="hidden"/>
                                      </p:to>
                                    </p:set>
                                  </p:childTnLst>
                                </p:cTn>
                              </p:par>
                              <p:par>
                                <p:cTn id="119" presetID="47" presetClass="entr" presetSubtype="0" fill="hold" nodeType="withEffect">
                                  <p:stCondLst>
                                    <p:cond delay="2250"/>
                                  </p:stCondLst>
                                  <p:childTnLst>
                                    <p:set>
                                      <p:cBhvr>
                                        <p:cTn id="120" dur="1" fill="hold">
                                          <p:stCondLst>
                                            <p:cond delay="0"/>
                                          </p:stCondLst>
                                        </p:cTn>
                                        <p:tgtEl>
                                          <p:spTgt spid="27"/>
                                        </p:tgtEl>
                                        <p:attrNameLst>
                                          <p:attrName>style.visibility</p:attrName>
                                        </p:attrNameLst>
                                      </p:cBhvr>
                                      <p:to>
                                        <p:strVal val="visible"/>
                                      </p:to>
                                    </p:set>
                                    <p:animEffect transition="in" filter="fade">
                                      <p:cBhvr>
                                        <p:cTn id="121" dur="1000"/>
                                        <p:tgtEl>
                                          <p:spTgt spid="27"/>
                                        </p:tgtEl>
                                      </p:cBhvr>
                                    </p:animEffect>
                                    <p:anim calcmode="lin" valueType="num">
                                      <p:cBhvr>
                                        <p:cTn id="122" dur="1000" fill="hold"/>
                                        <p:tgtEl>
                                          <p:spTgt spid="27"/>
                                        </p:tgtEl>
                                        <p:attrNameLst>
                                          <p:attrName>ppt_x</p:attrName>
                                        </p:attrNameLst>
                                      </p:cBhvr>
                                      <p:tavLst>
                                        <p:tav tm="0">
                                          <p:val>
                                            <p:strVal val="#ppt_x"/>
                                          </p:val>
                                        </p:tav>
                                        <p:tav tm="100000">
                                          <p:val>
                                            <p:strVal val="#ppt_x"/>
                                          </p:val>
                                        </p:tav>
                                      </p:tavLst>
                                    </p:anim>
                                    <p:anim calcmode="lin" valueType="num">
                                      <p:cBhvr>
                                        <p:cTn id="123" dur="1000" fill="hold"/>
                                        <p:tgtEl>
                                          <p:spTgt spid="27"/>
                                        </p:tgtEl>
                                        <p:attrNameLst>
                                          <p:attrName>ppt_y</p:attrName>
                                        </p:attrNameLst>
                                      </p:cBhvr>
                                      <p:tavLst>
                                        <p:tav tm="0">
                                          <p:val>
                                            <p:strVal val="#ppt_y-.1"/>
                                          </p:val>
                                        </p:tav>
                                        <p:tav tm="100000">
                                          <p:val>
                                            <p:strVal val="#ppt_y"/>
                                          </p:val>
                                        </p:tav>
                                      </p:tavLst>
                                    </p:anim>
                                  </p:childTnLst>
                                </p:cTn>
                              </p:par>
                              <p:par>
                                <p:cTn id="124" presetID="47" presetClass="entr" presetSubtype="0" fill="hold" nodeType="withEffect">
                                  <p:stCondLst>
                                    <p:cond delay="2250"/>
                                  </p:stCondLst>
                                  <p:childTnLst>
                                    <p:set>
                                      <p:cBhvr>
                                        <p:cTn id="125" dur="1" fill="hold">
                                          <p:stCondLst>
                                            <p:cond delay="0"/>
                                          </p:stCondLst>
                                        </p:cTn>
                                        <p:tgtEl>
                                          <p:spTgt spid="26"/>
                                        </p:tgtEl>
                                        <p:attrNameLst>
                                          <p:attrName>style.visibility</p:attrName>
                                        </p:attrNameLst>
                                      </p:cBhvr>
                                      <p:to>
                                        <p:strVal val="visible"/>
                                      </p:to>
                                    </p:set>
                                    <p:animEffect transition="in" filter="fade">
                                      <p:cBhvr>
                                        <p:cTn id="126" dur="1000"/>
                                        <p:tgtEl>
                                          <p:spTgt spid="26"/>
                                        </p:tgtEl>
                                      </p:cBhvr>
                                    </p:animEffect>
                                    <p:anim calcmode="lin" valueType="num">
                                      <p:cBhvr>
                                        <p:cTn id="127" dur="1000" fill="hold"/>
                                        <p:tgtEl>
                                          <p:spTgt spid="26"/>
                                        </p:tgtEl>
                                        <p:attrNameLst>
                                          <p:attrName>ppt_x</p:attrName>
                                        </p:attrNameLst>
                                      </p:cBhvr>
                                      <p:tavLst>
                                        <p:tav tm="0">
                                          <p:val>
                                            <p:strVal val="#ppt_x"/>
                                          </p:val>
                                        </p:tav>
                                        <p:tav tm="100000">
                                          <p:val>
                                            <p:strVal val="#ppt_x"/>
                                          </p:val>
                                        </p:tav>
                                      </p:tavLst>
                                    </p:anim>
                                    <p:anim calcmode="lin" valueType="num">
                                      <p:cBhvr>
                                        <p:cTn id="128" dur="1000" fill="hold"/>
                                        <p:tgtEl>
                                          <p:spTgt spid="26"/>
                                        </p:tgtEl>
                                        <p:attrNameLst>
                                          <p:attrName>ppt_y</p:attrName>
                                        </p:attrNameLst>
                                      </p:cBhvr>
                                      <p:tavLst>
                                        <p:tav tm="0">
                                          <p:val>
                                            <p:strVal val="#ppt_y-.1"/>
                                          </p:val>
                                        </p:tav>
                                        <p:tav tm="100000">
                                          <p:val>
                                            <p:strVal val="#ppt_y"/>
                                          </p:val>
                                        </p:tav>
                                      </p:tavLst>
                                    </p:anim>
                                  </p:childTnLst>
                                </p:cTn>
                              </p:par>
                              <p:par>
                                <p:cTn id="129" presetID="47" presetClass="entr" presetSubtype="0" fill="hold" nodeType="withEffect">
                                  <p:stCondLst>
                                    <p:cond delay="2250"/>
                                  </p:stCondLst>
                                  <p:childTnLst>
                                    <p:set>
                                      <p:cBhvr>
                                        <p:cTn id="130" dur="1" fill="hold">
                                          <p:stCondLst>
                                            <p:cond delay="0"/>
                                          </p:stCondLst>
                                        </p:cTn>
                                        <p:tgtEl>
                                          <p:spTgt spid="30"/>
                                        </p:tgtEl>
                                        <p:attrNameLst>
                                          <p:attrName>style.visibility</p:attrName>
                                        </p:attrNameLst>
                                      </p:cBhvr>
                                      <p:to>
                                        <p:strVal val="visible"/>
                                      </p:to>
                                    </p:set>
                                    <p:animEffect transition="in" filter="fade">
                                      <p:cBhvr>
                                        <p:cTn id="131" dur="1000"/>
                                        <p:tgtEl>
                                          <p:spTgt spid="30"/>
                                        </p:tgtEl>
                                      </p:cBhvr>
                                    </p:animEffect>
                                    <p:anim calcmode="lin" valueType="num">
                                      <p:cBhvr>
                                        <p:cTn id="132" dur="1000" fill="hold"/>
                                        <p:tgtEl>
                                          <p:spTgt spid="30"/>
                                        </p:tgtEl>
                                        <p:attrNameLst>
                                          <p:attrName>ppt_x</p:attrName>
                                        </p:attrNameLst>
                                      </p:cBhvr>
                                      <p:tavLst>
                                        <p:tav tm="0">
                                          <p:val>
                                            <p:strVal val="#ppt_x"/>
                                          </p:val>
                                        </p:tav>
                                        <p:tav tm="100000">
                                          <p:val>
                                            <p:strVal val="#ppt_x"/>
                                          </p:val>
                                        </p:tav>
                                      </p:tavLst>
                                    </p:anim>
                                    <p:anim calcmode="lin" valueType="num">
                                      <p:cBhvr>
                                        <p:cTn id="133" dur="1000" fill="hold"/>
                                        <p:tgtEl>
                                          <p:spTgt spid="30"/>
                                        </p:tgtEl>
                                        <p:attrNameLst>
                                          <p:attrName>ppt_y</p:attrName>
                                        </p:attrNameLst>
                                      </p:cBhvr>
                                      <p:tavLst>
                                        <p:tav tm="0">
                                          <p:val>
                                            <p:strVal val="#ppt_y-.1"/>
                                          </p:val>
                                        </p:tav>
                                        <p:tav tm="100000">
                                          <p:val>
                                            <p:strVal val="#ppt_y"/>
                                          </p:val>
                                        </p:tav>
                                      </p:tavLst>
                                    </p:anim>
                                  </p:childTnLst>
                                </p:cTn>
                              </p:par>
                              <p:par>
                                <p:cTn id="134" presetID="47" presetClass="entr" presetSubtype="0" fill="hold" nodeType="withEffect">
                                  <p:stCondLst>
                                    <p:cond delay="2250"/>
                                  </p:stCondLst>
                                  <p:childTnLst>
                                    <p:set>
                                      <p:cBhvr>
                                        <p:cTn id="135" dur="1" fill="hold">
                                          <p:stCondLst>
                                            <p:cond delay="0"/>
                                          </p:stCondLst>
                                        </p:cTn>
                                        <p:tgtEl>
                                          <p:spTgt spid="28"/>
                                        </p:tgtEl>
                                        <p:attrNameLst>
                                          <p:attrName>style.visibility</p:attrName>
                                        </p:attrNameLst>
                                      </p:cBhvr>
                                      <p:to>
                                        <p:strVal val="visible"/>
                                      </p:to>
                                    </p:set>
                                    <p:animEffect transition="in" filter="fade">
                                      <p:cBhvr>
                                        <p:cTn id="136" dur="1000"/>
                                        <p:tgtEl>
                                          <p:spTgt spid="28"/>
                                        </p:tgtEl>
                                      </p:cBhvr>
                                    </p:animEffect>
                                    <p:anim calcmode="lin" valueType="num">
                                      <p:cBhvr>
                                        <p:cTn id="137" dur="1000" fill="hold"/>
                                        <p:tgtEl>
                                          <p:spTgt spid="28"/>
                                        </p:tgtEl>
                                        <p:attrNameLst>
                                          <p:attrName>ppt_x</p:attrName>
                                        </p:attrNameLst>
                                      </p:cBhvr>
                                      <p:tavLst>
                                        <p:tav tm="0">
                                          <p:val>
                                            <p:strVal val="#ppt_x"/>
                                          </p:val>
                                        </p:tav>
                                        <p:tav tm="100000">
                                          <p:val>
                                            <p:strVal val="#ppt_x"/>
                                          </p:val>
                                        </p:tav>
                                      </p:tavLst>
                                    </p:anim>
                                    <p:anim calcmode="lin" valueType="num">
                                      <p:cBhvr>
                                        <p:cTn id="138" dur="1000" fill="hold"/>
                                        <p:tgtEl>
                                          <p:spTgt spid="28"/>
                                        </p:tgtEl>
                                        <p:attrNameLst>
                                          <p:attrName>ppt_y</p:attrName>
                                        </p:attrNameLst>
                                      </p:cBhvr>
                                      <p:tavLst>
                                        <p:tav tm="0">
                                          <p:val>
                                            <p:strVal val="#ppt_y-.1"/>
                                          </p:val>
                                        </p:tav>
                                        <p:tav tm="100000">
                                          <p:val>
                                            <p:strVal val="#ppt_y"/>
                                          </p:val>
                                        </p:tav>
                                      </p:tavLst>
                                    </p:anim>
                                  </p:childTnLst>
                                </p:cTn>
                              </p:par>
                              <p:par>
                                <p:cTn id="139" presetID="47" presetClass="entr" presetSubtype="0" fill="hold" nodeType="withEffect">
                                  <p:stCondLst>
                                    <p:cond delay="2250"/>
                                  </p:stCondLst>
                                  <p:childTnLst>
                                    <p:set>
                                      <p:cBhvr>
                                        <p:cTn id="140" dur="1" fill="hold">
                                          <p:stCondLst>
                                            <p:cond delay="0"/>
                                          </p:stCondLst>
                                        </p:cTn>
                                        <p:tgtEl>
                                          <p:spTgt spid="33"/>
                                        </p:tgtEl>
                                        <p:attrNameLst>
                                          <p:attrName>style.visibility</p:attrName>
                                        </p:attrNameLst>
                                      </p:cBhvr>
                                      <p:to>
                                        <p:strVal val="visible"/>
                                      </p:to>
                                    </p:set>
                                    <p:animEffect transition="in" filter="fade">
                                      <p:cBhvr>
                                        <p:cTn id="141" dur="1000"/>
                                        <p:tgtEl>
                                          <p:spTgt spid="33"/>
                                        </p:tgtEl>
                                      </p:cBhvr>
                                    </p:animEffect>
                                    <p:anim calcmode="lin" valueType="num">
                                      <p:cBhvr>
                                        <p:cTn id="142" dur="1000" fill="hold"/>
                                        <p:tgtEl>
                                          <p:spTgt spid="33"/>
                                        </p:tgtEl>
                                        <p:attrNameLst>
                                          <p:attrName>ppt_x</p:attrName>
                                        </p:attrNameLst>
                                      </p:cBhvr>
                                      <p:tavLst>
                                        <p:tav tm="0">
                                          <p:val>
                                            <p:strVal val="#ppt_x"/>
                                          </p:val>
                                        </p:tav>
                                        <p:tav tm="100000">
                                          <p:val>
                                            <p:strVal val="#ppt_x"/>
                                          </p:val>
                                        </p:tav>
                                      </p:tavLst>
                                    </p:anim>
                                    <p:anim calcmode="lin" valueType="num">
                                      <p:cBhvr>
                                        <p:cTn id="143" dur="1000" fill="hold"/>
                                        <p:tgtEl>
                                          <p:spTgt spid="33"/>
                                        </p:tgtEl>
                                        <p:attrNameLst>
                                          <p:attrName>ppt_y</p:attrName>
                                        </p:attrNameLst>
                                      </p:cBhvr>
                                      <p:tavLst>
                                        <p:tav tm="0">
                                          <p:val>
                                            <p:strVal val="#ppt_y-.1"/>
                                          </p:val>
                                        </p:tav>
                                        <p:tav tm="100000">
                                          <p:val>
                                            <p:strVal val="#ppt_y"/>
                                          </p:val>
                                        </p:tav>
                                      </p:tavLst>
                                    </p:anim>
                                  </p:childTnLst>
                                </p:cTn>
                              </p:par>
                              <p:par>
                                <p:cTn id="144" presetID="47" presetClass="entr" presetSubtype="0" fill="hold" nodeType="withEffect">
                                  <p:stCondLst>
                                    <p:cond delay="2250"/>
                                  </p:stCondLst>
                                  <p:childTnLst>
                                    <p:set>
                                      <p:cBhvr>
                                        <p:cTn id="145" dur="1" fill="hold">
                                          <p:stCondLst>
                                            <p:cond delay="0"/>
                                          </p:stCondLst>
                                        </p:cTn>
                                        <p:tgtEl>
                                          <p:spTgt spid="32"/>
                                        </p:tgtEl>
                                        <p:attrNameLst>
                                          <p:attrName>style.visibility</p:attrName>
                                        </p:attrNameLst>
                                      </p:cBhvr>
                                      <p:to>
                                        <p:strVal val="visible"/>
                                      </p:to>
                                    </p:set>
                                    <p:animEffect transition="in" filter="fade">
                                      <p:cBhvr>
                                        <p:cTn id="146" dur="1000"/>
                                        <p:tgtEl>
                                          <p:spTgt spid="32"/>
                                        </p:tgtEl>
                                      </p:cBhvr>
                                    </p:animEffect>
                                    <p:anim calcmode="lin" valueType="num">
                                      <p:cBhvr>
                                        <p:cTn id="147" dur="1000" fill="hold"/>
                                        <p:tgtEl>
                                          <p:spTgt spid="32"/>
                                        </p:tgtEl>
                                        <p:attrNameLst>
                                          <p:attrName>ppt_x</p:attrName>
                                        </p:attrNameLst>
                                      </p:cBhvr>
                                      <p:tavLst>
                                        <p:tav tm="0">
                                          <p:val>
                                            <p:strVal val="#ppt_x"/>
                                          </p:val>
                                        </p:tav>
                                        <p:tav tm="100000">
                                          <p:val>
                                            <p:strVal val="#ppt_x"/>
                                          </p:val>
                                        </p:tav>
                                      </p:tavLst>
                                    </p:anim>
                                    <p:anim calcmode="lin" valueType="num">
                                      <p:cBhvr>
                                        <p:cTn id="148" dur="1000" fill="hold"/>
                                        <p:tgtEl>
                                          <p:spTgt spid="32"/>
                                        </p:tgtEl>
                                        <p:attrNameLst>
                                          <p:attrName>ppt_y</p:attrName>
                                        </p:attrNameLst>
                                      </p:cBhvr>
                                      <p:tavLst>
                                        <p:tav tm="0">
                                          <p:val>
                                            <p:strVal val="#ppt_y-.1"/>
                                          </p:val>
                                        </p:tav>
                                        <p:tav tm="100000">
                                          <p:val>
                                            <p:strVal val="#ppt_y"/>
                                          </p:val>
                                        </p:tav>
                                      </p:tavLst>
                                    </p:anim>
                                  </p:childTnLst>
                                </p:cTn>
                              </p:par>
                            </p:childTnLst>
                          </p:cTn>
                        </p:par>
                        <p:par>
                          <p:cTn id="149" fill="hold">
                            <p:stCondLst>
                              <p:cond delay="8399"/>
                            </p:stCondLst>
                            <p:childTnLst>
                              <p:par>
                                <p:cTn id="150" presetID="10" presetClass="entr" presetSubtype="0" fill="hold" nodeType="afterEffect">
                                  <p:stCondLst>
                                    <p:cond delay="0"/>
                                  </p:stCondLst>
                                  <p:childTnLst>
                                    <p:set>
                                      <p:cBhvr>
                                        <p:cTn id="151" dur="1" fill="hold">
                                          <p:stCondLst>
                                            <p:cond delay="0"/>
                                          </p:stCondLst>
                                        </p:cTn>
                                        <p:tgtEl>
                                          <p:spTgt spid="29"/>
                                        </p:tgtEl>
                                        <p:attrNameLst>
                                          <p:attrName>style.visibility</p:attrName>
                                        </p:attrNameLst>
                                      </p:cBhvr>
                                      <p:to>
                                        <p:strVal val="visible"/>
                                      </p:to>
                                    </p:set>
                                    <p:animEffect transition="in" filter="fade">
                                      <p:cBhvr>
                                        <p:cTn id="152" dur="500"/>
                                        <p:tgtEl>
                                          <p:spTgt spid="29"/>
                                        </p:tgtEl>
                                      </p:cBhvr>
                                    </p:animEffect>
                                  </p:childTnLst>
                                </p:cTn>
                              </p:par>
                              <p:par>
                                <p:cTn id="153" presetID="10" presetClass="entr" presetSubtype="0" fill="hold" nodeType="withEffect">
                                  <p:stCondLst>
                                    <p:cond delay="0"/>
                                  </p:stCondLst>
                                  <p:childTnLst>
                                    <p:set>
                                      <p:cBhvr>
                                        <p:cTn id="154" dur="1" fill="hold">
                                          <p:stCondLst>
                                            <p:cond delay="0"/>
                                          </p:stCondLst>
                                        </p:cTn>
                                        <p:tgtEl>
                                          <p:spTgt spid="31"/>
                                        </p:tgtEl>
                                        <p:attrNameLst>
                                          <p:attrName>style.visibility</p:attrName>
                                        </p:attrNameLst>
                                      </p:cBhvr>
                                      <p:to>
                                        <p:strVal val="visible"/>
                                      </p:to>
                                    </p:set>
                                    <p:animEffect transition="in" filter="fade">
                                      <p:cBhvr>
                                        <p:cTn id="155" dur="500"/>
                                        <p:tgtEl>
                                          <p:spTgt spid="31"/>
                                        </p:tgtEl>
                                      </p:cBhvr>
                                    </p:animEffect>
                                  </p:childTnLst>
                                </p:cTn>
                              </p:par>
                              <p:par>
                                <p:cTn id="156" presetID="10" presetClass="entr" presetSubtype="0" fill="hold" nodeType="withEffect">
                                  <p:stCondLst>
                                    <p:cond delay="0"/>
                                  </p:stCondLst>
                                  <p:childTnLst>
                                    <p:set>
                                      <p:cBhvr>
                                        <p:cTn id="157" dur="1" fill="hold">
                                          <p:stCondLst>
                                            <p:cond delay="0"/>
                                          </p:stCondLst>
                                        </p:cTn>
                                        <p:tgtEl>
                                          <p:spTgt spid="34"/>
                                        </p:tgtEl>
                                        <p:attrNameLst>
                                          <p:attrName>style.visibility</p:attrName>
                                        </p:attrNameLst>
                                      </p:cBhvr>
                                      <p:to>
                                        <p:strVal val="visible"/>
                                      </p:to>
                                    </p:set>
                                    <p:animEffect transition="in" filter="fade">
                                      <p:cBhvr>
                                        <p:cTn id="15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9" fill="hold" display="0">
                  <p:stCondLst>
                    <p:cond delay="indefinite"/>
                  </p:stCondLst>
                  <p:endCondLst>
                    <p:cond evt="onStopAudio" delay="0">
                      <p:tgtEl>
                        <p:sldTgt/>
                      </p:tgtEl>
                    </p:cond>
                  </p:endCondLst>
                </p:cTn>
                <p:tgtEl>
                  <p:spTgt spid="7"/>
                </p:tgtEl>
              </p:cMediaNode>
            </p:audio>
            <p:audio>
              <p:cMediaNode vol="80000">
                <p:cTn id="160" fill="hold" display="0">
                  <p:stCondLst>
                    <p:cond delay="indefinite"/>
                  </p:stCondLst>
                  <p:endCondLst>
                    <p:cond evt="onStopAudio" delay="0">
                      <p:tgtEl>
                        <p:sldTgt/>
                      </p:tgtEl>
                    </p:cond>
                  </p:endCondLst>
                </p:cTn>
                <p:tgtEl>
                  <p:spTgt spid="25"/>
                </p:tgtEl>
              </p:cMediaNode>
            </p:audio>
            <p:audio>
              <p:cMediaNode vol="80000">
                <p:cTn id="161" fill="hold" display="0">
                  <p:stCondLst>
                    <p:cond delay="indefinite"/>
                  </p:stCondLst>
                  <p:endCondLst>
                    <p:cond evt="onStopAudio" delay="0">
                      <p:tgtEl>
                        <p:sldTgt/>
                      </p:tgtEl>
                    </p:cond>
                  </p:endCondLst>
                </p:cTn>
                <p:tgtEl>
                  <p:spTgt spid="11"/>
                </p:tgtEl>
              </p:cMediaNode>
            </p:audio>
            <p:seq concurrent="1" nextAc="seek">
              <p:cTn id="162" restart="whenNotActive" fill="hold" evtFilter="cancelBubble" nodeType="interactiveSeq">
                <p:stCondLst>
                  <p:cond evt="onClick" delay="0">
                    <p:tgtEl>
                      <p:spTgt spid="27"/>
                    </p:tgtEl>
                  </p:cond>
                </p:stCondLst>
                <p:endSync evt="end" delay="0">
                  <p:rtn val="all"/>
                </p:endSync>
                <p:childTnLst>
                  <p:par>
                    <p:cTn id="163" fill="hold">
                      <p:stCondLst>
                        <p:cond delay="0"/>
                      </p:stCondLst>
                      <p:childTnLst>
                        <p:par>
                          <p:cTn id="164" fill="hold">
                            <p:stCondLst>
                              <p:cond delay="0"/>
                            </p:stCondLst>
                            <p:childTnLst>
                              <p:par>
                                <p:cTn id="165" presetID="10" presetClass="exit" presetSubtype="0" fill="hold" nodeType="clickEffect">
                                  <p:stCondLst>
                                    <p:cond delay="0"/>
                                  </p:stCondLst>
                                  <p:childTnLst>
                                    <p:animEffect transition="out" filter="fade">
                                      <p:cBhvr>
                                        <p:cTn id="166" dur="10"/>
                                        <p:tgtEl>
                                          <p:spTgt spid="27"/>
                                        </p:tgtEl>
                                      </p:cBhvr>
                                    </p:animEffect>
                                    <p:set>
                                      <p:cBhvr>
                                        <p:cTn id="167" dur="1" fill="hold">
                                          <p:stCondLst>
                                            <p:cond delay="9"/>
                                          </p:stCondLst>
                                        </p:cTn>
                                        <p:tgtEl>
                                          <p:spTgt spid="27"/>
                                        </p:tgtEl>
                                        <p:attrNameLst>
                                          <p:attrName>style.visibility</p:attrName>
                                        </p:attrNameLst>
                                      </p:cBhvr>
                                      <p:to>
                                        <p:strVal val="hidden"/>
                                      </p:to>
                                    </p:set>
                                  </p:childTnLst>
                                </p:cTn>
                              </p:par>
                              <p:par>
                                <p:cTn id="168" presetID="1" presetClass="mediacall" presetSubtype="0" fill="hold" nodeType="withEffect">
                                  <p:stCondLst>
                                    <p:cond delay="0"/>
                                  </p:stCondLst>
                                  <p:childTnLst>
                                    <p:cmd type="call" cmd="playFrom(0.0)">
                                      <p:cBhvr>
                                        <p:cTn id="169" dur="576" fill="hold"/>
                                        <p:tgtEl>
                                          <p:spTgt spid="53"/>
                                        </p:tgtEl>
                                      </p:cBhvr>
                                    </p:cmd>
                                  </p:childTnLst>
                                </p:cTn>
                              </p:par>
                              <p:par>
                                <p:cTn id="170" presetID="10" presetClass="entr" presetSubtype="0" fill="hold" nodeType="withEffect">
                                  <p:stCondLst>
                                    <p:cond delay="0"/>
                                  </p:stCondLst>
                                  <p:childTnLst>
                                    <p:set>
                                      <p:cBhvr>
                                        <p:cTn id="171" dur="1" fill="hold">
                                          <p:stCondLst>
                                            <p:cond delay="0"/>
                                          </p:stCondLst>
                                        </p:cTn>
                                        <p:tgtEl>
                                          <p:spTgt spid="35"/>
                                        </p:tgtEl>
                                        <p:attrNameLst>
                                          <p:attrName>style.visibility</p:attrName>
                                        </p:attrNameLst>
                                      </p:cBhvr>
                                      <p:to>
                                        <p:strVal val="visible"/>
                                      </p:to>
                                    </p:set>
                                    <p:animEffect transition="in" filter="fade">
                                      <p:cBhvr>
                                        <p:cTn id="172" dur="10"/>
                                        <p:tgtEl>
                                          <p:spTgt spid="35"/>
                                        </p:tgtEl>
                                      </p:cBhvr>
                                    </p:animEffect>
                                  </p:childTnLst>
                                </p:cTn>
                              </p:par>
                              <p:par>
                                <p:cTn id="173" presetID="10" presetClass="exit" presetSubtype="0" fill="hold" nodeType="withEffect">
                                  <p:stCondLst>
                                    <p:cond delay="0"/>
                                  </p:stCondLst>
                                  <p:childTnLst>
                                    <p:animEffect transition="out" filter="fade">
                                      <p:cBhvr>
                                        <p:cTn id="174" dur="500"/>
                                        <p:tgtEl>
                                          <p:spTgt spid="29"/>
                                        </p:tgtEl>
                                      </p:cBhvr>
                                    </p:animEffect>
                                    <p:set>
                                      <p:cBhvr>
                                        <p:cTn id="175" dur="1" fill="hold">
                                          <p:stCondLst>
                                            <p:cond delay="499"/>
                                          </p:stCondLst>
                                        </p:cTn>
                                        <p:tgtEl>
                                          <p:spTgt spid="29"/>
                                        </p:tgtEl>
                                        <p:attrNameLst>
                                          <p:attrName>style.visibility</p:attrName>
                                        </p:attrNameLst>
                                      </p:cBhvr>
                                      <p:to>
                                        <p:strVal val="hidden"/>
                                      </p:to>
                                    </p:set>
                                  </p:childTnLst>
                                </p:cTn>
                              </p:par>
                            </p:childTnLst>
                          </p:cTn>
                        </p:par>
                        <p:par>
                          <p:cTn id="176" fill="hold">
                            <p:stCondLst>
                              <p:cond delay="576"/>
                            </p:stCondLst>
                            <p:childTnLst>
                              <p:par>
                                <p:cTn id="177" presetID="1" presetClass="mediacall" presetSubtype="0" fill="hold" nodeType="afterEffect">
                                  <p:stCondLst>
                                    <p:cond delay="0"/>
                                  </p:stCondLst>
                                  <p:childTnLst>
                                    <p:cmd type="call" cmd="playFrom(0.0)">
                                      <p:cBhvr>
                                        <p:cTn id="178" dur="783" fill="hold"/>
                                        <p:tgtEl>
                                          <p:spTgt spid="57"/>
                                        </p:tgtEl>
                                      </p:cBhvr>
                                    </p:cmd>
                                  </p:childTnLst>
                                </p:cTn>
                              </p:par>
                              <p:par>
                                <p:cTn id="179" presetID="31" presetClass="entr" presetSubtype="0" fill="hold" nodeType="withEffect">
                                  <p:stCondLst>
                                    <p:cond delay="0"/>
                                  </p:stCondLst>
                                  <p:childTnLst>
                                    <p:set>
                                      <p:cBhvr>
                                        <p:cTn id="180" dur="1" fill="hold">
                                          <p:stCondLst>
                                            <p:cond delay="0"/>
                                          </p:stCondLst>
                                        </p:cTn>
                                        <p:tgtEl>
                                          <p:spTgt spid="38"/>
                                        </p:tgtEl>
                                        <p:attrNameLst>
                                          <p:attrName>style.visibility</p:attrName>
                                        </p:attrNameLst>
                                      </p:cBhvr>
                                      <p:to>
                                        <p:strVal val="visible"/>
                                      </p:to>
                                    </p:set>
                                    <p:anim calcmode="lin" valueType="num">
                                      <p:cBhvr>
                                        <p:cTn id="181" dur="500" fill="hold"/>
                                        <p:tgtEl>
                                          <p:spTgt spid="38"/>
                                        </p:tgtEl>
                                        <p:attrNameLst>
                                          <p:attrName>ppt_w</p:attrName>
                                        </p:attrNameLst>
                                      </p:cBhvr>
                                      <p:tavLst>
                                        <p:tav tm="0">
                                          <p:val>
                                            <p:fltVal val="0"/>
                                          </p:val>
                                        </p:tav>
                                        <p:tav tm="100000">
                                          <p:val>
                                            <p:strVal val="#ppt_w"/>
                                          </p:val>
                                        </p:tav>
                                      </p:tavLst>
                                    </p:anim>
                                    <p:anim calcmode="lin" valueType="num">
                                      <p:cBhvr>
                                        <p:cTn id="182" dur="500" fill="hold"/>
                                        <p:tgtEl>
                                          <p:spTgt spid="38"/>
                                        </p:tgtEl>
                                        <p:attrNameLst>
                                          <p:attrName>ppt_h</p:attrName>
                                        </p:attrNameLst>
                                      </p:cBhvr>
                                      <p:tavLst>
                                        <p:tav tm="0">
                                          <p:val>
                                            <p:fltVal val="0"/>
                                          </p:val>
                                        </p:tav>
                                        <p:tav tm="100000">
                                          <p:val>
                                            <p:strVal val="#ppt_h"/>
                                          </p:val>
                                        </p:tav>
                                      </p:tavLst>
                                    </p:anim>
                                    <p:anim calcmode="lin" valueType="num">
                                      <p:cBhvr>
                                        <p:cTn id="183" dur="500" fill="hold"/>
                                        <p:tgtEl>
                                          <p:spTgt spid="38"/>
                                        </p:tgtEl>
                                        <p:attrNameLst>
                                          <p:attrName>style.rotation</p:attrName>
                                        </p:attrNameLst>
                                      </p:cBhvr>
                                      <p:tavLst>
                                        <p:tav tm="0">
                                          <p:val>
                                            <p:fltVal val="90"/>
                                          </p:val>
                                        </p:tav>
                                        <p:tav tm="100000">
                                          <p:val>
                                            <p:fltVal val="0"/>
                                          </p:val>
                                        </p:tav>
                                      </p:tavLst>
                                    </p:anim>
                                    <p:animEffect transition="in" filter="fade">
                                      <p:cBhvr>
                                        <p:cTn id="184" dur="500"/>
                                        <p:tgtEl>
                                          <p:spTgt spid="38"/>
                                        </p:tgtEl>
                                      </p:cBhvr>
                                    </p:animEffect>
                                  </p:childTnLst>
                                </p:cTn>
                              </p:par>
                              <p:par>
                                <p:cTn id="185" presetID="37" presetClass="path" presetSubtype="0" accel="50000" decel="50000" fill="hold" nodeType="withEffect">
                                  <p:stCondLst>
                                    <p:cond delay="0"/>
                                  </p:stCondLst>
                                  <p:childTnLst>
                                    <p:animMotion origin="layout" path="M 0.07812 0.22146 L 0.07617 0.14121 C 0.07552 0.12308 0.07129 0.10263 0.06402 0.08295 C 0.05588 0.06154 0.04687 0.04707 0.03765 0.03916 L -0.00358 0.00367 " pathEditMode="relative" rAng="-7411653" ptsTypes="FffFF">
                                      <p:cBhvr>
                                        <p:cTn id="186" dur="500" fill="hold"/>
                                        <p:tgtEl>
                                          <p:spTgt spid="38"/>
                                        </p:tgtEl>
                                        <p:attrNameLst>
                                          <p:attrName>ppt_x</p:attrName>
                                          <p:attrName>ppt_y</p:attrName>
                                        </p:attrNameLst>
                                      </p:cBhvr>
                                      <p:rCtr x="-2778" y="-12423"/>
                                    </p:animMotion>
                                  </p:childTnLst>
                                </p:cTn>
                              </p:par>
                              <p:par>
                                <p:cTn id="187" presetID="31" presetClass="entr" presetSubtype="0" fill="hold" nodeType="withEffect">
                                  <p:stCondLst>
                                    <p:cond delay="500"/>
                                  </p:stCondLst>
                                  <p:childTnLst>
                                    <p:set>
                                      <p:cBhvr>
                                        <p:cTn id="188" dur="1" fill="hold">
                                          <p:stCondLst>
                                            <p:cond delay="0"/>
                                          </p:stCondLst>
                                        </p:cTn>
                                        <p:tgtEl>
                                          <p:spTgt spid="39"/>
                                        </p:tgtEl>
                                        <p:attrNameLst>
                                          <p:attrName>style.visibility</p:attrName>
                                        </p:attrNameLst>
                                      </p:cBhvr>
                                      <p:to>
                                        <p:strVal val="visible"/>
                                      </p:to>
                                    </p:set>
                                    <p:anim calcmode="lin" valueType="num">
                                      <p:cBhvr>
                                        <p:cTn id="189" dur="500" fill="hold"/>
                                        <p:tgtEl>
                                          <p:spTgt spid="39"/>
                                        </p:tgtEl>
                                        <p:attrNameLst>
                                          <p:attrName>ppt_w</p:attrName>
                                        </p:attrNameLst>
                                      </p:cBhvr>
                                      <p:tavLst>
                                        <p:tav tm="0">
                                          <p:val>
                                            <p:fltVal val="0"/>
                                          </p:val>
                                        </p:tav>
                                        <p:tav tm="100000">
                                          <p:val>
                                            <p:strVal val="#ppt_w"/>
                                          </p:val>
                                        </p:tav>
                                      </p:tavLst>
                                    </p:anim>
                                    <p:anim calcmode="lin" valueType="num">
                                      <p:cBhvr>
                                        <p:cTn id="190" dur="500" fill="hold"/>
                                        <p:tgtEl>
                                          <p:spTgt spid="39"/>
                                        </p:tgtEl>
                                        <p:attrNameLst>
                                          <p:attrName>ppt_h</p:attrName>
                                        </p:attrNameLst>
                                      </p:cBhvr>
                                      <p:tavLst>
                                        <p:tav tm="0">
                                          <p:val>
                                            <p:fltVal val="0"/>
                                          </p:val>
                                        </p:tav>
                                        <p:tav tm="100000">
                                          <p:val>
                                            <p:strVal val="#ppt_h"/>
                                          </p:val>
                                        </p:tav>
                                      </p:tavLst>
                                    </p:anim>
                                    <p:anim calcmode="lin" valueType="num">
                                      <p:cBhvr>
                                        <p:cTn id="191" dur="500" fill="hold"/>
                                        <p:tgtEl>
                                          <p:spTgt spid="39"/>
                                        </p:tgtEl>
                                        <p:attrNameLst>
                                          <p:attrName>style.rotation</p:attrName>
                                        </p:attrNameLst>
                                      </p:cBhvr>
                                      <p:tavLst>
                                        <p:tav tm="0">
                                          <p:val>
                                            <p:fltVal val="90"/>
                                          </p:val>
                                        </p:tav>
                                        <p:tav tm="100000">
                                          <p:val>
                                            <p:fltVal val="0"/>
                                          </p:val>
                                        </p:tav>
                                      </p:tavLst>
                                    </p:anim>
                                    <p:animEffect transition="in" filter="fade">
                                      <p:cBhvr>
                                        <p:cTn id="192" dur="500"/>
                                        <p:tgtEl>
                                          <p:spTgt spid="39"/>
                                        </p:tgtEl>
                                      </p:cBhvr>
                                    </p:animEffect>
                                  </p:childTnLst>
                                </p:cTn>
                              </p:par>
                              <p:par>
                                <p:cTn id="193" presetID="37" presetClass="path" presetSubtype="0" accel="50000" decel="50000" fill="hold" nodeType="withEffect">
                                  <p:stCondLst>
                                    <p:cond delay="500"/>
                                  </p:stCondLst>
                                  <p:childTnLst>
                                    <p:animMotion origin="layout" path="M -0.0727 0.22203 L -0.07107 0.1468 C -0.07053 0.12943 -0.06619 0.11034 -0.06011 0.09028 C -0.05219 0.06983 -0.04459 0.05497 -0.03602 0.04649 L 0.00131 0.0081 " pathEditMode="relative" rAng="-25098745" ptsTypes="FffFF">
                                      <p:cBhvr>
                                        <p:cTn id="194" dur="500" fill="hold"/>
                                        <p:tgtEl>
                                          <p:spTgt spid="39"/>
                                        </p:tgtEl>
                                        <p:attrNameLst>
                                          <p:attrName>ppt_x</p:attrName>
                                          <p:attrName>ppt_y</p:attrName>
                                        </p:attrNameLst>
                                      </p:cBhvr>
                                      <p:rCtr x="2507" y="-11998"/>
                                    </p:animMotion>
                                  </p:childTnLst>
                                </p:cTn>
                              </p:par>
                            </p:childTnLst>
                          </p:cTn>
                        </p:par>
                        <p:par>
                          <p:cTn id="195" fill="hold">
                            <p:stCondLst>
                              <p:cond delay="1576"/>
                            </p:stCondLst>
                            <p:childTnLst>
                              <p:par>
                                <p:cTn id="196" presetID="2" presetClass="exit" presetSubtype="4" fill="hold" nodeType="afterEffect">
                                  <p:stCondLst>
                                    <p:cond delay="0"/>
                                  </p:stCondLst>
                                  <p:childTnLst>
                                    <p:anim calcmode="lin" valueType="num">
                                      <p:cBhvr additive="base">
                                        <p:cTn id="197" dur="500"/>
                                        <p:tgtEl>
                                          <p:spTgt spid="26"/>
                                        </p:tgtEl>
                                        <p:attrNameLst>
                                          <p:attrName>ppt_x</p:attrName>
                                        </p:attrNameLst>
                                      </p:cBhvr>
                                      <p:tavLst>
                                        <p:tav tm="0">
                                          <p:val>
                                            <p:strVal val="ppt_x"/>
                                          </p:val>
                                        </p:tav>
                                        <p:tav tm="100000">
                                          <p:val>
                                            <p:strVal val="ppt_x"/>
                                          </p:val>
                                        </p:tav>
                                      </p:tavLst>
                                    </p:anim>
                                    <p:anim calcmode="lin" valueType="num">
                                      <p:cBhvr additive="base">
                                        <p:cTn id="198" dur="500"/>
                                        <p:tgtEl>
                                          <p:spTgt spid="26"/>
                                        </p:tgtEl>
                                        <p:attrNameLst>
                                          <p:attrName>ppt_y</p:attrName>
                                        </p:attrNameLst>
                                      </p:cBhvr>
                                      <p:tavLst>
                                        <p:tav tm="0">
                                          <p:val>
                                            <p:strVal val="ppt_y"/>
                                          </p:val>
                                        </p:tav>
                                        <p:tav tm="100000">
                                          <p:val>
                                            <p:strVal val="1+ppt_h/2"/>
                                          </p:val>
                                        </p:tav>
                                      </p:tavLst>
                                    </p:anim>
                                    <p:set>
                                      <p:cBhvr>
                                        <p:cTn id="199" dur="1" fill="hold">
                                          <p:stCondLst>
                                            <p:cond delay="499"/>
                                          </p:stCondLst>
                                        </p:cTn>
                                        <p:tgtEl>
                                          <p:spTgt spid="26"/>
                                        </p:tgtEl>
                                        <p:attrNameLst>
                                          <p:attrName>style.visibility</p:attrName>
                                        </p:attrNameLst>
                                      </p:cBhvr>
                                      <p:to>
                                        <p:strVal val="hidden"/>
                                      </p:to>
                                    </p:set>
                                  </p:childTnLst>
                                </p:cTn>
                              </p:par>
                              <p:par>
                                <p:cTn id="200" presetID="2" presetClass="exit" presetSubtype="4" fill="hold" nodeType="withEffect">
                                  <p:stCondLst>
                                    <p:cond delay="0"/>
                                  </p:stCondLst>
                                  <p:childTnLst>
                                    <p:anim calcmode="lin" valueType="num">
                                      <p:cBhvr additive="base">
                                        <p:cTn id="201" dur="750"/>
                                        <p:tgtEl>
                                          <p:spTgt spid="35"/>
                                        </p:tgtEl>
                                        <p:attrNameLst>
                                          <p:attrName>ppt_x</p:attrName>
                                        </p:attrNameLst>
                                      </p:cBhvr>
                                      <p:tavLst>
                                        <p:tav tm="0">
                                          <p:val>
                                            <p:strVal val="ppt_x"/>
                                          </p:val>
                                        </p:tav>
                                        <p:tav tm="100000">
                                          <p:val>
                                            <p:strVal val="ppt_x"/>
                                          </p:val>
                                        </p:tav>
                                      </p:tavLst>
                                    </p:anim>
                                    <p:anim calcmode="lin" valueType="num">
                                      <p:cBhvr additive="base">
                                        <p:cTn id="202" dur="750"/>
                                        <p:tgtEl>
                                          <p:spTgt spid="35"/>
                                        </p:tgtEl>
                                        <p:attrNameLst>
                                          <p:attrName>ppt_y</p:attrName>
                                        </p:attrNameLst>
                                      </p:cBhvr>
                                      <p:tavLst>
                                        <p:tav tm="0">
                                          <p:val>
                                            <p:strVal val="ppt_y"/>
                                          </p:val>
                                        </p:tav>
                                        <p:tav tm="100000">
                                          <p:val>
                                            <p:strVal val="1+ppt_h/2"/>
                                          </p:val>
                                        </p:tav>
                                      </p:tavLst>
                                    </p:anim>
                                    <p:set>
                                      <p:cBhvr>
                                        <p:cTn id="203" dur="1" fill="hold">
                                          <p:stCondLst>
                                            <p:cond delay="749"/>
                                          </p:stCondLst>
                                        </p:cTn>
                                        <p:tgtEl>
                                          <p:spTgt spid="35"/>
                                        </p:tgtEl>
                                        <p:attrNameLst>
                                          <p:attrName>style.visibility</p:attrName>
                                        </p:attrNameLst>
                                      </p:cBhvr>
                                      <p:to>
                                        <p:strVal val="hidden"/>
                                      </p:to>
                                    </p:set>
                                  </p:childTnLst>
                                </p:cTn>
                              </p:par>
                            </p:childTnLst>
                          </p:cTn>
                        </p:par>
                        <p:par>
                          <p:cTn id="204" fill="hold">
                            <p:stCondLst>
                              <p:cond delay="2326"/>
                            </p:stCondLst>
                            <p:childTnLst>
                              <p:par>
                                <p:cTn id="205" presetID="10" presetClass="entr" presetSubtype="0" fill="hold" nodeType="afterEffect">
                                  <p:stCondLst>
                                    <p:cond delay="0"/>
                                  </p:stCondLst>
                                  <p:childTnLst>
                                    <p:set>
                                      <p:cBhvr>
                                        <p:cTn id="206" dur="1" fill="hold">
                                          <p:stCondLst>
                                            <p:cond delay="0"/>
                                          </p:stCondLst>
                                        </p:cTn>
                                        <p:tgtEl>
                                          <p:spTgt spid="41"/>
                                        </p:tgtEl>
                                        <p:attrNameLst>
                                          <p:attrName>style.visibility</p:attrName>
                                        </p:attrNameLst>
                                      </p:cBhvr>
                                      <p:to>
                                        <p:strVal val="visible"/>
                                      </p:to>
                                    </p:set>
                                    <p:animEffect transition="in" filter="fade">
                                      <p:cBhvr>
                                        <p:cTn id="207" dur="1000"/>
                                        <p:tgtEl>
                                          <p:spTgt spid="41"/>
                                        </p:tgtEl>
                                      </p:cBhvr>
                                    </p:animEffect>
                                  </p:childTnLst>
                                </p:cTn>
                              </p:par>
                              <p:par>
                                <p:cTn id="208" presetID="1" presetClass="mediacall" presetSubtype="0" fill="hold" nodeType="withEffect">
                                  <p:stCondLst>
                                    <p:cond delay="0"/>
                                  </p:stCondLst>
                                  <p:childTnLst>
                                    <p:cmd type="call" cmd="playFrom(0.0)">
                                      <p:cBhvr>
                                        <p:cTn id="209" dur="3600" fill="hold"/>
                                        <p:tgtEl>
                                          <p:spTgt spid="54"/>
                                        </p:tgtEl>
                                      </p:cBhvr>
                                    </p:cmd>
                                  </p:childTnLst>
                                </p:cTn>
                              </p:par>
                            </p:childTnLst>
                          </p:cTn>
                        </p:par>
                        <p:par>
                          <p:cTn id="210" fill="hold">
                            <p:stCondLst>
                              <p:cond delay="5926"/>
                            </p:stCondLst>
                            <p:childTnLst>
                              <p:par>
                                <p:cTn id="211" presetID="31" presetClass="exit" presetSubtype="0" fill="hold" nodeType="afterEffect">
                                  <p:stCondLst>
                                    <p:cond delay="1000"/>
                                  </p:stCondLst>
                                  <p:childTnLst>
                                    <p:anim calcmode="lin" valueType="num">
                                      <p:cBhvr>
                                        <p:cTn id="212" dur="500"/>
                                        <p:tgtEl>
                                          <p:spTgt spid="38"/>
                                        </p:tgtEl>
                                        <p:attrNameLst>
                                          <p:attrName>ppt_w</p:attrName>
                                        </p:attrNameLst>
                                      </p:cBhvr>
                                      <p:tavLst>
                                        <p:tav tm="0">
                                          <p:val>
                                            <p:strVal val="ppt_w"/>
                                          </p:val>
                                        </p:tav>
                                        <p:tav tm="100000">
                                          <p:val>
                                            <p:fltVal val="0"/>
                                          </p:val>
                                        </p:tav>
                                      </p:tavLst>
                                    </p:anim>
                                    <p:anim calcmode="lin" valueType="num">
                                      <p:cBhvr>
                                        <p:cTn id="213" dur="500"/>
                                        <p:tgtEl>
                                          <p:spTgt spid="38"/>
                                        </p:tgtEl>
                                        <p:attrNameLst>
                                          <p:attrName>ppt_h</p:attrName>
                                        </p:attrNameLst>
                                      </p:cBhvr>
                                      <p:tavLst>
                                        <p:tav tm="0">
                                          <p:val>
                                            <p:strVal val="ppt_h"/>
                                          </p:val>
                                        </p:tav>
                                        <p:tav tm="100000">
                                          <p:val>
                                            <p:fltVal val="0"/>
                                          </p:val>
                                        </p:tav>
                                      </p:tavLst>
                                    </p:anim>
                                    <p:anim calcmode="lin" valueType="num">
                                      <p:cBhvr>
                                        <p:cTn id="214" dur="500"/>
                                        <p:tgtEl>
                                          <p:spTgt spid="38"/>
                                        </p:tgtEl>
                                        <p:attrNameLst>
                                          <p:attrName>style.rotation</p:attrName>
                                        </p:attrNameLst>
                                      </p:cBhvr>
                                      <p:tavLst>
                                        <p:tav tm="0">
                                          <p:val>
                                            <p:fltVal val="0"/>
                                          </p:val>
                                        </p:tav>
                                        <p:tav tm="100000">
                                          <p:val>
                                            <p:fltVal val="90"/>
                                          </p:val>
                                        </p:tav>
                                      </p:tavLst>
                                    </p:anim>
                                    <p:animEffect transition="out" filter="fade">
                                      <p:cBhvr>
                                        <p:cTn id="215" dur="500"/>
                                        <p:tgtEl>
                                          <p:spTgt spid="38"/>
                                        </p:tgtEl>
                                      </p:cBhvr>
                                    </p:animEffect>
                                    <p:set>
                                      <p:cBhvr>
                                        <p:cTn id="216" dur="1" fill="hold">
                                          <p:stCondLst>
                                            <p:cond delay="499"/>
                                          </p:stCondLst>
                                        </p:cTn>
                                        <p:tgtEl>
                                          <p:spTgt spid="38"/>
                                        </p:tgtEl>
                                        <p:attrNameLst>
                                          <p:attrName>style.visibility</p:attrName>
                                        </p:attrNameLst>
                                      </p:cBhvr>
                                      <p:to>
                                        <p:strVal val="hidden"/>
                                      </p:to>
                                    </p:set>
                                  </p:childTnLst>
                                </p:cTn>
                              </p:par>
                              <p:par>
                                <p:cTn id="217" presetID="31" presetClass="exit" presetSubtype="0" fill="hold" nodeType="withEffect">
                                  <p:stCondLst>
                                    <p:cond delay="1000"/>
                                  </p:stCondLst>
                                  <p:childTnLst>
                                    <p:anim calcmode="lin" valueType="num">
                                      <p:cBhvr>
                                        <p:cTn id="218" dur="500"/>
                                        <p:tgtEl>
                                          <p:spTgt spid="39"/>
                                        </p:tgtEl>
                                        <p:attrNameLst>
                                          <p:attrName>ppt_w</p:attrName>
                                        </p:attrNameLst>
                                      </p:cBhvr>
                                      <p:tavLst>
                                        <p:tav tm="0">
                                          <p:val>
                                            <p:strVal val="ppt_w"/>
                                          </p:val>
                                        </p:tav>
                                        <p:tav tm="100000">
                                          <p:val>
                                            <p:fltVal val="0"/>
                                          </p:val>
                                        </p:tav>
                                      </p:tavLst>
                                    </p:anim>
                                    <p:anim calcmode="lin" valueType="num">
                                      <p:cBhvr>
                                        <p:cTn id="219" dur="500"/>
                                        <p:tgtEl>
                                          <p:spTgt spid="39"/>
                                        </p:tgtEl>
                                        <p:attrNameLst>
                                          <p:attrName>ppt_h</p:attrName>
                                        </p:attrNameLst>
                                      </p:cBhvr>
                                      <p:tavLst>
                                        <p:tav tm="0">
                                          <p:val>
                                            <p:strVal val="ppt_h"/>
                                          </p:val>
                                        </p:tav>
                                        <p:tav tm="100000">
                                          <p:val>
                                            <p:fltVal val="0"/>
                                          </p:val>
                                        </p:tav>
                                      </p:tavLst>
                                    </p:anim>
                                    <p:anim calcmode="lin" valueType="num">
                                      <p:cBhvr>
                                        <p:cTn id="220" dur="500"/>
                                        <p:tgtEl>
                                          <p:spTgt spid="39"/>
                                        </p:tgtEl>
                                        <p:attrNameLst>
                                          <p:attrName>style.rotation</p:attrName>
                                        </p:attrNameLst>
                                      </p:cBhvr>
                                      <p:tavLst>
                                        <p:tav tm="0">
                                          <p:val>
                                            <p:fltVal val="0"/>
                                          </p:val>
                                        </p:tav>
                                        <p:tav tm="100000">
                                          <p:val>
                                            <p:fltVal val="90"/>
                                          </p:val>
                                        </p:tav>
                                      </p:tavLst>
                                    </p:anim>
                                    <p:animEffect transition="out" filter="fade">
                                      <p:cBhvr>
                                        <p:cTn id="221" dur="500"/>
                                        <p:tgtEl>
                                          <p:spTgt spid="39"/>
                                        </p:tgtEl>
                                      </p:cBhvr>
                                    </p:animEffect>
                                    <p:set>
                                      <p:cBhvr>
                                        <p:cTn id="222" dur="1" fill="hold">
                                          <p:stCondLst>
                                            <p:cond delay="499"/>
                                          </p:stCondLst>
                                        </p:cTn>
                                        <p:tgtEl>
                                          <p:spTgt spid="39"/>
                                        </p:tgtEl>
                                        <p:attrNameLst>
                                          <p:attrName>style.visibility</p:attrName>
                                        </p:attrNameLst>
                                      </p:cBhvr>
                                      <p:to>
                                        <p:strVal val="hidden"/>
                                      </p:to>
                                    </p:set>
                                  </p:childTnLst>
                                </p:cTn>
                              </p:par>
                            </p:childTnLst>
                          </p:cTn>
                        </p:par>
                      </p:childTnLst>
                    </p:cTn>
                  </p:par>
                </p:childTnLst>
              </p:cTn>
              <p:nextCondLst>
                <p:cond evt="onClick" delay="0">
                  <p:tgtEl>
                    <p:spTgt spid="27"/>
                  </p:tgtEl>
                </p:cond>
              </p:nextCondLst>
            </p:seq>
            <p:seq concurrent="1" nextAc="seek">
              <p:cTn id="223" restart="whenNotActive" fill="hold" evtFilter="cancelBubble" nodeType="interactiveSeq">
                <p:stCondLst>
                  <p:cond evt="onClick" delay="0">
                    <p:tgtEl>
                      <p:spTgt spid="30"/>
                    </p:tgtEl>
                  </p:cond>
                </p:stCondLst>
                <p:endSync evt="end" delay="0">
                  <p:rtn val="all"/>
                </p:endSync>
                <p:childTnLst>
                  <p:par>
                    <p:cTn id="224" fill="hold">
                      <p:stCondLst>
                        <p:cond delay="0"/>
                      </p:stCondLst>
                      <p:childTnLst>
                        <p:par>
                          <p:cTn id="225" fill="hold">
                            <p:stCondLst>
                              <p:cond delay="0"/>
                            </p:stCondLst>
                            <p:childTnLst>
                              <p:par>
                                <p:cTn id="226" presetID="10" presetClass="exit" presetSubtype="0" fill="hold" nodeType="clickEffect">
                                  <p:stCondLst>
                                    <p:cond delay="0"/>
                                  </p:stCondLst>
                                  <p:childTnLst>
                                    <p:animEffect transition="out" filter="fade">
                                      <p:cBhvr>
                                        <p:cTn id="227" dur="10"/>
                                        <p:tgtEl>
                                          <p:spTgt spid="30"/>
                                        </p:tgtEl>
                                      </p:cBhvr>
                                    </p:animEffect>
                                    <p:set>
                                      <p:cBhvr>
                                        <p:cTn id="228" dur="1" fill="hold">
                                          <p:stCondLst>
                                            <p:cond delay="9"/>
                                          </p:stCondLst>
                                        </p:cTn>
                                        <p:tgtEl>
                                          <p:spTgt spid="30"/>
                                        </p:tgtEl>
                                        <p:attrNameLst>
                                          <p:attrName>style.visibility</p:attrName>
                                        </p:attrNameLst>
                                      </p:cBhvr>
                                      <p:to>
                                        <p:strVal val="hidden"/>
                                      </p:to>
                                    </p:set>
                                  </p:childTnLst>
                                </p:cTn>
                              </p:par>
                              <p:par>
                                <p:cTn id="229" presetID="1" presetClass="mediacall" presetSubtype="0" fill="hold" nodeType="withEffect">
                                  <p:stCondLst>
                                    <p:cond delay="0"/>
                                  </p:stCondLst>
                                  <p:childTnLst>
                                    <p:cmd type="call" cmd="playFrom(0.0)">
                                      <p:cBhvr>
                                        <p:cTn id="230" dur="576" fill="hold"/>
                                        <p:tgtEl>
                                          <p:spTgt spid="53"/>
                                        </p:tgtEl>
                                      </p:cBhvr>
                                    </p:cmd>
                                  </p:childTnLst>
                                </p:cTn>
                              </p:par>
                              <p:par>
                                <p:cTn id="231" presetID="10" presetClass="entr" presetSubtype="0" fill="hold" nodeType="withEffect">
                                  <p:stCondLst>
                                    <p:cond delay="0"/>
                                  </p:stCondLst>
                                  <p:childTnLst>
                                    <p:set>
                                      <p:cBhvr>
                                        <p:cTn id="232" dur="1" fill="hold">
                                          <p:stCondLst>
                                            <p:cond delay="0"/>
                                          </p:stCondLst>
                                        </p:cTn>
                                        <p:tgtEl>
                                          <p:spTgt spid="36"/>
                                        </p:tgtEl>
                                        <p:attrNameLst>
                                          <p:attrName>style.visibility</p:attrName>
                                        </p:attrNameLst>
                                      </p:cBhvr>
                                      <p:to>
                                        <p:strVal val="visible"/>
                                      </p:to>
                                    </p:set>
                                    <p:animEffect transition="in" filter="fade">
                                      <p:cBhvr>
                                        <p:cTn id="233" dur="10"/>
                                        <p:tgtEl>
                                          <p:spTgt spid="36"/>
                                        </p:tgtEl>
                                      </p:cBhvr>
                                    </p:animEffect>
                                  </p:childTnLst>
                                </p:cTn>
                              </p:par>
                              <p:par>
                                <p:cTn id="234" presetID="10" presetClass="exit" presetSubtype="0" fill="hold" nodeType="withEffect">
                                  <p:stCondLst>
                                    <p:cond delay="0"/>
                                  </p:stCondLst>
                                  <p:childTnLst>
                                    <p:animEffect transition="out" filter="fade">
                                      <p:cBhvr>
                                        <p:cTn id="235" dur="500"/>
                                        <p:tgtEl>
                                          <p:spTgt spid="31"/>
                                        </p:tgtEl>
                                      </p:cBhvr>
                                    </p:animEffect>
                                    <p:set>
                                      <p:cBhvr>
                                        <p:cTn id="236" dur="1" fill="hold">
                                          <p:stCondLst>
                                            <p:cond delay="499"/>
                                          </p:stCondLst>
                                        </p:cTn>
                                        <p:tgtEl>
                                          <p:spTgt spid="31"/>
                                        </p:tgtEl>
                                        <p:attrNameLst>
                                          <p:attrName>style.visibility</p:attrName>
                                        </p:attrNameLst>
                                      </p:cBhvr>
                                      <p:to>
                                        <p:strVal val="hidden"/>
                                      </p:to>
                                    </p:set>
                                  </p:childTnLst>
                                </p:cTn>
                              </p:par>
                            </p:childTnLst>
                          </p:cTn>
                        </p:par>
                        <p:par>
                          <p:cTn id="237" fill="hold">
                            <p:stCondLst>
                              <p:cond delay="576"/>
                            </p:stCondLst>
                            <p:childTnLst>
                              <p:par>
                                <p:cTn id="238" presetID="1" presetClass="mediacall" presetSubtype="0" fill="hold" nodeType="afterEffect">
                                  <p:stCondLst>
                                    <p:cond delay="0"/>
                                  </p:stCondLst>
                                  <p:childTnLst>
                                    <p:cmd type="call" cmd="playFrom(0.0)">
                                      <p:cBhvr>
                                        <p:cTn id="239" dur="287" fill="hold"/>
                                        <p:tgtEl>
                                          <p:spTgt spid="55"/>
                                        </p:tgtEl>
                                      </p:cBhvr>
                                    </p:cmd>
                                  </p:childTnLst>
                                </p:cTn>
                              </p:par>
                              <p:par>
                                <p:cTn id="240" presetID="31" presetClass="entr" presetSubtype="0" fill="hold" nodeType="withEffect">
                                  <p:stCondLst>
                                    <p:cond delay="0"/>
                                  </p:stCondLst>
                                  <p:childTnLst>
                                    <p:set>
                                      <p:cBhvr>
                                        <p:cTn id="241" dur="1" fill="hold">
                                          <p:stCondLst>
                                            <p:cond delay="0"/>
                                          </p:stCondLst>
                                        </p:cTn>
                                        <p:tgtEl>
                                          <p:spTgt spid="40"/>
                                        </p:tgtEl>
                                        <p:attrNameLst>
                                          <p:attrName>style.visibility</p:attrName>
                                        </p:attrNameLst>
                                      </p:cBhvr>
                                      <p:to>
                                        <p:strVal val="visible"/>
                                      </p:to>
                                    </p:set>
                                    <p:anim calcmode="lin" valueType="num">
                                      <p:cBhvr>
                                        <p:cTn id="242" dur="500" fill="hold"/>
                                        <p:tgtEl>
                                          <p:spTgt spid="40"/>
                                        </p:tgtEl>
                                        <p:attrNameLst>
                                          <p:attrName>ppt_w</p:attrName>
                                        </p:attrNameLst>
                                      </p:cBhvr>
                                      <p:tavLst>
                                        <p:tav tm="0">
                                          <p:val>
                                            <p:fltVal val="0"/>
                                          </p:val>
                                        </p:tav>
                                        <p:tav tm="100000">
                                          <p:val>
                                            <p:strVal val="#ppt_w"/>
                                          </p:val>
                                        </p:tav>
                                      </p:tavLst>
                                    </p:anim>
                                    <p:anim calcmode="lin" valueType="num">
                                      <p:cBhvr>
                                        <p:cTn id="243" dur="500" fill="hold"/>
                                        <p:tgtEl>
                                          <p:spTgt spid="40"/>
                                        </p:tgtEl>
                                        <p:attrNameLst>
                                          <p:attrName>ppt_h</p:attrName>
                                        </p:attrNameLst>
                                      </p:cBhvr>
                                      <p:tavLst>
                                        <p:tav tm="0">
                                          <p:val>
                                            <p:fltVal val="0"/>
                                          </p:val>
                                        </p:tav>
                                        <p:tav tm="100000">
                                          <p:val>
                                            <p:strVal val="#ppt_h"/>
                                          </p:val>
                                        </p:tav>
                                      </p:tavLst>
                                    </p:anim>
                                    <p:anim calcmode="lin" valueType="num">
                                      <p:cBhvr>
                                        <p:cTn id="244" dur="500" fill="hold"/>
                                        <p:tgtEl>
                                          <p:spTgt spid="40"/>
                                        </p:tgtEl>
                                        <p:attrNameLst>
                                          <p:attrName>style.rotation</p:attrName>
                                        </p:attrNameLst>
                                      </p:cBhvr>
                                      <p:tavLst>
                                        <p:tav tm="0">
                                          <p:val>
                                            <p:fltVal val="90"/>
                                          </p:val>
                                        </p:tav>
                                        <p:tav tm="100000">
                                          <p:val>
                                            <p:fltVal val="0"/>
                                          </p:val>
                                        </p:tav>
                                      </p:tavLst>
                                    </p:anim>
                                    <p:animEffect transition="in" filter="fade">
                                      <p:cBhvr>
                                        <p:cTn id="245" dur="500"/>
                                        <p:tgtEl>
                                          <p:spTgt spid="40"/>
                                        </p:tgtEl>
                                      </p:cBhvr>
                                    </p:animEffect>
                                  </p:childTnLst>
                                </p:cTn>
                              </p:par>
                              <p:par>
                                <p:cTn id="246" presetID="42" presetClass="path" presetSubtype="0" accel="50000" decel="50000" fill="hold" nodeType="withEffect">
                                  <p:stCondLst>
                                    <p:cond delay="0"/>
                                  </p:stCondLst>
                                  <p:childTnLst>
                                    <p:animMotion origin="layout" path="M -2.39583E-6 3.08642E-7 L -2.39583E-6 0.1738 " pathEditMode="relative" rAng="0" ptsTypes="AA">
                                      <p:cBhvr>
                                        <p:cTn id="247" dur="500" spd="-100000" fill="hold"/>
                                        <p:tgtEl>
                                          <p:spTgt spid="40"/>
                                        </p:tgtEl>
                                        <p:attrNameLst>
                                          <p:attrName>ppt_x</p:attrName>
                                          <p:attrName>ppt_y</p:attrName>
                                        </p:attrNameLst>
                                      </p:cBhvr>
                                      <p:rCtr x="0" y="8681"/>
                                    </p:animMotion>
                                  </p:childTnLst>
                                </p:cTn>
                              </p:par>
                            </p:childTnLst>
                          </p:cTn>
                        </p:par>
                        <p:par>
                          <p:cTn id="248" fill="hold">
                            <p:stCondLst>
                              <p:cond delay="1076"/>
                            </p:stCondLst>
                            <p:childTnLst>
                              <p:par>
                                <p:cTn id="249" presetID="2" presetClass="exit" presetSubtype="4" fill="hold" nodeType="afterEffect">
                                  <p:stCondLst>
                                    <p:cond delay="0"/>
                                  </p:stCondLst>
                                  <p:childTnLst>
                                    <p:anim calcmode="lin" valueType="num">
                                      <p:cBhvr additive="base">
                                        <p:cTn id="250" dur="500"/>
                                        <p:tgtEl>
                                          <p:spTgt spid="28"/>
                                        </p:tgtEl>
                                        <p:attrNameLst>
                                          <p:attrName>ppt_x</p:attrName>
                                        </p:attrNameLst>
                                      </p:cBhvr>
                                      <p:tavLst>
                                        <p:tav tm="0">
                                          <p:val>
                                            <p:strVal val="ppt_x"/>
                                          </p:val>
                                        </p:tav>
                                        <p:tav tm="100000">
                                          <p:val>
                                            <p:strVal val="ppt_x"/>
                                          </p:val>
                                        </p:tav>
                                      </p:tavLst>
                                    </p:anim>
                                    <p:anim calcmode="lin" valueType="num">
                                      <p:cBhvr additive="base">
                                        <p:cTn id="251" dur="500"/>
                                        <p:tgtEl>
                                          <p:spTgt spid="28"/>
                                        </p:tgtEl>
                                        <p:attrNameLst>
                                          <p:attrName>ppt_y</p:attrName>
                                        </p:attrNameLst>
                                      </p:cBhvr>
                                      <p:tavLst>
                                        <p:tav tm="0">
                                          <p:val>
                                            <p:strVal val="ppt_y"/>
                                          </p:val>
                                        </p:tav>
                                        <p:tav tm="100000">
                                          <p:val>
                                            <p:strVal val="1+ppt_h/2"/>
                                          </p:val>
                                        </p:tav>
                                      </p:tavLst>
                                    </p:anim>
                                    <p:set>
                                      <p:cBhvr>
                                        <p:cTn id="252" dur="1" fill="hold">
                                          <p:stCondLst>
                                            <p:cond delay="499"/>
                                          </p:stCondLst>
                                        </p:cTn>
                                        <p:tgtEl>
                                          <p:spTgt spid="28"/>
                                        </p:tgtEl>
                                        <p:attrNameLst>
                                          <p:attrName>style.visibility</p:attrName>
                                        </p:attrNameLst>
                                      </p:cBhvr>
                                      <p:to>
                                        <p:strVal val="hidden"/>
                                      </p:to>
                                    </p:set>
                                  </p:childTnLst>
                                </p:cTn>
                              </p:par>
                              <p:par>
                                <p:cTn id="253" presetID="2" presetClass="exit" presetSubtype="4" fill="hold" nodeType="withEffect">
                                  <p:stCondLst>
                                    <p:cond delay="0"/>
                                  </p:stCondLst>
                                  <p:childTnLst>
                                    <p:anim calcmode="lin" valueType="num">
                                      <p:cBhvr additive="base">
                                        <p:cTn id="254" dur="750"/>
                                        <p:tgtEl>
                                          <p:spTgt spid="36"/>
                                        </p:tgtEl>
                                        <p:attrNameLst>
                                          <p:attrName>ppt_x</p:attrName>
                                        </p:attrNameLst>
                                      </p:cBhvr>
                                      <p:tavLst>
                                        <p:tav tm="0">
                                          <p:val>
                                            <p:strVal val="ppt_x"/>
                                          </p:val>
                                        </p:tav>
                                        <p:tav tm="100000">
                                          <p:val>
                                            <p:strVal val="ppt_x"/>
                                          </p:val>
                                        </p:tav>
                                      </p:tavLst>
                                    </p:anim>
                                    <p:anim calcmode="lin" valueType="num">
                                      <p:cBhvr additive="base">
                                        <p:cTn id="255" dur="750"/>
                                        <p:tgtEl>
                                          <p:spTgt spid="36"/>
                                        </p:tgtEl>
                                        <p:attrNameLst>
                                          <p:attrName>ppt_y</p:attrName>
                                        </p:attrNameLst>
                                      </p:cBhvr>
                                      <p:tavLst>
                                        <p:tav tm="0">
                                          <p:val>
                                            <p:strVal val="ppt_y"/>
                                          </p:val>
                                        </p:tav>
                                        <p:tav tm="100000">
                                          <p:val>
                                            <p:strVal val="1+ppt_h/2"/>
                                          </p:val>
                                        </p:tav>
                                      </p:tavLst>
                                    </p:anim>
                                    <p:set>
                                      <p:cBhvr>
                                        <p:cTn id="256" dur="1" fill="hold">
                                          <p:stCondLst>
                                            <p:cond delay="749"/>
                                          </p:stCondLst>
                                        </p:cTn>
                                        <p:tgtEl>
                                          <p:spTgt spid="36"/>
                                        </p:tgtEl>
                                        <p:attrNameLst>
                                          <p:attrName>style.visibility</p:attrName>
                                        </p:attrNameLst>
                                      </p:cBhvr>
                                      <p:to>
                                        <p:strVal val="hidden"/>
                                      </p:to>
                                    </p:set>
                                  </p:childTnLst>
                                </p:cTn>
                              </p:par>
                            </p:childTnLst>
                          </p:cTn>
                        </p:par>
                        <p:par>
                          <p:cTn id="257" fill="hold">
                            <p:stCondLst>
                              <p:cond delay="1826"/>
                            </p:stCondLst>
                            <p:childTnLst>
                              <p:par>
                                <p:cTn id="258" presetID="10" presetClass="entr" presetSubtype="0" fill="hold" nodeType="afterEffect">
                                  <p:stCondLst>
                                    <p:cond delay="0"/>
                                  </p:stCondLst>
                                  <p:childTnLst>
                                    <p:set>
                                      <p:cBhvr>
                                        <p:cTn id="259" dur="1" fill="hold">
                                          <p:stCondLst>
                                            <p:cond delay="0"/>
                                          </p:stCondLst>
                                        </p:cTn>
                                        <p:tgtEl>
                                          <p:spTgt spid="45"/>
                                        </p:tgtEl>
                                        <p:attrNameLst>
                                          <p:attrName>style.visibility</p:attrName>
                                        </p:attrNameLst>
                                      </p:cBhvr>
                                      <p:to>
                                        <p:strVal val="visible"/>
                                      </p:to>
                                    </p:set>
                                    <p:animEffect transition="in" filter="fade">
                                      <p:cBhvr>
                                        <p:cTn id="260" dur="1000"/>
                                        <p:tgtEl>
                                          <p:spTgt spid="45"/>
                                        </p:tgtEl>
                                      </p:cBhvr>
                                    </p:animEffect>
                                  </p:childTnLst>
                                </p:cTn>
                              </p:par>
                              <p:par>
                                <p:cTn id="261" presetID="1" presetClass="mediacall" presetSubtype="0" fill="hold" nodeType="withEffect">
                                  <p:stCondLst>
                                    <p:cond delay="0"/>
                                  </p:stCondLst>
                                  <p:childTnLst>
                                    <p:cmd type="call" cmd="playFrom(0.0)">
                                      <p:cBhvr>
                                        <p:cTn id="262" dur="3600" fill="hold"/>
                                        <p:tgtEl>
                                          <p:spTgt spid="54"/>
                                        </p:tgtEl>
                                      </p:cBhvr>
                                    </p:cmd>
                                  </p:childTnLst>
                                </p:cTn>
                              </p:par>
                            </p:childTnLst>
                          </p:cTn>
                        </p:par>
                        <p:par>
                          <p:cTn id="263" fill="hold">
                            <p:stCondLst>
                              <p:cond delay="5426"/>
                            </p:stCondLst>
                            <p:childTnLst>
                              <p:par>
                                <p:cTn id="264" presetID="31" presetClass="exit" presetSubtype="0" fill="hold" nodeType="afterEffect">
                                  <p:stCondLst>
                                    <p:cond delay="1000"/>
                                  </p:stCondLst>
                                  <p:childTnLst>
                                    <p:anim calcmode="lin" valueType="num">
                                      <p:cBhvr>
                                        <p:cTn id="265" dur="500"/>
                                        <p:tgtEl>
                                          <p:spTgt spid="40"/>
                                        </p:tgtEl>
                                        <p:attrNameLst>
                                          <p:attrName>ppt_w</p:attrName>
                                        </p:attrNameLst>
                                      </p:cBhvr>
                                      <p:tavLst>
                                        <p:tav tm="0">
                                          <p:val>
                                            <p:strVal val="ppt_w"/>
                                          </p:val>
                                        </p:tav>
                                        <p:tav tm="100000">
                                          <p:val>
                                            <p:fltVal val="0"/>
                                          </p:val>
                                        </p:tav>
                                      </p:tavLst>
                                    </p:anim>
                                    <p:anim calcmode="lin" valueType="num">
                                      <p:cBhvr>
                                        <p:cTn id="266" dur="500"/>
                                        <p:tgtEl>
                                          <p:spTgt spid="40"/>
                                        </p:tgtEl>
                                        <p:attrNameLst>
                                          <p:attrName>ppt_h</p:attrName>
                                        </p:attrNameLst>
                                      </p:cBhvr>
                                      <p:tavLst>
                                        <p:tav tm="0">
                                          <p:val>
                                            <p:strVal val="ppt_h"/>
                                          </p:val>
                                        </p:tav>
                                        <p:tav tm="100000">
                                          <p:val>
                                            <p:fltVal val="0"/>
                                          </p:val>
                                        </p:tav>
                                      </p:tavLst>
                                    </p:anim>
                                    <p:anim calcmode="lin" valueType="num">
                                      <p:cBhvr>
                                        <p:cTn id="267" dur="500"/>
                                        <p:tgtEl>
                                          <p:spTgt spid="40"/>
                                        </p:tgtEl>
                                        <p:attrNameLst>
                                          <p:attrName>style.rotation</p:attrName>
                                        </p:attrNameLst>
                                      </p:cBhvr>
                                      <p:tavLst>
                                        <p:tav tm="0">
                                          <p:val>
                                            <p:fltVal val="0"/>
                                          </p:val>
                                        </p:tav>
                                        <p:tav tm="100000">
                                          <p:val>
                                            <p:fltVal val="90"/>
                                          </p:val>
                                        </p:tav>
                                      </p:tavLst>
                                    </p:anim>
                                    <p:animEffect transition="out" filter="fade">
                                      <p:cBhvr>
                                        <p:cTn id="268" dur="500"/>
                                        <p:tgtEl>
                                          <p:spTgt spid="40"/>
                                        </p:tgtEl>
                                      </p:cBhvr>
                                    </p:animEffect>
                                    <p:set>
                                      <p:cBhvr>
                                        <p:cTn id="269" dur="1" fill="hold">
                                          <p:stCondLst>
                                            <p:cond delay="499"/>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30"/>
                  </p:tgtEl>
                </p:cond>
              </p:nextCondLst>
            </p:seq>
            <p:seq concurrent="1" nextAc="seek">
              <p:cTn id="270" restart="whenNotActive" fill="hold" evtFilter="cancelBubble" nodeType="interactiveSeq">
                <p:stCondLst>
                  <p:cond evt="onClick" delay="0">
                    <p:tgtEl>
                      <p:spTgt spid="33"/>
                    </p:tgtEl>
                  </p:cond>
                </p:stCondLst>
                <p:endSync evt="end" delay="0">
                  <p:rtn val="all"/>
                </p:endSync>
                <p:childTnLst>
                  <p:par>
                    <p:cTn id="271" fill="hold">
                      <p:stCondLst>
                        <p:cond delay="0"/>
                      </p:stCondLst>
                      <p:childTnLst>
                        <p:par>
                          <p:cTn id="272" fill="hold">
                            <p:stCondLst>
                              <p:cond delay="0"/>
                            </p:stCondLst>
                            <p:childTnLst>
                              <p:par>
                                <p:cTn id="273" presetID="10" presetClass="exit" presetSubtype="0" fill="hold" nodeType="clickEffect">
                                  <p:stCondLst>
                                    <p:cond delay="0"/>
                                  </p:stCondLst>
                                  <p:childTnLst>
                                    <p:animEffect transition="out" filter="fade">
                                      <p:cBhvr>
                                        <p:cTn id="274" dur="10"/>
                                        <p:tgtEl>
                                          <p:spTgt spid="33"/>
                                        </p:tgtEl>
                                      </p:cBhvr>
                                    </p:animEffect>
                                    <p:set>
                                      <p:cBhvr>
                                        <p:cTn id="275" dur="1" fill="hold">
                                          <p:stCondLst>
                                            <p:cond delay="9"/>
                                          </p:stCondLst>
                                        </p:cTn>
                                        <p:tgtEl>
                                          <p:spTgt spid="33"/>
                                        </p:tgtEl>
                                        <p:attrNameLst>
                                          <p:attrName>style.visibility</p:attrName>
                                        </p:attrNameLst>
                                      </p:cBhvr>
                                      <p:to>
                                        <p:strVal val="hidden"/>
                                      </p:to>
                                    </p:set>
                                  </p:childTnLst>
                                </p:cTn>
                              </p:par>
                              <p:par>
                                <p:cTn id="276" presetID="1" presetClass="mediacall" presetSubtype="0" fill="hold" nodeType="withEffect">
                                  <p:stCondLst>
                                    <p:cond delay="0"/>
                                  </p:stCondLst>
                                  <p:childTnLst>
                                    <p:cmd type="call" cmd="playFrom(0.0)">
                                      <p:cBhvr>
                                        <p:cTn id="277" dur="576" fill="hold"/>
                                        <p:tgtEl>
                                          <p:spTgt spid="53"/>
                                        </p:tgtEl>
                                      </p:cBhvr>
                                    </p:cmd>
                                  </p:childTnLst>
                                </p:cTn>
                              </p:par>
                              <p:par>
                                <p:cTn id="278" presetID="10" presetClass="entr" presetSubtype="0" fill="hold" nodeType="withEffect">
                                  <p:stCondLst>
                                    <p:cond delay="0"/>
                                  </p:stCondLst>
                                  <p:childTnLst>
                                    <p:set>
                                      <p:cBhvr>
                                        <p:cTn id="279" dur="1" fill="hold">
                                          <p:stCondLst>
                                            <p:cond delay="0"/>
                                          </p:stCondLst>
                                        </p:cTn>
                                        <p:tgtEl>
                                          <p:spTgt spid="37"/>
                                        </p:tgtEl>
                                        <p:attrNameLst>
                                          <p:attrName>style.visibility</p:attrName>
                                        </p:attrNameLst>
                                      </p:cBhvr>
                                      <p:to>
                                        <p:strVal val="visible"/>
                                      </p:to>
                                    </p:set>
                                    <p:animEffect transition="in" filter="fade">
                                      <p:cBhvr>
                                        <p:cTn id="280" dur="10"/>
                                        <p:tgtEl>
                                          <p:spTgt spid="37"/>
                                        </p:tgtEl>
                                      </p:cBhvr>
                                    </p:animEffect>
                                  </p:childTnLst>
                                </p:cTn>
                              </p:par>
                              <p:par>
                                <p:cTn id="281" presetID="10" presetClass="exit" presetSubtype="0" fill="hold" nodeType="withEffect">
                                  <p:stCondLst>
                                    <p:cond delay="0"/>
                                  </p:stCondLst>
                                  <p:childTnLst>
                                    <p:animEffect transition="out" filter="fade">
                                      <p:cBhvr>
                                        <p:cTn id="282" dur="500"/>
                                        <p:tgtEl>
                                          <p:spTgt spid="34"/>
                                        </p:tgtEl>
                                      </p:cBhvr>
                                    </p:animEffect>
                                    <p:set>
                                      <p:cBhvr>
                                        <p:cTn id="283" dur="1" fill="hold">
                                          <p:stCondLst>
                                            <p:cond delay="499"/>
                                          </p:stCondLst>
                                        </p:cTn>
                                        <p:tgtEl>
                                          <p:spTgt spid="34"/>
                                        </p:tgtEl>
                                        <p:attrNameLst>
                                          <p:attrName>style.visibility</p:attrName>
                                        </p:attrNameLst>
                                      </p:cBhvr>
                                      <p:to>
                                        <p:strVal val="hidden"/>
                                      </p:to>
                                    </p:set>
                                  </p:childTnLst>
                                </p:cTn>
                              </p:par>
                            </p:childTnLst>
                          </p:cTn>
                        </p:par>
                        <p:par>
                          <p:cTn id="284" fill="hold">
                            <p:stCondLst>
                              <p:cond delay="576"/>
                            </p:stCondLst>
                            <p:childTnLst>
                              <p:par>
                                <p:cTn id="285" presetID="1" presetClass="mediacall" presetSubtype="0" fill="hold" nodeType="afterEffect">
                                  <p:stCondLst>
                                    <p:cond delay="0"/>
                                  </p:stCondLst>
                                  <p:childTnLst>
                                    <p:cmd type="call" cmd="playFrom(0.0)">
                                      <p:cBhvr>
                                        <p:cTn id="286" dur="1802" fill="hold"/>
                                        <p:tgtEl>
                                          <p:spTgt spid="56"/>
                                        </p:tgtEl>
                                      </p:cBhvr>
                                    </p:cmd>
                                  </p:childTnLst>
                                </p:cTn>
                              </p:par>
                              <p:par>
                                <p:cTn id="287" presetID="31" presetClass="entr" presetSubtype="0" fill="hold" nodeType="withEffect">
                                  <p:stCondLst>
                                    <p:cond delay="0"/>
                                  </p:stCondLst>
                                  <p:childTnLst>
                                    <p:set>
                                      <p:cBhvr>
                                        <p:cTn id="288" dur="1" fill="hold">
                                          <p:stCondLst>
                                            <p:cond delay="0"/>
                                          </p:stCondLst>
                                        </p:cTn>
                                        <p:tgtEl>
                                          <p:spTgt spid="59"/>
                                        </p:tgtEl>
                                        <p:attrNameLst>
                                          <p:attrName>style.visibility</p:attrName>
                                        </p:attrNameLst>
                                      </p:cBhvr>
                                      <p:to>
                                        <p:strVal val="visible"/>
                                      </p:to>
                                    </p:set>
                                    <p:anim calcmode="lin" valueType="num">
                                      <p:cBhvr>
                                        <p:cTn id="289" dur="500" fill="hold"/>
                                        <p:tgtEl>
                                          <p:spTgt spid="59"/>
                                        </p:tgtEl>
                                        <p:attrNameLst>
                                          <p:attrName>ppt_w</p:attrName>
                                        </p:attrNameLst>
                                      </p:cBhvr>
                                      <p:tavLst>
                                        <p:tav tm="0">
                                          <p:val>
                                            <p:fltVal val="0"/>
                                          </p:val>
                                        </p:tav>
                                        <p:tav tm="100000">
                                          <p:val>
                                            <p:strVal val="#ppt_w"/>
                                          </p:val>
                                        </p:tav>
                                      </p:tavLst>
                                    </p:anim>
                                    <p:anim calcmode="lin" valueType="num">
                                      <p:cBhvr>
                                        <p:cTn id="290" dur="500" fill="hold"/>
                                        <p:tgtEl>
                                          <p:spTgt spid="59"/>
                                        </p:tgtEl>
                                        <p:attrNameLst>
                                          <p:attrName>ppt_h</p:attrName>
                                        </p:attrNameLst>
                                      </p:cBhvr>
                                      <p:tavLst>
                                        <p:tav tm="0">
                                          <p:val>
                                            <p:fltVal val="0"/>
                                          </p:val>
                                        </p:tav>
                                        <p:tav tm="100000">
                                          <p:val>
                                            <p:strVal val="#ppt_h"/>
                                          </p:val>
                                        </p:tav>
                                      </p:tavLst>
                                    </p:anim>
                                    <p:anim calcmode="lin" valueType="num">
                                      <p:cBhvr>
                                        <p:cTn id="291" dur="500" fill="hold"/>
                                        <p:tgtEl>
                                          <p:spTgt spid="59"/>
                                        </p:tgtEl>
                                        <p:attrNameLst>
                                          <p:attrName>style.rotation</p:attrName>
                                        </p:attrNameLst>
                                      </p:cBhvr>
                                      <p:tavLst>
                                        <p:tav tm="0">
                                          <p:val>
                                            <p:fltVal val="90"/>
                                          </p:val>
                                        </p:tav>
                                        <p:tav tm="100000">
                                          <p:val>
                                            <p:fltVal val="0"/>
                                          </p:val>
                                        </p:tav>
                                      </p:tavLst>
                                    </p:anim>
                                    <p:animEffect transition="in" filter="fade">
                                      <p:cBhvr>
                                        <p:cTn id="292" dur="500"/>
                                        <p:tgtEl>
                                          <p:spTgt spid="59"/>
                                        </p:tgtEl>
                                      </p:cBhvr>
                                    </p:animEffect>
                                  </p:childTnLst>
                                </p:cTn>
                              </p:par>
                              <p:par>
                                <p:cTn id="293" presetID="37" presetClass="path" presetSubtype="0" accel="50000" decel="50000" fill="hold" nodeType="withEffect">
                                  <p:stCondLst>
                                    <p:cond delay="0"/>
                                  </p:stCondLst>
                                  <p:childTnLst>
                                    <p:animMotion origin="layout" path="M 0.10287 0.03877 L 0.07846 -0.02006 C 0.07411 -0.03067 0.06467 -0.0407 0.05621 -0.0434 C 0.04482 -0.04398 0.0357 -0.03993 0.02908 -0.03086 L -0.00466 0.01022 " pathEditMode="relative" rAng="11292292" ptsTypes="FffFF">
                                      <p:cBhvr>
                                        <p:cTn id="294" dur="500" fill="hold"/>
                                        <p:tgtEl>
                                          <p:spTgt spid="59"/>
                                        </p:tgtEl>
                                        <p:attrNameLst>
                                          <p:attrName>ppt_x</p:attrName>
                                          <p:attrName>ppt_y</p:attrName>
                                        </p:attrNameLst>
                                      </p:cBhvr>
                                      <p:rCtr x="-5100" y="-4803"/>
                                    </p:animMotion>
                                  </p:childTnLst>
                                </p:cTn>
                              </p:par>
                              <p:par>
                                <p:cTn id="295" presetID="31" presetClass="entr" presetSubtype="0" fill="hold" nodeType="withEffect">
                                  <p:stCondLst>
                                    <p:cond delay="500"/>
                                  </p:stCondLst>
                                  <p:childTnLst>
                                    <p:set>
                                      <p:cBhvr>
                                        <p:cTn id="296" dur="1" fill="hold">
                                          <p:stCondLst>
                                            <p:cond delay="0"/>
                                          </p:stCondLst>
                                        </p:cTn>
                                        <p:tgtEl>
                                          <p:spTgt spid="58"/>
                                        </p:tgtEl>
                                        <p:attrNameLst>
                                          <p:attrName>style.visibility</p:attrName>
                                        </p:attrNameLst>
                                      </p:cBhvr>
                                      <p:to>
                                        <p:strVal val="visible"/>
                                      </p:to>
                                    </p:set>
                                    <p:anim calcmode="lin" valueType="num">
                                      <p:cBhvr>
                                        <p:cTn id="297" dur="500" fill="hold"/>
                                        <p:tgtEl>
                                          <p:spTgt spid="58"/>
                                        </p:tgtEl>
                                        <p:attrNameLst>
                                          <p:attrName>ppt_w</p:attrName>
                                        </p:attrNameLst>
                                      </p:cBhvr>
                                      <p:tavLst>
                                        <p:tav tm="0">
                                          <p:val>
                                            <p:fltVal val="0"/>
                                          </p:val>
                                        </p:tav>
                                        <p:tav tm="100000">
                                          <p:val>
                                            <p:strVal val="#ppt_w"/>
                                          </p:val>
                                        </p:tav>
                                      </p:tavLst>
                                    </p:anim>
                                    <p:anim calcmode="lin" valueType="num">
                                      <p:cBhvr>
                                        <p:cTn id="298" dur="500" fill="hold"/>
                                        <p:tgtEl>
                                          <p:spTgt spid="58"/>
                                        </p:tgtEl>
                                        <p:attrNameLst>
                                          <p:attrName>ppt_h</p:attrName>
                                        </p:attrNameLst>
                                      </p:cBhvr>
                                      <p:tavLst>
                                        <p:tav tm="0">
                                          <p:val>
                                            <p:fltVal val="0"/>
                                          </p:val>
                                        </p:tav>
                                        <p:tav tm="100000">
                                          <p:val>
                                            <p:strVal val="#ppt_h"/>
                                          </p:val>
                                        </p:tav>
                                      </p:tavLst>
                                    </p:anim>
                                    <p:anim calcmode="lin" valueType="num">
                                      <p:cBhvr>
                                        <p:cTn id="299" dur="500" fill="hold"/>
                                        <p:tgtEl>
                                          <p:spTgt spid="58"/>
                                        </p:tgtEl>
                                        <p:attrNameLst>
                                          <p:attrName>style.rotation</p:attrName>
                                        </p:attrNameLst>
                                      </p:cBhvr>
                                      <p:tavLst>
                                        <p:tav tm="0">
                                          <p:val>
                                            <p:fltVal val="90"/>
                                          </p:val>
                                        </p:tav>
                                        <p:tav tm="100000">
                                          <p:val>
                                            <p:fltVal val="0"/>
                                          </p:val>
                                        </p:tav>
                                      </p:tavLst>
                                    </p:anim>
                                    <p:animEffect transition="in" filter="fade">
                                      <p:cBhvr>
                                        <p:cTn id="300" dur="500"/>
                                        <p:tgtEl>
                                          <p:spTgt spid="58"/>
                                        </p:tgtEl>
                                      </p:cBhvr>
                                    </p:animEffect>
                                  </p:childTnLst>
                                </p:cTn>
                              </p:par>
                              <p:par>
                                <p:cTn id="301" presetID="37" presetClass="path" presetSubtype="0" accel="50000" decel="50000" fill="hold" nodeType="withEffect">
                                  <p:stCondLst>
                                    <p:cond delay="500"/>
                                  </p:stCondLst>
                                  <p:childTnLst>
                                    <p:animMotion origin="layout" path="M 0.07812 0.22146 L 0.07617 0.14121 C 0.07552 0.12308 0.07129 0.10263 0.06402 0.08295 C 0.05588 0.06154 0.04687 0.04707 0.03765 0.03916 L -0.00358 0.00367 " pathEditMode="relative" rAng="-7411653" ptsTypes="FffFF">
                                      <p:cBhvr>
                                        <p:cTn id="302" dur="500" fill="hold"/>
                                        <p:tgtEl>
                                          <p:spTgt spid="58"/>
                                        </p:tgtEl>
                                        <p:attrNameLst>
                                          <p:attrName>ppt_x</p:attrName>
                                          <p:attrName>ppt_y</p:attrName>
                                        </p:attrNameLst>
                                      </p:cBhvr>
                                      <p:rCtr x="-2778" y="-12423"/>
                                    </p:animMotion>
                                  </p:childTnLst>
                                </p:cTn>
                              </p:par>
                              <p:par>
                                <p:cTn id="303" presetID="31" presetClass="entr" presetSubtype="0" fill="hold" nodeType="withEffect">
                                  <p:stCondLst>
                                    <p:cond delay="1000"/>
                                  </p:stCondLst>
                                  <p:childTnLst>
                                    <p:set>
                                      <p:cBhvr>
                                        <p:cTn id="304" dur="1" fill="hold">
                                          <p:stCondLst>
                                            <p:cond delay="0"/>
                                          </p:stCondLst>
                                        </p:cTn>
                                        <p:tgtEl>
                                          <p:spTgt spid="60"/>
                                        </p:tgtEl>
                                        <p:attrNameLst>
                                          <p:attrName>style.visibility</p:attrName>
                                        </p:attrNameLst>
                                      </p:cBhvr>
                                      <p:to>
                                        <p:strVal val="visible"/>
                                      </p:to>
                                    </p:set>
                                    <p:anim calcmode="lin" valueType="num">
                                      <p:cBhvr>
                                        <p:cTn id="305" dur="500" fill="hold"/>
                                        <p:tgtEl>
                                          <p:spTgt spid="60"/>
                                        </p:tgtEl>
                                        <p:attrNameLst>
                                          <p:attrName>ppt_w</p:attrName>
                                        </p:attrNameLst>
                                      </p:cBhvr>
                                      <p:tavLst>
                                        <p:tav tm="0">
                                          <p:val>
                                            <p:fltVal val="0"/>
                                          </p:val>
                                        </p:tav>
                                        <p:tav tm="100000">
                                          <p:val>
                                            <p:strVal val="#ppt_w"/>
                                          </p:val>
                                        </p:tav>
                                      </p:tavLst>
                                    </p:anim>
                                    <p:anim calcmode="lin" valueType="num">
                                      <p:cBhvr>
                                        <p:cTn id="306" dur="500" fill="hold"/>
                                        <p:tgtEl>
                                          <p:spTgt spid="60"/>
                                        </p:tgtEl>
                                        <p:attrNameLst>
                                          <p:attrName>ppt_h</p:attrName>
                                        </p:attrNameLst>
                                      </p:cBhvr>
                                      <p:tavLst>
                                        <p:tav tm="0">
                                          <p:val>
                                            <p:fltVal val="0"/>
                                          </p:val>
                                        </p:tav>
                                        <p:tav tm="100000">
                                          <p:val>
                                            <p:strVal val="#ppt_h"/>
                                          </p:val>
                                        </p:tav>
                                      </p:tavLst>
                                    </p:anim>
                                    <p:anim calcmode="lin" valueType="num">
                                      <p:cBhvr>
                                        <p:cTn id="307" dur="500" fill="hold"/>
                                        <p:tgtEl>
                                          <p:spTgt spid="60"/>
                                        </p:tgtEl>
                                        <p:attrNameLst>
                                          <p:attrName>style.rotation</p:attrName>
                                        </p:attrNameLst>
                                      </p:cBhvr>
                                      <p:tavLst>
                                        <p:tav tm="0">
                                          <p:val>
                                            <p:fltVal val="90"/>
                                          </p:val>
                                        </p:tav>
                                        <p:tav tm="100000">
                                          <p:val>
                                            <p:fltVal val="0"/>
                                          </p:val>
                                        </p:tav>
                                      </p:tavLst>
                                    </p:anim>
                                    <p:animEffect transition="in" filter="fade">
                                      <p:cBhvr>
                                        <p:cTn id="308" dur="500"/>
                                        <p:tgtEl>
                                          <p:spTgt spid="60"/>
                                        </p:tgtEl>
                                      </p:cBhvr>
                                    </p:animEffect>
                                  </p:childTnLst>
                                </p:cTn>
                              </p:par>
                              <p:par>
                                <p:cTn id="309" presetID="37" presetClass="path" presetSubtype="0" accel="50000" decel="50000" fill="hold" nodeType="withEffect">
                                  <p:stCondLst>
                                    <p:cond delay="1000"/>
                                  </p:stCondLst>
                                  <p:childTnLst>
                                    <p:animMotion origin="layout" path="M -0.04741 0.15606 L -0.05241 0.09838 C -0.05273 0.08507 -0.05034 0.07118 -0.04633 0.05749 C -0.04134 0.04341 -0.03526 0.03395 -0.02919 0.02932 L 0.00337 0.00907 " pathEditMode="relative" rAng="-25098746" ptsTypes="FffFF">
                                      <p:cBhvr>
                                        <p:cTn id="310" dur="500" fill="hold"/>
                                        <p:tgtEl>
                                          <p:spTgt spid="60"/>
                                        </p:tgtEl>
                                        <p:attrNameLst>
                                          <p:attrName>ppt_x</p:attrName>
                                          <p:attrName>ppt_y</p:attrName>
                                        </p:attrNameLst>
                                      </p:cBhvr>
                                      <p:rCtr x="1345" y="-8661"/>
                                    </p:animMotion>
                                  </p:childTnLst>
                                </p:cTn>
                              </p:par>
                              <p:par>
                                <p:cTn id="311" presetID="31" presetClass="entr" presetSubtype="0" fill="hold" nodeType="withEffect">
                                  <p:stCondLst>
                                    <p:cond delay="1500"/>
                                  </p:stCondLst>
                                  <p:childTnLst>
                                    <p:set>
                                      <p:cBhvr>
                                        <p:cTn id="312" dur="1" fill="hold">
                                          <p:stCondLst>
                                            <p:cond delay="0"/>
                                          </p:stCondLst>
                                        </p:cTn>
                                        <p:tgtEl>
                                          <p:spTgt spid="61"/>
                                        </p:tgtEl>
                                        <p:attrNameLst>
                                          <p:attrName>style.visibility</p:attrName>
                                        </p:attrNameLst>
                                      </p:cBhvr>
                                      <p:to>
                                        <p:strVal val="visible"/>
                                      </p:to>
                                    </p:set>
                                    <p:anim calcmode="lin" valueType="num">
                                      <p:cBhvr>
                                        <p:cTn id="313" dur="500" fill="hold"/>
                                        <p:tgtEl>
                                          <p:spTgt spid="61"/>
                                        </p:tgtEl>
                                        <p:attrNameLst>
                                          <p:attrName>ppt_w</p:attrName>
                                        </p:attrNameLst>
                                      </p:cBhvr>
                                      <p:tavLst>
                                        <p:tav tm="0">
                                          <p:val>
                                            <p:fltVal val="0"/>
                                          </p:val>
                                        </p:tav>
                                        <p:tav tm="100000">
                                          <p:val>
                                            <p:strVal val="#ppt_w"/>
                                          </p:val>
                                        </p:tav>
                                      </p:tavLst>
                                    </p:anim>
                                    <p:anim calcmode="lin" valueType="num">
                                      <p:cBhvr>
                                        <p:cTn id="314" dur="500" fill="hold"/>
                                        <p:tgtEl>
                                          <p:spTgt spid="61"/>
                                        </p:tgtEl>
                                        <p:attrNameLst>
                                          <p:attrName>ppt_h</p:attrName>
                                        </p:attrNameLst>
                                      </p:cBhvr>
                                      <p:tavLst>
                                        <p:tav tm="0">
                                          <p:val>
                                            <p:fltVal val="0"/>
                                          </p:val>
                                        </p:tav>
                                        <p:tav tm="100000">
                                          <p:val>
                                            <p:strVal val="#ppt_h"/>
                                          </p:val>
                                        </p:tav>
                                      </p:tavLst>
                                    </p:anim>
                                    <p:anim calcmode="lin" valueType="num">
                                      <p:cBhvr>
                                        <p:cTn id="315" dur="500" fill="hold"/>
                                        <p:tgtEl>
                                          <p:spTgt spid="61"/>
                                        </p:tgtEl>
                                        <p:attrNameLst>
                                          <p:attrName>style.rotation</p:attrName>
                                        </p:attrNameLst>
                                      </p:cBhvr>
                                      <p:tavLst>
                                        <p:tav tm="0">
                                          <p:val>
                                            <p:fltVal val="90"/>
                                          </p:val>
                                        </p:tav>
                                        <p:tav tm="100000">
                                          <p:val>
                                            <p:fltVal val="0"/>
                                          </p:val>
                                        </p:tav>
                                      </p:tavLst>
                                    </p:anim>
                                    <p:animEffect transition="in" filter="fade">
                                      <p:cBhvr>
                                        <p:cTn id="316" dur="500"/>
                                        <p:tgtEl>
                                          <p:spTgt spid="61"/>
                                        </p:tgtEl>
                                      </p:cBhvr>
                                    </p:animEffect>
                                  </p:childTnLst>
                                </p:cTn>
                              </p:par>
                              <p:par>
                                <p:cTn id="317" presetID="37" presetClass="path" presetSubtype="0" accel="50000" decel="50000" fill="hold" nodeType="withEffect">
                                  <p:stCondLst>
                                    <p:cond delay="1500"/>
                                  </p:stCondLst>
                                  <p:childTnLst>
                                    <p:animMotion origin="layout" path="M 4.58333E-6 -8.64198E-7 L -0.02952 -0.02083 C -0.03581 -0.02469 -0.04395 -0.02527 -0.05263 -0.02064 C -0.06153 -0.01427 -0.06804 -0.00714 -0.07216 0.00405 L -0.09093 0.05054 " pathEditMode="relative" rAng="9751139" ptsTypes="FffFF">
                                      <p:cBhvr>
                                        <p:cTn id="318" dur="500" spd="-100000" fill="hold"/>
                                        <p:tgtEl>
                                          <p:spTgt spid="61"/>
                                        </p:tgtEl>
                                        <p:attrNameLst>
                                          <p:attrName>ppt_x</p:attrName>
                                          <p:attrName>ppt_y</p:attrName>
                                        </p:attrNameLst>
                                      </p:cBhvr>
                                      <p:rCtr x="-4948" y="270"/>
                                    </p:animMotion>
                                  </p:childTnLst>
                                </p:cTn>
                              </p:par>
                            </p:childTnLst>
                          </p:cTn>
                        </p:par>
                        <p:par>
                          <p:cTn id="319" fill="hold">
                            <p:stCondLst>
                              <p:cond delay="2576"/>
                            </p:stCondLst>
                            <p:childTnLst>
                              <p:par>
                                <p:cTn id="320" presetID="2" presetClass="exit" presetSubtype="4" fill="hold" nodeType="afterEffect">
                                  <p:stCondLst>
                                    <p:cond delay="0"/>
                                  </p:stCondLst>
                                  <p:childTnLst>
                                    <p:anim calcmode="lin" valueType="num">
                                      <p:cBhvr additive="base">
                                        <p:cTn id="321" dur="500"/>
                                        <p:tgtEl>
                                          <p:spTgt spid="32"/>
                                        </p:tgtEl>
                                        <p:attrNameLst>
                                          <p:attrName>ppt_x</p:attrName>
                                        </p:attrNameLst>
                                      </p:cBhvr>
                                      <p:tavLst>
                                        <p:tav tm="0">
                                          <p:val>
                                            <p:strVal val="ppt_x"/>
                                          </p:val>
                                        </p:tav>
                                        <p:tav tm="100000">
                                          <p:val>
                                            <p:strVal val="ppt_x"/>
                                          </p:val>
                                        </p:tav>
                                      </p:tavLst>
                                    </p:anim>
                                    <p:anim calcmode="lin" valueType="num">
                                      <p:cBhvr additive="base">
                                        <p:cTn id="322" dur="500"/>
                                        <p:tgtEl>
                                          <p:spTgt spid="32"/>
                                        </p:tgtEl>
                                        <p:attrNameLst>
                                          <p:attrName>ppt_y</p:attrName>
                                        </p:attrNameLst>
                                      </p:cBhvr>
                                      <p:tavLst>
                                        <p:tav tm="0">
                                          <p:val>
                                            <p:strVal val="ppt_y"/>
                                          </p:val>
                                        </p:tav>
                                        <p:tav tm="100000">
                                          <p:val>
                                            <p:strVal val="1+ppt_h/2"/>
                                          </p:val>
                                        </p:tav>
                                      </p:tavLst>
                                    </p:anim>
                                    <p:set>
                                      <p:cBhvr>
                                        <p:cTn id="323" dur="1" fill="hold">
                                          <p:stCondLst>
                                            <p:cond delay="499"/>
                                          </p:stCondLst>
                                        </p:cTn>
                                        <p:tgtEl>
                                          <p:spTgt spid="32"/>
                                        </p:tgtEl>
                                        <p:attrNameLst>
                                          <p:attrName>style.visibility</p:attrName>
                                        </p:attrNameLst>
                                      </p:cBhvr>
                                      <p:to>
                                        <p:strVal val="hidden"/>
                                      </p:to>
                                    </p:set>
                                  </p:childTnLst>
                                </p:cTn>
                              </p:par>
                              <p:par>
                                <p:cTn id="324" presetID="2" presetClass="exit" presetSubtype="4" fill="hold" nodeType="withEffect">
                                  <p:stCondLst>
                                    <p:cond delay="0"/>
                                  </p:stCondLst>
                                  <p:childTnLst>
                                    <p:anim calcmode="lin" valueType="num">
                                      <p:cBhvr additive="base">
                                        <p:cTn id="325" dur="750"/>
                                        <p:tgtEl>
                                          <p:spTgt spid="37"/>
                                        </p:tgtEl>
                                        <p:attrNameLst>
                                          <p:attrName>ppt_x</p:attrName>
                                        </p:attrNameLst>
                                      </p:cBhvr>
                                      <p:tavLst>
                                        <p:tav tm="0">
                                          <p:val>
                                            <p:strVal val="ppt_x"/>
                                          </p:val>
                                        </p:tav>
                                        <p:tav tm="100000">
                                          <p:val>
                                            <p:strVal val="ppt_x"/>
                                          </p:val>
                                        </p:tav>
                                      </p:tavLst>
                                    </p:anim>
                                    <p:anim calcmode="lin" valueType="num">
                                      <p:cBhvr additive="base">
                                        <p:cTn id="326" dur="750"/>
                                        <p:tgtEl>
                                          <p:spTgt spid="37"/>
                                        </p:tgtEl>
                                        <p:attrNameLst>
                                          <p:attrName>ppt_y</p:attrName>
                                        </p:attrNameLst>
                                      </p:cBhvr>
                                      <p:tavLst>
                                        <p:tav tm="0">
                                          <p:val>
                                            <p:strVal val="ppt_y"/>
                                          </p:val>
                                        </p:tav>
                                        <p:tav tm="100000">
                                          <p:val>
                                            <p:strVal val="1+ppt_h/2"/>
                                          </p:val>
                                        </p:tav>
                                      </p:tavLst>
                                    </p:anim>
                                    <p:set>
                                      <p:cBhvr>
                                        <p:cTn id="327" dur="1" fill="hold">
                                          <p:stCondLst>
                                            <p:cond delay="749"/>
                                          </p:stCondLst>
                                        </p:cTn>
                                        <p:tgtEl>
                                          <p:spTgt spid="37"/>
                                        </p:tgtEl>
                                        <p:attrNameLst>
                                          <p:attrName>style.visibility</p:attrName>
                                        </p:attrNameLst>
                                      </p:cBhvr>
                                      <p:to>
                                        <p:strVal val="hidden"/>
                                      </p:to>
                                    </p:set>
                                  </p:childTnLst>
                                </p:cTn>
                              </p:par>
                            </p:childTnLst>
                          </p:cTn>
                        </p:par>
                        <p:par>
                          <p:cTn id="328" fill="hold">
                            <p:stCondLst>
                              <p:cond delay="3326"/>
                            </p:stCondLst>
                            <p:childTnLst>
                              <p:par>
                                <p:cTn id="329" presetID="10" presetClass="entr" presetSubtype="0" fill="hold" nodeType="afterEffect">
                                  <p:stCondLst>
                                    <p:cond delay="0"/>
                                  </p:stCondLst>
                                  <p:childTnLst>
                                    <p:set>
                                      <p:cBhvr>
                                        <p:cTn id="330" dur="1" fill="hold">
                                          <p:stCondLst>
                                            <p:cond delay="0"/>
                                          </p:stCondLst>
                                        </p:cTn>
                                        <p:tgtEl>
                                          <p:spTgt spid="49"/>
                                        </p:tgtEl>
                                        <p:attrNameLst>
                                          <p:attrName>style.visibility</p:attrName>
                                        </p:attrNameLst>
                                      </p:cBhvr>
                                      <p:to>
                                        <p:strVal val="visible"/>
                                      </p:to>
                                    </p:set>
                                    <p:animEffect transition="in" filter="fade">
                                      <p:cBhvr>
                                        <p:cTn id="331" dur="1000"/>
                                        <p:tgtEl>
                                          <p:spTgt spid="49"/>
                                        </p:tgtEl>
                                      </p:cBhvr>
                                    </p:animEffect>
                                  </p:childTnLst>
                                </p:cTn>
                              </p:par>
                              <p:par>
                                <p:cTn id="332" presetID="1" presetClass="mediacall" presetSubtype="0" fill="hold" nodeType="withEffect">
                                  <p:stCondLst>
                                    <p:cond delay="0"/>
                                  </p:stCondLst>
                                  <p:childTnLst>
                                    <p:cmd type="call" cmd="playFrom(0.0)">
                                      <p:cBhvr>
                                        <p:cTn id="333" dur="3600" fill="hold"/>
                                        <p:tgtEl>
                                          <p:spTgt spid="54"/>
                                        </p:tgtEl>
                                      </p:cBhvr>
                                    </p:cmd>
                                  </p:childTnLst>
                                </p:cTn>
                              </p:par>
                            </p:childTnLst>
                          </p:cTn>
                        </p:par>
                        <p:par>
                          <p:cTn id="334" fill="hold">
                            <p:stCondLst>
                              <p:cond delay="6926"/>
                            </p:stCondLst>
                            <p:childTnLst>
                              <p:par>
                                <p:cTn id="335" presetID="31" presetClass="exit" presetSubtype="0" fill="hold" nodeType="afterEffect">
                                  <p:stCondLst>
                                    <p:cond delay="1000"/>
                                  </p:stCondLst>
                                  <p:childTnLst>
                                    <p:anim calcmode="lin" valueType="num">
                                      <p:cBhvr>
                                        <p:cTn id="336" dur="500"/>
                                        <p:tgtEl>
                                          <p:spTgt spid="59"/>
                                        </p:tgtEl>
                                        <p:attrNameLst>
                                          <p:attrName>ppt_w</p:attrName>
                                        </p:attrNameLst>
                                      </p:cBhvr>
                                      <p:tavLst>
                                        <p:tav tm="0">
                                          <p:val>
                                            <p:strVal val="ppt_w"/>
                                          </p:val>
                                        </p:tav>
                                        <p:tav tm="100000">
                                          <p:val>
                                            <p:fltVal val="0"/>
                                          </p:val>
                                        </p:tav>
                                      </p:tavLst>
                                    </p:anim>
                                    <p:anim calcmode="lin" valueType="num">
                                      <p:cBhvr>
                                        <p:cTn id="337" dur="500"/>
                                        <p:tgtEl>
                                          <p:spTgt spid="59"/>
                                        </p:tgtEl>
                                        <p:attrNameLst>
                                          <p:attrName>ppt_h</p:attrName>
                                        </p:attrNameLst>
                                      </p:cBhvr>
                                      <p:tavLst>
                                        <p:tav tm="0">
                                          <p:val>
                                            <p:strVal val="ppt_h"/>
                                          </p:val>
                                        </p:tav>
                                        <p:tav tm="100000">
                                          <p:val>
                                            <p:fltVal val="0"/>
                                          </p:val>
                                        </p:tav>
                                      </p:tavLst>
                                    </p:anim>
                                    <p:anim calcmode="lin" valueType="num">
                                      <p:cBhvr>
                                        <p:cTn id="338" dur="500"/>
                                        <p:tgtEl>
                                          <p:spTgt spid="59"/>
                                        </p:tgtEl>
                                        <p:attrNameLst>
                                          <p:attrName>style.rotation</p:attrName>
                                        </p:attrNameLst>
                                      </p:cBhvr>
                                      <p:tavLst>
                                        <p:tav tm="0">
                                          <p:val>
                                            <p:fltVal val="0"/>
                                          </p:val>
                                        </p:tav>
                                        <p:tav tm="100000">
                                          <p:val>
                                            <p:fltVal val="90"/>
                                          </p:val>
                                        </p:tav>
                                      </p:tavLst>
                                    </p:anim>
                                    <p:animEffect transition="out" filter="fade">
                                      <p:cBhvr>
                                        <p:cTn id="339" dur="500"/>
                                        <p:tgtEl>
                                          <p:spTgt spid="59"/>
                                        </p:tgtEl>
                                      </p:cBhvr>
                                    </p:animEffect>
                                    <p:set>
                                      <p:cBhvr>
                                        <p:cTn id="340" dur="1" fill="hold">
                                          <p:stCondLst>
                                            <p:cond delay="499"/>
                                          </p:stCondLst>
                                        </p:cTn>
                                        <p:tgtEl>
                                          <p:spTgt spid="59"/>
                                        </p:tgtEl>
                                        <p:attrNameLst>
                                          <p:attrName>style.visibility</p:attrName>
                                        </p:attrNameLst>
                                      </p:cBhvr>
                                      <p:to>
                                        <p:strVal val="hidden"/>
                                      </p:to>
                                    </p:set>
                                  </p:childTnLst>
                                </p:cTn>
                              </p:par>
                              <p:par>
                                <p:cTn id="341" presetID="31" presetClass="exit" presetSubtype="0" fill="hold" nodeType="withEffect">
                                  <p:stCondLst>
                                    <p:cond delay="1000"/>
                                  </p:stCondLst>
                                  <p:childTnLst>
                                    <p:anim calcmode="lin" valueType="num">
                                      <p:cBhvr>
                                        <p:cTn id="342" dur="500"/>
                                        <p:tgtEl>
                                          <p:spTgt spid="58"/>
                                        </p:tgtEl>
                                        <p:attrNameLst>
                                          <p:attrName>ppt_w</p:attrName>
                                        </p:attrNameLst>
                                      </p:cBhvr>
                                      <p:tavLst>
                                        <p:tav tm="0">
                                          <p:val>
                                            <p:strVal val="ppt_w"/>
                                          </p:val>
                                        </p:tav>
                                        <p:tav tm="100000">
                                          <p:val>
                                            <p:fltVal val="0"/>
                                          </p:val>
                                        </p:tav>
                                      </p:tavLst>
                                    </p:anim>
                                    <p:anim calcmode="lin" valueType="num">
                                      <p:cBhvr>
                                        <p:cTn id="343" dur="500"/>
                                        <p:tgtEl>
                                          <p:spTgt spid="58"/>
                                        </p:tgtEl>
                                        <p:attrNameLst>
                                          <p:attrName>ppt_h</p:attrName>
                                        </p:attrNameLst>
                                      </p:cBhvr>
                                      <p:tavLst>
                                        <p:tav tm="0">
                                          <p:val>
                                            <p:strVal val="ppt_h"/>
                                          </p:val>
                                        </p:tav>
                                        <p:tav tm="100000">
                                          <p:val>
                                            <p:fltVal val="0"/>
                                          </p:val>
                                        </p:tav>
                                      </p:tavLst>
                                    </p:anim>
                                    <p:anim calcmode="lin" valueType="num">
                                      <p:cBhvr>
                                        <p:cTn id="344" dur="500"/>
                                        <p:tgtEl>
                                          <p:spTgt spid="58"/>
                                        </p:tgtEl>
                                        <p:attrNameLst>
                                          <p:attrName>style.rotation</p:attrName>
                                        </p:attrNameLst>
                                      </p:cBhvr>
                                      <p:tavLst>
                                        <p:tav tm="0">
                                          <p:val>
                                            <p:fltVal val="0"/>
                                          </p:val>
                                        </p:tav>
                                        <p:tav tm="100000">
                                          <p:val>
                                            <p:fltVal val="90"/>
                                          </p:val>
                                        </p:tav>
                                      </p:tavLst>
                                    </p:anim>
                                    <p:animEffect transition="out" filter="fade">
                                      <p:cBhvr>
                                        <p:cTn id="345" dur="500"/>
                                        <p:tgtEl>
                                          <p:spTgt spid="58"/>
                                        </p:tgtEl>
                                      </p:cBhvr>
                                    </p:animEffect>
                                    <p:set>
                                      <p:cBhvr>
                                        <p:cTn id="346" dur="1" fill="hold">
                                          <p:stCondLst>
                                            <p:cond delay="499"/>
                                          </p:stCondLst>
                                        </p:cTn>
                                        <p:tgtEl>
                                          <p:spTgt spid="58"/>
                                        </p:tgtEl>
                                        <p:attrNameLst>
                                          <p:attrName>style.visibility</p:attrName>
                                        </p:attrNameLst>
                                      </p:cBhvr>
                                      <p:to>
                                        <p:strVal val="hidden"/>
                                      </p:to>
                                    </p:set>
                                  </p:childTnLst>
                                </p:cTn>
                              </p:par>
                              <p:par>
                                <p:cTn id="347" presetID="31" presetClass="exit" presetSubtype="0" fill="hold" nodeType="withEffect">
                                  <p:stCondLst>
                                    <p:cond delay="1000"/>
                                  </p:stCondLst>
                                  <p:childTnLst>
                                    <p:anim calcmode="lin" valueType="num">
                                      <p:cBhvr>
                                        <p:cTn id="348" dur="500"/>
                                        <p:tgtEl>
                                          <p:spTgt spid="60"/>
                                        </p:tgtEl>
                                        <p:attrNameLst>
                                          <p:attrName>ppt_w</p:attrName>
                                        </p:attrNameLst>
                                      </p:cBhvr>
                                      <p:tavLst>
                                        <p:tav tm="0">
                                          <p:val>
                                            <p:strVal val="ppt_w"/>
                                          </p:val>
                                        </p:tav>
                                        <p:tav tm="100000">
                                          <p:val>
                                            <p:fltVal val="0"/>
                                          </p:val>
                                        </p:tav>
                                      </p:tavLst>
                                    </p:anim>
                                    <p:anim calcmode="lin" valueType="num">
                                      <p:cBhvr>
                                        <p:cTn id="349" dur="500"/>
                                        <p:tgtEl>
                                          <p:spTgt spid="60"/>
                                        </p:tgtEl>
                                        <p:attrNameLst>
                                          <p:attrName>ppt_h</p:attrName>
                                        </p:attrNameLst>
                                      </p:cBhvr>
                                      <p:tavLst>
                                        <p:tav tm="0">
                                          <p:val>
                                            <p:strVal val="ppt_h"/>
                                          </p:val>
                                        </p:tav>
                                        <p:tav tm="100000">
                                          <p:val>
                                            <p:fltVal val="0"/>
                                          </p:val>
                                        </p:tav>
                                      </p:tavLst>
                                    </p:anim>
                                    <p:anim calcmode="lin" valueType="num">
                                      <p:cBhvr>
                                        <p:cTn id="350" dur="500"/>
                                        <p:tgtEl>
                                          <p:spTgt spid="60"/>
                                        </p:tgtEl>
                                        <p:attrNameLst>
                                          <p:attrName>style.rotation</p:attrName>
                                        </p:attrNameLst>
                                      </p:cBhvr>
                                      <p:tavLst>
                                        <p:tav tm="0">
                                          <p:val>
                                            <p:fltVal val="0"/>
                                          </p:val>
                                        </p:tav>
                                        <p:tav tm="100000">
                                          <p:val>
                                            <p:fltVal val="90"/>
                                          </p:val>
                                        </p:tav>
                                      </p:tavLst>
                                    </p:anim>
                                    <p:animEffect transition="out" filter="fade">
                                      <p:cBhvr>
                                        <p:cTn id="351" dur="500"/>
                                        <p:tgtEl>
                                          <p:spTgt spid="60"/>
                                        </p:tgtEl>
                                      </p:cBhvr>
                                    </p:animEffect>
                                    <p:set>
                                      <p:cBhvr>
                                        <p:cTn id="352" dur="1" fill="hold">
                                          <p:stCondLst>
                                            <p:cond delay="499"/>
                                          </p:stCondLst>
                                        </p:cTn>
                                        <p:tgtEl>
                                          <p:spTgt spid="60"/>
                                        </p:tgtEl>
                                        <p:attrNameLst>
                                          <p:attrName>style.visibility</p:attrName>
                                        </p:attrNameLst>
                                      </p:cBhvr>
                                      <p:to>
                                        <p:strVal val="hidden"/>
                                      </p:to>
                                    </p:set>
                                  </p:childTnLst>
                                </p:cTn>
                              </p:par>
                              <p:par>
                                <p:cTn id="353" presetID="31" presetClass="exit" presetSubtype="0" fill="hold" nodeType="withEffect">
                                  <p:stCondLst>
                                    <p:cond delay="1000"/>
                                  </p:stCondLst>
                                  <p:childTnLst>
                                    <p:anim calcmode="lin" valueType="num">
                                      <p:cBhvr>
                                        <p:cTn id="354" dur="500"/>
                                        <p:tgtEl>
                                          <p:spTgt spid="61"/>
                                        </p:tgtEl>
                                        <p:attrNameLst>
                                          <p:attrName>ppt_w</p:attrName>
                                        </p:attrNameLst>
                                      </p:cBhvr>
                                      <p:tavLst>
                                        <p:tav tm="0">
                                          <p:val>
                                            <p:strVal val="ppt_w"/>
                                          </p:val>
                                        </p:tav>
                                        <p:tav tm="100000">
                                          <p:val>
                                            <p:fltVal val="0"/>
                                          </p:val>
                                        </p:tav>
                                      </p:tavLst>
                                    </p:anim>
                                    <p:anim calcmode="lin" valueType="num">
                                      <p:cBhvr>
                                        <p:cTn id="355" dur="500"/>
                                        <p:tgtEl>
                                          <p:spTgt spid="61"/>
                                        </p:tgtEl>
                                        <p:attrNameLst>
                                          <p:attrName>ppt_h</p:attrName>
                                        </p:attrNameLst>
                                      </p:cBhvr>
                                      <p:tavLst>
                                        <p:tav tm="0">
                                          <p:val>
                                            <p:strVal val="ppt_h"/>
                                          </p:val>
                                        </p:tav>
                                        <p:tav tm="100000">
                                          <p:val>
                                            <p:fltVal val="0"/>
                                          </p:val>
                                        </p:tav>
                                      </p:tavLst>
                                    </p:anim>
                                    <p:anim calcmode="lin" valueType="num">
                                      <p:cBhvr>
                                        <p:cTn id="356" dur="500"/>
                                        <p:tgtEl>
                                          <p:spTgt spid="61"/>
                                        </p:tgtEl>
                                        <p:attrNameLst>
                                          <p:attrName>style.rotation</p:attrName>
                                        </p:attrNameLst>
                                      </p:cBhvr>
                                      <p:tavLst>
                                        <p:tav tm="0">
                                          <p:val>
                                            <p:fltVal val="0"/>
                                          </p:val>
                                        </p:tav>
                                        <p:tav tm="100000">
                                          <p:val>
                                            <p:fltVal val="90"/>
                                          </p:val>
                                        </p:tav>
                                      </p:tavLst>
                                    </p:anim>
                                    <p:animEffect transition="out" filter="fade">
                                      <p:cBhvr>
                                        <p:cTn id="357" dur="500"/>
                                        <p:tgtEl>
                                          <p:spTgt spid="61"/>
                                        </p:tgtEl>
                                      </p:cBhvr>
                                    </p:animEffect>
                                    <p:set>
                                      <p:cBhvr>
                                        <p:cTn id="358" dur="1" fill="hold">
                                          <p:stCondLst>
                                            <p:cond delay="499"/>
                                          </p:stCondLst>
                                        </p:cTn>
                                        <p:tgtEl>
                                          <p:spTgt spid="61"/>
                                        </p:tgtEl>
                                        <p:attrNameLst>
                                          <p:attrName>style.visibility</p:attrName>
                                        </p:attrNameLst>
                                      </p:cBhvr>
                                      <p:to>
                                        <p:strVal val="hidden"/>
                                      </p:to>
                                    </p:set>
                                  </p:childTnLst>
                                </p:cTn>
                              </p:par>
                            </p:childTnLst>
                          </p:cTn>
                        </p:par>
                      </p:childTnLst>
                    </p:cTn>
                  </p:par>
                </p:childTnLst>
              </p:cTn>
              <p:nextCondLst>
                <p:cond evt="onClick" delay="0">
                  <p:tgtEl>
                    <p:spTgt spid="33"/>
                  </p:tgtEl>
                </p:cond>
              </p:nextCondLst>
            </p:seq>
            <p:audio>
              <p:cMediaNode vol="80000">
                <p:cTn id="359" fill="hold" display="0">
                  <p:stCondLst>
                    <p:cond delay="indefinite"/>
                  </p:stCondLst>
                  <p:endCondLst>
                    <p:cond evt="onStopAudio" delay="0">
                      <p:tgtEl>
                        <p:sldTgt/>
                      </p:tgtEl>
                    </p:cond>
                  </p:endCondLst>
                </p:cTn>
                <p:tgtEl>
                  <p:spTgt spid="53"/>
                </p:tgtEl>
              </p:cMediaNode>
            </p:audio>
            <p:audio>
              <p:cMediaNode vol="54545">
                <p:cTn id="360" fill="hold" display="0">
                  <p:stCondLst>
                    <p:cond delay="indefinite"/>
                  </p:stCondLst>
                  <p:endCondLst>
                    <p:cond evt="onStopAudio" delay="0">
                      <p:tgtEl>
                        <p:sldTgt/>
                      </p:tgtEl>
                    </p:cond>
                  </p:endCondLst>
                </p:cTn>
                <p:tgtEl>
                  <p:spTgt spid="54"/>
                </p:tgtEl>
              </p:cMediaNode>
            </p:audio>
            <p:audio>
              <p:cMediaNode vol="80000">
                <p:cTn id="361" fill="hold" display="0">
                  <p:stCondLst>
                    <p:cond delay="indefinite"/>
                  </p:stCondLst>
                  <p:endCondLst>
                    <p:cond evt="onStopAudio" delay="0">
                      <p:tgtEl>
                        <p:sldTgt/>
                      </p:tgtEl>
                    </p:cond>
                  </p:endCondLst>
                </p:cTn>
                <p:tgtEl>
                  <p:spTgt spid="55"/>
                </p:tgtEl>
              </p:cMediaNode>
            </p:audio>
            <p:audio>
              <p:cMediaNode vol="80000">
                <p:cTn id="362" fill="hold" display="0">
                  <p:stCondLst>
                    <p:cond delay="indefinite"/>
                  </p:stCondLst>
                  <p:endCondLst>
                    <p:cond evt="onStopAudio" delay="0">
                      <p:tgtEl>
                        <p:sldTgt/>
                      </p:tgtEl>
                    </p:cond>
                  </p:endCondLst>
                </p:cTn>
                <p:tgtEl>
                  <p:spTgt spid="56"/>
                </p:tgtEl>
              </p:cMediaNode>
            </p:audio>
            <p:audio>
              <p:cMediaNode vol="80000">
                <p:cTn id="363" fill="hold" display="0">
                  <p:stCondLst>
                    <p:cond delay="indefinite"/>
                  </p:stCondLst>
                  <p:endCondLst>
                    <p:cond evt="onStopAudio" delay="0">
                      <p:tgtEl>
                        <p:sldTgt/>
                      </p:tgtEl>
                    </p:cond>
                  </p:endCondLst>
                </p:cTn>
                <p:tgtEl>
                  <p:spTgt spid="57"/>
                </p:tgtEl>
              </p:cMediaNode>
            </p:audio>
          </p:childTnLst>
        </p:cTn>
      </p:par>
    </p:tnLst>
    <p:bldLst>
      <p:bldP spid="20" grpId="0" animBg="1"/>
      <p:bldP spid="20" grpId="1" animBg="1"/>
    </p:bld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6" name="metal_chest_open (nox_soun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9"/>
          <a:stretch>
            <a:fillRect/>
          </a:stretch>
        </p:blipFill>
        <p:spPr>
          <a:xfrm>
            <a:off x="8710883" y="8549003"/>
            <a:ext cx="487363" cy="487363"/>
          </a:xfrm>
          <a:prstGeom prst="rect">
            <a:avLst/>
          </a:prstGeom>
        </p:spPr>
      </p:pic>
      <p:pic>
        <p:nvPicPr>
          <p:cNvPr id="27" name="jingle_achievement (littlerobotsoundfactory) (CCBY4.0).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9"/>
          <a:stretch>
            <a:fillRect/>
          </a:stretch>
        </p:blipFill>
        <p:spPr>
          <a:xfrm>
            <a:off x="9553500" y="8561844"/>
            <a:ext cx="487363" cy="487363"/>
          </a:xfrm>
          <a:prstGeom prst="rect">
            <a:avLst/>
          </a:prstGeom>
        </p:spPr>
      </p:pic>
      <p:pic>
        <p:nvPicPr>
          <p:cNvPr id="28" name="Platform 1"/>
          <p:cNvPicPr>
            <a:picLocks noChangeAspect="1"/>
          </p:cNvPicPr>
          <p:nvPr/>
        </p:nvPicPr>
        <p:blipFill>
          <a:blip r:embed="rId20" cstate="print">
            <a:extLst>
              <a:ext uri="{BEBA8EAE-BF5A-486C-A8C5-ECC9F3942E4B}">
                <a14:imgProps xmlns:a14="http://schemas.microsoft.com/office/drawing/2010/main">
                  <a14:imgLayer r:embed="rId21">
                    <a14:imgEffect>
                      <a14:colorTemperature colorTemp="59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a:off x="905256" y="4701540"/>
            <a:ext cx="3065619" cy="2357120"/>
          </a:xfrm>
          <a:prstGeom prst="rect">
            <a:avLst/>
          </a:prstGeom>
        </p:spPr>
      </p:pic>
      <p:pic>
        <p:nvPicPr>
          <p:cNvPr id="29" name="Chest 1 Closed"/>
          <p:cNvPicPr>
            <a:picLocks noChangeAspect="1"/>
          </p:cNvPicPr>
          <p:nvPr/>
        </p:nvPicPr>
        <p:blipFill>
          <a:blip r:embed="rId22" cstate="print">
            <a:extLst>
              <a:ext uri="{BEBA8EAE-BF5A-486C-A8C5-ECC9F3942E4B}">
                <a14:imgProps xmlns:a14="http://schemas.microsoft.com/office/drawing/2010/main">
                  <a14:imgLayer r:embed="rId23">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1008623" y="2760237"/>
            <a:ext cx="2836850" cy="2233006"/>
          </a:xfrm>
          <a:prstGeom prst="rect">
            <a:avLst/>
          </a:prstGeom>
          <a:effectLst>
            <a:outerShdw blurRad="76200" dir="18900000" sy="23000" kx="-1200000" algn="bl" rotWithShape="0">
              <a:prstClr val="black">
                <a:alpha val="20000"/>
              </a:prstClr>
            </a:outerShdw>
          </a:effectLst>
        </p:spPr>
      </p:pic>
      <p:pic>
        <p:nvPicPr>
          <p:cNvPr id="30" name="Number 1"/>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2262647" y="5353215"/>
            <a:ext cx="281330" cy="1188720"/>
          </a:xfrm>
          <a:prstGeom prst="rect">
            <a:avLst/>
          </a:prstGeom>
          <a:effectLst>
            <a:glow rad="165100">
              <a:schemeClr val="tx1">
                <a:alpha val="40000"/>
              </a:schemeClr>
            </a:glow>
            <a:outerShdw blurRad="50800" dist="38100" dir="5400000" algn="t" rotWithShape="0">
              <a:prstClr val="black">
                <a:alpha val="40000"/>
              </a:prstClr>
            </a:outerShdw>
          </a:effectLst>
        </p:spPr>
      </p:pic>
      <p:pic>
        <p:nvPicPr>
          <p:cNvPr id="31" name="Chest 1 Open"/>
          <p:cNvPicPr>
            <a:picLocks noChangeAspect="1"/>
          </p:cNvPicPr>
          <p:nvPr/>
        </p:nvPicPr>
        <p:blipFill>
          <a:blip r:embed="rId25" cstate="print">
            <a:extLst>
              <a:ext uri="{BEBA8EAE-BF5A-486C-A8C5-ECC9F3942E4B}">
                <a14:imgProps xmlns:a14="http://schemas.microsoft.com/office/drawing/2010/main">
                  <a14:imgLayer r:embed="rId26">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1009061" y="2012299"/>
            <a:ext cx="2834640" cy="2976372"/>
          </a:xfrm>
          <a:prstGeom prst="rect">
            <a:avLst/>
          </a:prstGeom>
          <a:effectLst>
            <a:outerShdw blurRad="76200" dir="18900000" sy="23000" kx="-1200000" algn="bl" rotWithShape="0">
              <a:prstClr val="black">
                <a:alpha val="20000"/>
              </a:prstClr>
            </a:outerShdw>
          </a:effectLst>
        </p:spPr>
      </p:pic>
      <p:pic>
        <p:nvPicPr>
          <p:cNvPr id="32" name="Bag o' Gold"/>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1921032" y="248399"/>
            <a:ext cx="1034066" cy="1207170"/>
          </a:xfrm>
          <a:prstGeom prst="rect">
            <a:avLst/>
          </a:prstGeom>
        </p:spPr>
      </p:pic>
      <p:pic>
        <p:nvPicPr>
          <p:cNvPr id="33" name="Gemstone"/>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rot="19851867">
            <a:off x="671679" y="1233111"/>
            <a:ext cx="992710" cy="623422"/>
          </a:xfrm>
          <a:prstGeom prst="rect">
            <a:avLst/>
          </a:prstGeom>
        </p:spPr>
      </p:pic>
      <p:pic>
        <p:nvPicPr>
          <p:cNvPr id="34" name="Spell Book"/>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rot="18741470">
            <a:off x="419583" y="2394963"/>
            <a:ext cx="971345" cy="1358525"/>
          </a:xfrm>
          <a:prstGeom prst="rect">
            <a:avLst/>
          </a:prstGeom>
        </p:spPr>
      </p:pic>
      <p:pic>
        <p:nvPicPr>
          <p:cNvPr id="35" name="Ring"/>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rot="437279">
            <a:off x="3296166" y="1056155"/>
            <a:ext cx="673677" cy="798826"/>
          </a:xfrm>
          <a:prstGeom prst="rect">
            <a:avLst/>
          </a:prstGeom>
        </p:spPr>
      </p:pic>
      <p:pic>
        <p:nvPicPr>
          <p:cNvPr id="36" name="Broom"/>
          <p:cNvPicPr>
            <a:picLocks noChangeAspect="1"/>
          </p:cNvPicPr>
          <p:nvPr/>
        </p:nvPicPr>
        <p:blipFill>
          <a:blip r:embed="rId31" cstate="print">
            <a:extLst>
              <a:ext uri="{BEBA8EAE-BF5A-486C-A8C5-ECC9F3942E4B}">
                <a14:imgProps xmlns:a14="http://schemas.microsoft.com/office/drawing/2010/main">
                  <a14:imgLayer r:embed="rId32">
                    <a14:imgEffect>
                      <a14:brightnessContrast bright="20000"/>
                    </a14:imgEffect>
                  </a14:imgLayer>
                </a14:imgProps>
              </a:ext>
              <a:ext uri="{28A0092B-C50C-407E-A947-70E740481C1C}">
                <a14:useLocalDpi xmlns:a14="http://schemas.microsoft.com/office/drawing/2010/main" val="0"/>
              </a:ext>
            </a:extLst>
          </a:blip>
          <a:stretch>
            <a:fillRect/>
          </a:stretch>
        </p:blipFill>
        <p:spPr>
          <a:xfrm>
            <a:off x="2221406" y="2026321"/>
            <a:ext cx="2743206" cy="2319533"/>
          </a:xfrm>
          <a:prstGeom prst="rect">
            <a:avLst/>
          </a:prstGeom>
        </p:spPr>
      </p:pic>
      <p:grpSp>
        <p:nvGrpSpPr>
          <p:cNvPr id="37" name="Points 5"/>
          <p:cNvGrpSpPr>
            <a:grpSpLocks noChangeAspect="1"/>
          </p:cNvGrpSpPr>
          <p:nvPr/>
        </p:nvGrpSpPr>
        <p:grpSpPr>
          <a:xfrm>
            <a:off x="749028" y="4374035"/>
            <a:ext cx="3422945" cy="3187697"/>
            <a:chOff x="6017226" y="3122341"/>
            <a:chExt cx="5256658" cy="4895385"/>
          </a:xfrm>
        </p:grpSpPr>
        <p:pic>
          <p:nvPicPr>
            <p:cNvPr id="38" name="Points Circle"/>
            <p:cNvPicPr>
              <a:picLocks noChangeAspect="1"/>
            </p:cNvPicPr>
            <p:nvPr/>
          </p:nvPicPr>
          <p:blipFill rotWithShape="1">
            <a:blip r:embed="rId33" cstate="print">
              <a:extLst>
                <a:ext uri="{28A0092B-C50C-407E-A947-70E740481C1C}">
                  <a14:useLocalDpi xmlns:a14="http://schemas.microsoft.com/office/drawing/2010/main" val="0"/>
                </a:ext>
              </a:extLst>
            </a:blip>
            <a:srcRect l="17234" t="5105" r="15310" b="5669"/>
            <a:stretch/>
          </p:blipFill>
          <p:spPr>
            <a:xfrm>
              <a:off x="6017226" y="3122341"/>
              <a:ext cx="5256658" cy="4895385"/>
            </a:xfrm>
            <a:prstGeom prst="rect">
              <a:avLst/>
            </a:prstGeom>
          </p:spPr>
        </p:pic>
        <p:sp>
          <p:nvSpPr>
            <p:cNvPr id="39" name="Shadow"/>
            <p:cNvSpPr txBox="1"/>
            <p:nvPr/>
          </p:nvSpPr>
          <p:spPr>
            <a:xfrm>
              <a:off x="6683210" y="3784511"/>
              <a:ext cx="3749040" cy="3749040"/>
            </a:xfrm>
            <a:prstGeom prst="ellipse">
              <a:avLst/>
            </a:prstGeom>
            <a:solidFill>
              <a:schemeClr val="tx1">
                <a:alpha val="71000"/>
              </a:schemeClr>
            </a:solidFill>
            <a:effectLst>
              <a:softEdge rad="190500"/>
            </a:effectLst>
          </p:spPr>
          <p:txBody>
            <a:bodyPr wrap="square" lIns="0" tIns="0" rIns="0" bIns="0" rtlCol="0">
              <a:spAutoFit/>
            </a:bodyPr>
            <a:lstStyle/>
            <a:p>
              <a:pPr algn="ctr"/>
              <a:endParaRPr lang="en-US" sz="19900" dirty="0">
                <a:blipFill dpi="0" rotWithShape="1">
                  <a:blip r:embed="rId34"/>
                  <a:srcRect/>
                  <a:tile tx="0" ty="0" sx="100000" sy="100000" flip="none" algn="b"/>
                </a:blipFill>
                <a:latin typeface="Mystery Quest" panose="02000000000000000000" pitchFamily="2" charset="0"/>
                <a:cs typeface="Kalam Light" panose="02000000000000000000" pitchFamily="2" charset="0"/>
              </a:endParaRPr>
            </a:p>
          </p:txBody>
        </p:sp>
        <p:pic>
          <p:nvPicPr>
            <p:cNvPr id="40" name="5"/>
            <p:cNvPicPr>
              <a:picLocks noChangeAspect="1"/>
            </p:cNvPicPr>
            <p:nvPr/>
          </p:nvPicPr>
          <p:blipFill>
            <a:blip r:embed="rId35" cstate="print">
              <a:extLst>
                <a:ext uri="{BEBA8EAE-BF5A-486C-A8C5-ECC9F3942E4B}">
                  <a14:imgProps xmlns:a14="http://schemas.microsoft.com/office/drawing/2010/main">
                    <a14:imgLayer r:embed="rId36">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6962183" y="4369220"/>
              <a:ext cx="2767355" cy="2401626"/>
            </a:xfrm>
            <a:prstGeom prst="rect">
              <a:avLst/>
            </a:prstGeom>
          </p:spPr>
        </p:pic>
      </p:grpSp>
      <p:pic>
        <p:nvPicPr>
          <p:cNvPr id="41" name="whoosh 5 (qubodup).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37"/>
          <a:stretch>
            <a:fillRect/>
          </a:stretch>
        </p:blipFill>
        <p:spPr>
          <a:xfrm>
            <a:off x="2056614" y="8563607"/>
            <a:ext cx="487363" cy="487363"/>
          </a:xfrm>
          <a:prstGeom prst="rect">
            <a:avLst/>
          </a:prstGeom>
        </p:spPr>
      </p:pic>
      <p:pic>
        <p:nvPicPr>
          <p:cNvPr id="42" name="Platform 2"/>
          <p:cNvPicPr>
            <a:picLocks noChangeAspect="1"/>
          </p:cNvPicPr>
          <p:nvPr/>
        </p:nvPicPr>
        <p:blipFill>
          <a:blip r:embed="rId20" cstate="print">
            <a:extLst>
              <a:ext uri="{BEBA8EAE-BF5A-486C-A8C5-ECC9F3942E4B}">
                <a14:imgProps xmlns:a14="http://schemas.microsoft.com/office/drawing/2010/main">
                  <a14:imgLayer r:embed="rId21">
                    <a14:imgEffect>
                      <a14:colorTemperature colorTemp="59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a:off x="5795180" y="4701538"/>
            <a:ext cx="3065619" cy="2357120"/>
          </a:xfrm>
          <a:prstGeom prst="rect">
            <a:avLst/>
          </a:prstGeom>
        </p:spPr>
      </p:pic>
      <p:pic>
        <p:nvPicPr>
          <p:cNvPr id="43" name="Chest 2 Closed"/>
          <p:cNvPicPr>
            <a:picLocks noChangeAspect="1"/>
          </p:cNvPicPr>
          <p:nvPr/>
        </p:nvPicPr>
        <p:blipFill>
          <a:blip r:embed="rId22" cstate="print">
            <a:extLst>
              <a:ext uri="{BEBA8EAE-BF5A-486C-A8C5-ECC9F3942E4B}">
                <a14:imgProps xmlns:a14="http://schemas.microsoft.com/office/drawing/2010/main">
                  <a14:imgLayer r:embed="rId23">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5898547" y="2760235"/>
            <a:ext cx="2836850" cy="2233006"/>
          </a:xfrm>
          <a:prstGeom prst="rect">
            <a:avLst/>
          </a:prstGeom>
          <a:effectLst>
            <a:outerShdw blurRad="76200" dir="18900000" sy="23000" kx="-1200000" algn="bl" rotWithShape="0">
              <a:prstClr val="black">
                <a:alpha val="20000"/>
              </a:prstClr>
            </a:outerShdw>
          </a:effectLst>
        </p:spPr>
      </p:pic>
      <p:pic>
        <p:nvPicPr>
          <p:cNvPr id="44" name="Number 2"/>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a:off x="6903720" y="5349240"/>
            <a:ext cx="804671" cy="1187477"/>
          </a:xfrm>
          <a:prstGeom prst="rect">
            <a:avLst/>
          </a:prstGeom>
          <a:effectLst>
            <a:glow rad="165100">
              <a:schemeClr val="tx1">
                <a:alpha val="40000"/>
              </a:schemeClr>
            </a:glow>
            <a:outerShdw blurRad="50800" dist="38100" dir="5400000" algn="t" rotWithShape="0">
              <a:prstClr val="black">
                <a:alpha val="40000"/>
              </a:prstClr>
            </a:outerShdw>
          </a:effectLst>
        </p:spPr>
      </p:pic>
      <p:pic>
        <p:nvPicPr>
          <p:cNvPr id="45" name="Chest 2 Open"/>
          <p:cNvPicPr>
            <a:picLocks noChangeAspect="1"/>
          </p:cNvPicPr>
          <p:nvPr/>
        </p:nvPicPr>
        <p:blipFill>
          <a:blip r:embed="rId25" cstate="print">
            <a:extLst>
              <a:ext uri="{BEBA8EAE-BF5A-486C-A8C5-ECC9F3942E4B}">
                <a14:imgProps xmlns:a14="http://schemas.microsoft.com/office/drawing/2010/main">
                  <a14:imgLayer r:embed="rId26">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5898985" y="2012297"/>
            <a:ext cx="2834640" cy="2976372"/>
          </a:xfrm>
          <a:prstGeom prst="rect">
            <a:avLst/>
          </a:prstGeom>
          <a:effectLst>
            <a:outerShdw blurRad="76200" dir="18900000" sy="23000" kx="-1200000" algn="bl" rotWithShape="0">
              <a:prstClr val="black">
                <a:alpha val="20000"/>
              </a:prstClr>
            </a:outerShdw>
          </a:effectLst>
        </p:spPr>
      </p:pic>
      <p:pic>
        <p:nvPicPr>
          <p:cNvPr id="46" name="Bag o' Gold"/>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rot="19851867">
            <a:off x="5525465" y="861134"/>
            <a:ext cx="1033926" cy="1207008"/>
          </a:xfrm>
          <a:prstGeom prst="rect">
            <a:avLst/>
          </a:prstGeom>
        </p:spPr>
      </p:pic>
      <p:pic>
        <p:nvPicPr>
          <p:cNvPr id="47" name="Potion"/>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rot="1861253">
            <a:off x="8124127" y="928074"/>
            <a:ext cx="764942" cy="1069848"/>
          </a:xfrm>
          <a:prstGeom prst="rect">
            <a:avLst/>
          </a:prstGeom>
        </p:spPr>
      </p:pic>
      <p:grpSp>
        <p:nvGrpSpPr>
          <p:cNvPr id="48" name="Points 2"/>
          <p:cNvGrpSpPr>
            <a:grpSpLocks noChangeAspect="1"/>
          </p:cNvGrpSpPr>
          <p:nvPr/>
        </p:nvGrpSpPr>
        <p:grpSpPr>
          <a:xfrm>
            <a:off x="5638952" y="4374033"/>
            <a:ext cx="3422945" cy="3187697"/>
            <a:chOff x="6017226" y="3122341"/>
            <a:chExt cx="5256658" cy="4895385"/>
          </a:xfrm>
        </p:grpSpPr>
        <p:pic>
          <p:nvPicPr>
            <p:cNvPr id="49" name="Points Circle"/>
            <p:cNvPicPr>
              <a:picLocks noChangeAspect="1"/>
            </p:cNvPicPr>
            <p:nvPr/>
          </p:nvPicPr>
          <p:blipFill rotWithShape="1">
            <a:blip r:embed="rId33" cstate="print">
              <a:extLst>
                <a:ext uri="{28A0092B-C50C-407E-A947-70E740481C1C}">
                  <a14:useLocalDpi xmlns:a14="http://schemas.microsoft.com/office/drawing/2010/main" val="0"/>
                </a:ext>
              </a:extLst>
            </a:blip>
            <a:srcRect l="17234" t="5105" r="15310" b="5669"/>
            <a:stretch/>
          </p:blipFill>
          <p:spPr>
            <a:xfrm>
              <a:off x="6017226" y="3122341"/>
              <a:ext cx="5256658" cy="4895385"/>
            </a:xfrm>
            <a:prstGeom prst="rect">
              <a:avLst/>
            </a:prstGeom>
          </p:spPr>
        </p:pic>
        <p:sp>
          <p:nvSpPr>
            <p:cNvPr id="50" name="Shadow"/>
            <p:cNvSpPr txBox="1"/>
            <p:nvPr/>
          </p:nvSpPr>
          <p:spPr>
            <a:xfrm>
              <a:off x="6683210" y="3784511"/>
              <a:ext cx="3749040" cy="3749040"/>
            </a:xfrm>
            <a:prstGeom prst="ellipse">
              <a:avLst/>
            </a:prstGeom>
            <a:solidFill>
              <a:schemeClr val="tx1">
                <a:alpha val="71000"/>
              </a:schemeClr>
            </a:solidFill>
            <a:effectLst>
              <a:softEdge rad="190500"/>
            </a:effectLst>
          </p:spPr>
          <p:txBody>
            <a:bodyPr wrap="square" lIns="0" tIns="0" rIns="0" bIns="0" rtlCol="0">
              <a:spAutoFit/>
            </a:bodyPr>
            <a:lstStyle/>
            <a:p>
              <a:pPr algn="ctr"/>
              <a:endParaRPr lang="en-US" sz="19900" dirty="0">
                <a:blipFill dpi="0" rotWithShape="1">
                  <a:blip r:embed="rId34"/>
                  <a:srcRect/>
                  <a:tile tx="0" ty="0" sx="100000" sy="100000" flip="none" algn="b"/>
                </a:blipFill>
                <a:latin typeface="Mystery Quest" panose="02000000000000000000" pitchFamily="2" charset="0"/>
                <a:cs typeface="Kalam Light" panose="02000000000000000000" pitchFamily="2" charset="0"/>
              </a:endParaRPr>
            </a:p>
          </p:txBody>
        </p:sp>
        <p:pic>
          <p:nvPicPr>
            <p:cNvPr id="51" name="2"/>
            <p:cNvPicPr>
              <a:picLocks noChangeAspect="1"/>
            </p:cNvPicPr>
            <p:nvPr/>
          </p:nvPicPr>
          <p:blipFill>
            <a:blip r:embed="rId40" cstate="print">
              <a:extLst>
                <a:ext uri="{BEBA8EAE-BF5A-486C-A8C5-ECC9F3942E4B}">
                  <a14:imgProps xmlns:a14="http://schemas.microsoft.com/office/drawing/2010/main">
                    <a14:imgLayer r:embed="rId41">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6962183" y="4383591"/>
              <a:ext cx="2767355" cy="2372884"/>
            </a:xfrm>
            <a:prstGeom prst="rect">
              <a:avLst/>
            </a:prstGeom>
          </p:spPr>
        </p:pic>
      </p:grpSp>
      <p:pic>
        <p:nvPicPr>
          <p:cNvPr id="52" name="whoosh 2 (qubodup).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9"/>
          <a:stretch>
            <a:fillRect/>
          </a:stretch>
        </p:blipFill>
        <p:spPr>
          <a:xfrm>
            <a:off x="7072623" y="8490900"/>
            <a:ext cx="487363" cy="487363"/>
          </a:xfrm>
          <a:prstGeom prst="rect">
            <a:avLst/>
          </a:prstGeom>
        </p:spPr>
      </p:pic>
      <p:pic>
        <p:nvPicPr>
          <p:cNvPr id="53" name="Platform 3"/>
          <p:cNvPicPr>
            <a:picLocks noChangeAspect="1"/>
          </p:cNvPicPr>
          <p:nvPr/>
        </p:nvPicPr>
        <p:blipFill>
          <a:blip r:embed="rId20" cstate="print">
            <a:extLst>
              <a:ext uri="{BEBA8EAE-BF5A-486C-A8C5-ECC9F3942E4B}">
                <a14:imgProps xmlns:a14="http://schemas.microsoft.com/office/drawing/2010/main">
                  <a14:imgLayer r:embed="rId21">
                    <a14:imgEffect>
                      <a14:colorTemperature colorTemp="59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0663403" y="4706112"/>
            <a:ext cx="3065619" cy="2357120"/>
          </a:xfrm>
          <a:prstGeom prst="rect">
            <a:avLst/>
          </a:prstGeom>
        </p:spPr>
      </p:pic>
      <p:pic>
        <p:nvPicPr>
          <p:cNvPr id="54" name="Chest 3 Closed"/>
          <p:cNvPicPr>
            <a:picLocks noChangeAspect="1"/>
          </p:cNvPicPr>
          <p:nvPr/>
        </p:nvPicPr>
        <p:blipFill>
          <a:blip r:embed="rId22" cstate="print">
            <a:extLst>
              <a:ext uri="{BEBA8EAE-BF5A-486C-A8C5-ECC9F3942E4B}">
                <a14:imgProps xmlns:a14="http://schemas.microsoft.com/office/drawing/2010/main">
                  <a14:imgLayer r:embed="rId23">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10777787" y="2764809"/>
            <a:ext cx="2836850" cy="2233006"/>
          </a:xfrm>
          <a:prstGeom prst="rect">
            <a:avLst/>
          </a:prstGeom>
          <a:effectLst>
            <a:outerShdw blurRad="76200" dir="18900000" sy="23000" kx="-1200000" algn="bl" rotWithShape="0">
              <a:prstClr val="black">
                <a:alpha val="20000"/>
              </a:prstClr>
            </a:outerShdw>
          </a:effectLst>
        </p:spPr>
      </p:pic>
      <p:pic>
        <p:nvPicPr>
          <p:cNvPr id="55" name="Number 3"/>
          <p:cNvPicPr>
            <a:picLocks noChangeAspect="1"/>
          </p:cNvPicPr>
          <p:nvPr/>
        </p:nvPicPr>
        <p:blipFill>
          <a:blip r:embed="rId42" cstate="print">
            <a:extLst>
              <a:ext uri="{28A0092B-C50C-407E-A947-70E740481C1C}">
                <a14:useLocalDpi xmlns:a14="http://schemas.microsoft.com/office/drawing/2010/main" val="0"/>
              </a:ext>
            </a:extLst>
          </a:blip>
          <a:stretch>
            <a:fillRect/>
          </a:stretch>
        </p:blipFill>
        <p:spPr>
          <a:xfrm>
            <a:off x="11841480" y="5349240"/>
            <a:ext cx="755635" cy="1463040"/>
          </a:xfrm>
          <a:prstGeom prst="rect">
            <a:avLst/>
          </a:prstGeom>
          <a:effectLst>
            <a:glow rad="165100">
              <a:schemeClr val="tx1">
                <a:alpha val="40000"/>
              </a:schemeClr>
            </a:glow>
            <a:outerShdw blurRad="50800" dist="38100" dir="5400000" algn="t" rotWithShape="0">
              <a:prstClr val="black">
                <a:alpha val="40000"/>
              </a:prstClr>
            </a:outerShdw>
          </a:effectLst>
        </p:spPr>
      </p:pic>
      <p:pic>
        <p:nvPicPr>
          <p:cNvPr id="56" name="Chest 3 Open"/>
          <p:cNvPicPr>
            <a:picLocks noChangeAspect="1"/>
          </p:cNvPicPr>
          <p:nvPr/>
        </p:nvPicPr>
        <p:blipFill>
          <a:blip r:embed="rId25" cstate="print">
            <a:extLst>
              <a:ext uri="{BEBA8EAE-BF5A-486C-A8C5-ECC9F3942E4B}">
                <a14:imgProps xmlns:a14="http://schemas.microsoft.com/office/drawing/2010/main">
                  <a14:imgLayer r:embed="rId26">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10778599" y="2016871"/>
            <a:ext cx="2834640" cy="2976372"/>
          </a:xfrm>
          <a:prstGeom prst="rect">
            <a:avLst/>
          </a:prstGeom>
          <a:effectLst>
            <a:outerShdw blurRad="76200" dir="18900000" sy="23000" kx="-1200000" algn="bl" rotWithShape="0">
              <a:prstClr val="black">
                <a:alpha val="20000"/>
              </a:prstClr>
            </a:outerShdw>
          </a:effectLst>
        </p:spPr>
      </p:pic>
      <p:pic>
        <p:nvPicPr>
          <p:cNvPr id="57" name="Hat"/>
          <p:cNvPicPr>
            <a:picLocks noChangeAspect="1"/>
          </p:cNvPicPr>
          <p:nvPr/>
        </p:nvPicPr>
        <p:blipFill>
          <a:blip r:embed="rId43" cstate="print">
            <a:extLst>
              <a:ext uri="{BEBA8EAE-BF5A-486C-A8C5-ECC9F3942E4B}">
                <a14:imgProps xmlns:a14="http://schemas.microsoft.com/office/drawing/2010/main">
                  <a14:imgLayer r:embed="rId44">
                    <a14:imgEffect>
                      <a14:brightnessContrast bright="40000"/>
                    </a14:imgEffect>
                  </a14:imgLayer>
                </a14:imgProps>
              </a:ext>
              <a:ext uri="{28A0092B-C50C-407E-A947-70E740481C1C}">
                <a14:useLocalDpi xmlns:a14="http://schemas.microsoft.com/office/drawing/2010/main" val="0"/>
              </a:ext>
            </a:extLst>
          </a:blip>
          <a:stretch>
            <a:fillRect/>
          </a:stretch>
        </p:blipFill>
        <p:spPr>
          <a:xfrm rot="19302898" flipH="1">
            <a:off x="12418243" y="2141852"/>
            <a:ext cx="2318937" cy="1522602"/>
          </a:xfrm>
          <a:prstGeom prst="rect">
            <a:avLst/>
          </a:prstGeom>
        </p:spPr>
      </p:pic>
      <p:pic>
        <p:nvPicPr>
          <p:cNvPr id="58" name="Staff"/>
          <p:cNvPicPr>
            <a:picLocks noChangeAspect="1"/>
          </p:cNvPicPr>
          <p:nvPr/>
        </p:nvPicPr>
        <p:blipFill>
          <a:blip r:embed="rId45" cstate="print">
            <a:extLst>
              <a:ext uri="{28A0092B-C50C-407E-A947-70E740481C1C}">
                <a14:useLocalDpi xmlns:a14="http://schemas.microsoft.com/office/drawing/2010/main" val="0"/>
              </a:ext>
            </a:extLst>
          </a:blip>
          <a:stretch>
            <a:fillRect/>
          </a:stretch>
        </p:blipFill>
        <p:spPr>
          <a:xfrm>
            <a:off x="11861183" y="135500"/>
            <a:ext cx="692838" cy="3197712"/>
          </a:xfrm>
          <a:prstGeom prst="rect">
            <a:avLst/>
          </a:prstGeom>
        </p:spPr>
      </p:pic>
      <p:pic>
        <p:nvPicPr>
          <p:cNvPr id="59" name="Potion"/>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rot="18693580">
            <a:off x="10169954" y="2464753"/>
            <a:ext cx="764354" cy="1069027"/>
          </a:xfrm>
          <a:prstGeom prst="rect">
            <a:avLst/>
          </a:prstGeom>
        </p:spPr>
      </p:pic>
      <p:grpSp>
        <p:nvGrpSpPr>
          <p:cNvPr id="60" name="Points 3"/>
          <p:cNvGrpSpPr>
            <a:grpSpLocks noChangeAspect="1"/>
          </p:cNvGrpSpPr>
          <p:nvPr/>
        </p:nvGrpSpPr>
        <p:grpSpPr>
          <a:xfrm>
            <a:off x="10535961" y="4378607"/>
            <a:ext cx="3422945" cy="3187697"/>
            <a:chOff x="6017226" y="3122341"/>
            <a:chExt cx="5256658" cy="4895385"/>
          </a:xfrm>
        </p:grpSpPr>
        <p:pic>
          <p:nvPicPr>
            <p:cNvPr id="61" name="Points Circle"/>
            <p:cNvPicPr>
              <a:picLocks noChangeAspect="1"/>
            </p:cNvPicPr>
            <p:nvPr/>
          </p:nvPicPr>
          <p:blipFill rotWithShape="1">
            <a:blip r:embed="rId33" cstate="print">
              <a:extLst>
                <a:ext uri="{28A0092B-C50C-407E-A947-70E740481C1C}">
                  <a14:useLocalDpi xmlns:a14="http://schemas.microsoft.com/office/drawing/2010/main" val="0"/>
                </a:ext>
              </a:extLst>
            </a:blip>
            <a:srcRect l="17234" t="5105" r="15310" b="5669"/>
            <a:stretch/>
          </p:blipFill>
          <p:spPr>
            <a:xfrm>
              <a:off x="6017226" y="3122341"/>
              <a:ext cx="5256658" cy="4895385"/>
            </a:xfrm>
            <a:prstGeom prst="rect">
              <a:avLst/>
            </a:prstGeom>
          </p:spPr>
        </p:pic>
        <p:sp>
          <p:nvSpPr>
            <p:cNvPr id="62" name="Shadow"/>
            <p:cNvSpPr txBox="1"/>
            <p:nvPr/>
          </p:nvSpPr>
          <p:spPr>
            <a:xfrm>
              <a:off x="6683210" y="3784511"/>
              <a:ext cx="3749040" cy="3749040"/>
            </a:xfrm>
            <a:prstGeom prst="ellipse">
              <a:avLst/>
            </a:prstGeom>
            <a:solidFill>
              <a:schemeClr val="tx1">
                <a:alpha val="71000"/>
              </a:schemeClr>
            </a:solidFill>
            <a:effectLst>
              <a:softEdge rad="190500"/>
            </a:effectLst>
          </p:spPr>
          <p:txBody>
            <a:bodyPr wrap="square" lIns="0" tIns="0" rIns="0" bIns="0" rtlCol="0">
              <a:spAutoFit/>
            </a:bodyPr>
            <a:lstStyle/>
            <a:p>
              <a:pPr algn="ctr"/>
              <a:endParaRPr lang="en-US" sz="19900" dirty="0">
                <a:blipFill dpi="0" rotWithShape="1">
                  <a:blip r:embed="rId34"/>
                  <a:srcRect/>
                  <a:tile tx="0" ty="0" sx="100000" sy="100000" flip="none" algn="b"/>
                </a:blipFill>
                <a:latin typeface="Mystery Quest" panose="02000000000000000000" pitchFamily="2" charset="0"/>
                <a:cs typeface="Kalam Light" panose="02000000000000000000" pitchFamily="2" charset="0"/>
              </a:endParaRPr>
            </a:p>
          </p:txBody>
        </p:sp>
        <p:pic>
          <p:nvPicPr>
            <p:cNvPr id="63" name="3"/>
            <p:cNvPicPr>
              <a:picLocks noChangeAspect="1"/>
            </p:cNvPicPr>
            <p:nvPr/>
          </p:nvPicPr>
          <p:blipFill>
            <a:blip r:embed="rId46" cstate="print">
              <a:extLst>
                <a:ext uri="{BEBA8EAE-BF5A-486C-A8C5-ECC9F3942E4B}">
                  <a14:imgProps xmlns:a14="http://schemas.microsoft.com/office/drawing/2010/main">
                    <a14:imgLayer r:embed="rId47">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6968279" y="4369219"/>
              <a:ext cx="2755164" cy="2401627"/>
            </a:xfrm>
            <a:prstGeom prst="rect">
              <a:avLst/>
            </a:prstGeom>
          </p:spPr>
        </p:pic>
      </p:grpSp>
      <p:pic>
        <p:nvPicPr>
          <p:cNvPr id="64" name="whoosh 3 (qubodup).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19"/>
          <a:stretch>
            <a:fillRect/>
          </a:stretch>
        </p:blipFill>
        <p:spPr>
          <a:xfrm>
            <a:off x="11939347" y="8593334"/>
            <a:ext cx="487363" cy="487363"/>
          </a:xfrm>
          <a:prstGeom prst="rect">
            <a:avLst/>
          </a:prstGeom>
        </p:spPr>
      </p:pic>
      <p:pic>
        <p:nvPicPr>
          <p:cNvPr id="2" name="Brick Wall"/>
          <p:cNvPicPr>
            <a:picLocks noChangeAspect="1"/>
          </p:cNvPicPr>
          <p:nvPr/>
        </p:nvPicPr>
        <p:blipFill>
          <a:blip r:embed="rId48">
            <a:extLst>
              <a:ext uri="{28A0092B-C50C-407E-A947-70E740481C1C}">
                <a14:useLocalDpi xmlns:a14="http://schemas.microsoft.com/office/drawing/2010/main" val="0"/>
              </a:ext>
            </a:extLst>
          </a:blip>
          <a:stretch>
            <a:fillRect/>
          </a:stretch>
        </p:blipFill>
        <p:spPr>
          <a:xfrm>
            <a:off x="0" y="0"/>
            <a:ext cx="14630400" cy="8229600"/>
          </a:xfrm>
          <a:prstGeom prst="rect">
            <a:avLst/>
          </a:prstGeom>
        </p:spPr>
      </p:pic>
      <p:pic>
        <p:nvPicPr>
          <p:cNvPr id="3" name="Doors (Closed)"/>
          <p:cNvPicPr>
            <a:picLocks noChangeAspect="1"/>
          </p:cNvPicPr>
          <p:nvPr/>
        </p:nvPicPr>
        <p:blipFill>
          <a:blip r:embed="rId49">
            <a:extLst>
              <a:ext uri="{28A0092B-C50C-407E-A947-70E740481C1C}">
                <a14:useLocalDpi xmlns:a14="http://schemas.microsoft.com/office/drawing/2010/main" val="0"/>
              </a:ext>
            </a:extLst>
          </a:blip>
          <a:stretch>
            <a:fillRect/>
          </a:stretch>
        </p:blipFill>
        <p:spPr>
          <a:xfrm>
            <a:off x="3561794" y="191080"/>
            <a:ext cx="7514723" cy="8229600"/>
          </a:xfrm>
          <a:prstGeom prst="rect">
            <a:avLst/>
          </a:prstGeom>
          <a:effectLst>
            <a:innerShdw blurRad="114300">
              <a:prstClr val="black"/>
            </a:innerShdw>
          </a:effectLst>
        </p:spPr>
      </p:pic>
      <p:pic>
        <p:nvPicPr>
          <p:cNvPr id="4" name="Doors (Open)"/>
          <p:cNvPicPr>
            <a:picLocks noChangeAspect="1"/>
          </p:cNvPicPr>
          <p:nvPr/>
        </p:nvPicPr>
        <p:blipFill rotWithShape="1">
          <a:blip r:embed="rId50">
            <a:extLst>
              <a:ext uri="{28A0092B-C50C-407E-A947-70E740481C1C}">
                <a14:useLocalDpi xmlns:a14="http://schemas.microsoft.com/office/drawing/2010/main" val="0"/>
              </a:ext>
            </a:extLst>
          </a:blip>
          <a:srcRect l="15985" t="7812" r="16219" b="7812"/>
          <a:stretch/>
        </p:blipFill>
        <p:spPr>
          <a:xfrm>
            <a:off x="2346958" y="211579"/>
            <a:ext cx="9921240" cy="8229600"/>
          </a:xfrm>
          <a:prstGeom prst="rect">
            <a:avLst/>
          </a:prstGeom>
          <a:effectLst>
            <a:innerShdw blurRad="114300">
              <a:prstClr val="black"/>
            </a:innerShdw>
          </a:effectLst>
        </p:spPr>
      </p:pic>
      <p:pic>
        <p:nvPicPr>
          <p:cNvPr id="8" name="Glow 1"/>
          <p:cNvPicPr>
            <a:picLocks noChangeAspect="1"/>
          </p:cNvPicPr>
          <p:nvPr/>
        </p:nvPicPr>
        <p:blipFill>
          <a:blip r:embed="rId51" cstate="print">
            <a:extLst>
              <a:ext uri="{28A0092B-C50C-407E-A947-70E740481C1C}">
                <a14:useLocalDpi xmlns:a14="http://schemas.microsoft.com/office/drawing/2010/main" val="0"/>
              </a:ext>
            </a:extLst>
          </a:blip>
          <a:stretch>
            <a:fillRect/>
          </a:stretch>
        </p:blipFill>
        <p:spPr>
          <a:xfrm>
            <a:off x="-1701493" y="371301"/>
            <a:ext cx="6273484" cy="3764091"/>
          </a:xfrm>
          <a:prstGeom prst="rect">
            <a:avLst/>
          </a:prstGeom>
        </p:spPr>
      </p:pic>
      <p:pic>
        <p:nvPicPr>
          <p:cNvPr id="9" name="Glow 2"/>
          <p:cNvPicPr>
            <a:picLocks noChangeAspect="1"/>
          </p:cNvPicPr>
          <p:nvPr/>
        </p:nvPicPr>
        <p:blipFill>
          <a:blip r:embed="rId51" cstate="print">
            <a:extLst>
              <a:ext uri="{28A0092B-C50C-407E-A947-70E740481C1C}">
                <a14:useLocalDpi xmlns:a14="http://schemas.microsoft.com/office/drawing/2010/main" val="0"/>
              </a:ext>
            </a:extLst>
          </a:blip>
          <a:stretch>
            <a:fillRect/>
          </a:stretch>
        </p:blipFill>
        <p:spPr>
          <a:xfrm>
            <a:off x="9987587" y="371301"/>
            <a:ext cx="6273484" cy="3764091"/>
          </a:xfrm>
          <a:prstGeom prst="rect">
            <a:avLst/>
          </a:prstGeom>
        </p:spPr>
      </p:pic>
      <p:pic>
        <p:nvPicPr>
          <p:cNvPr id="5" name="Magic Barrier"/>
          <p:cNvPicPr>
            <a:picLocks noChangeAspect="1"/>
          </p:cNvPicPr>
          <p:nvPr/>
        </p:nvPicPr>
        <p:blipFill>
          <a:blip r:embed="rId52" cstate="print">
            <a:extLst>
              <a:ext uri="{28A0092B-C50C-407E-A947-70E740481C1C}">
                <a14:useLocalDpi xmlns:a14="http://schemas.microsoft.com/office/drawing/2010/main" val="0"/>
              </a:ext>
            </a:extLst>
          </a:blip>
          <a:stretch>
            <a:fillRect/>
          </a:stretch>
        </p:blipFill>
        <p:spPr>
          <a:xfrm>
            <a:off x="4878319" y="3809996"/>
            <a:ext cx="4873762" cy="3291847"/>
          </a:xfrm>
          <a:prstGeom prst="rect">
            <a:avLst/>
          </a:prstGeom>
        </p:spPr>
      </p:pic>
      <p:pic>
        <p:nvPicPr>
          <p:cNvPr id="6" name="Magic Circle 1"/>
          <p:cNvPicPr>
            <a:picLocks noChangeAspect="1"/>
          </p:cNvPicPr>
          <p:nvPr/>
        </p:nvPicPr>
        <p:blipFill>
          <a:blip r:embed="rId53" cstate="print">
            <a:extLst>
              <a:ext uri="{28A0092B-C50C-407E-A947-70E740481C1C}">
                <a14:useLocalDpi xmlns:a14="http://schemas.microsoft.com/office/drawing/2010/main" val="0"/>
              </a:ext>
            </a:extLst>
          </a:blip>
          <a:stretch>
            <a:fillRect/>
          </a:stretch>
        </p:blipFill>
        <p:spPr>
          <a:xfrm>
            <a:off x="4481830" y="821713"/>
            <a:ext cx="1573530" cy="1107830"/>
          </a:xfrm>
          <a:prstGeom prst="rect">
            <a:avLst/>
          </a:prstGeom>
        </p:spPr>
      </p:pic>
      <p:pic>
        <p:nvPicPr>
          <p:cNvPr id="13" name="Magic Circle 2"/>
          <p:cNvPicPr>
            <a:picLocks noChangeAspect="1"/>
          </p:cNvPicPr>
          <p:nvPr/>
        </p:nvPicPr>
        <p:blipFill>
          <a:blip r:embed="rId54" cstate="print">
            <a:extLst>
              <a:ext uri="{28A0092B-C50C-407E-A947-70E740481C1C}">
                <a14:useLocalDpi xmlns:a14="http://schemas.microsoft.com/office/drawing/2010/main" val="0"/>
              </a:ext>
            </a:extLst>
          </a:blip>
          <a:stretch>
            <a:fillRect/>
          </a:stretch>
        </p:blipFill>
        <p:spPr>
          <a:xfrm>
            <a:off x="8474711" y="821713"/>
            <a:ext cx="1573528" cy="1107830"/>
          </a:xfrm>
          <a:prstGeom prst="rect">
            <a:avLst/>
          </a:prstGeom>
        </p:spPr>
      </p:pic>
      <p:pic>
        <p:nvPicPr>
          <p:cNvPr id="14" name="Magic Circle 3"/>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a:off x="3364231" y="4773953"/>
            <a:ext cx="1573528" cy="1107829"/>
          </a:xfrm>
          <a:prstGeom prst="rect">
            <a:avLst/>
          </a:prstGeom>
        </p:spPr>
      </p:pic>
      <p:pic>
        <p:nvPicPr>
          <p:cNvPr id="15" name="Magic Circle 4"/>
          <p:cNvPicPr>
            <a:picLocks noChangeAspect="1"/>
          </p:cNvPicPr>
          <p:nvPr/>
        </p:nvPicPr>
        <p:blipFill>
          <a:blip r:embed="rId55" cstate="print">
            <a:extLst>
              <a:ext uri="{28A0092B-C50C-407E-A947-70E740481C1C}">
                <a14:useLocalDpi xmlns:a14="http://schemas.microsoft.com/office/drawing/2010/main" val="0"/>
              </a:ext>
            </a:extLst>
          </a:blip>
          <a:stretch>
            <a:fillRect/>
          </a:stretch>
        </p:blipFill>
        <p:spPr>
          <a:xfrm>
            <a:off x="9672071" y="4773953"/>
            <a:ext cx="1573527" cy="1107829"/>
          </a:xfrm>
          <a:prstGeom prst="rect">
            <a:avLst/>
          </a:prstGeom>
        </p:spPr>
      </p:pic>
      <p:pic>
        <p:nvPicPr>
          <p:cNvPr id="12" name="Scroll"/>
          <p:cNvPicPr>
            <a:picLocks noChangeAspect="1"/>
          </p:cNvPicPr>
          <p:nvPr/>
        </p:nvPicPr>
        <p:blipFill>
          <a:blip r:embed="rId56">
            <a:extLst>
              <a:ext uri="{28A0092B-C50C-407E-A947-70E740481C1C}">
                <a14:useLocalDpi xmlns:a14="http://schemas.microsoft.com/office/drawing/2010/main" val="0"/>
              </a:ext>
            </a:extLst>
          </a:blip>
          <a:stretch>
            <a:fillRect/>
          </a:stretch>
        </p:blipFill>
        <p:spPr>
          <a:xfrm>
            <a:off x="2286000" y="1055370"/>
            <a:ext cx="10058400" cy="6118860"/>
          </a:xfrm>
          <a:prstGeom prst="rect">
            <a:avLst/>
          </a:prstGeom>
        </p:spPr>
      </p:pic>
      <p:pic>
        <p:nvPicPr>
          <p:cNvPr id="16" name="Scroll Center"/>
          <p:cNvPicPr>
            <a:picLocks noChangeAspect="1"/>
          </p:cNvPicPr>
          <p:nvPr/>
        </p:nvPicPr>
        <p:blipFill rotWithShape="1">
          <a:blip r:embed="rId56">
            <a:extLst>
              <a:ext uri="{28A0092B-C50C-407E-A947-70E740481C1C}">
                <a14:useLocalDpi xmlns:a14="http://schemas.microsoft.com/office/drawing/2010/main" val="0"/>
              </a:ext>
            </a:extLst>
          </a:blip>
          <a:srcRect l="43705" r="43760"/>
          <a:stretch/>
        </p:blipFill>
        <p:spPr>
          <a:xfrm>
            <a:off x="6682116" y="1055370"/>
            <a:ext cx="1260797" cy="6118860"/>
          </a:xfrm>
          <a:prstGeom prst="rect">
            <a:avLst/>
          </a:prstGeom>
        </p:spPr>
      </p:pic>
      <p:pic>
        <p:nvPicPr>
          <p:cNvPr id="17" name="Scroll Roll L"/>
          <p:cNvPicPr>
            <a:picLocks noChangeAspect="1"/>
          </p:cNvPicPr>
          <p:nvPr/>
        </p:nvPicPr>
        <p:blipFill>
          <a:blip r:embed="rId57">
            <a:extLst>
              <a:ext uri="{28A0092B-C50C-407E-A947-70E740481C1C}">
                <a14:useLocalDpi xmlns:a14="http://schemas.microsoft.com/office/drawing/2010/main" val="0"/>
              </a:ext>
            </a:extLst>
          </a:blip>
          <a:stretch>
            <a:fillRect/>
          </a:stretch>
        </p:blipFill>
        <p:spPr>
          <a:xfrm>
            <a:off x="6048565" y="1045210"/>
            <a:ext cx="1267102" cy="6117336"/>
          </a:xfrm>
          <a:prstGeom prst="rect">
            <a:avLst/>
          </a:prstGeom>
          <a:effectLst>
            <a:outerShdw blurRad="50800" dist="38100" algn="l" rotWithShape="0">
              <a:prstClr val="black">
                <a:alpha val="40000"/>
              </a:prstClr>
            </a:outerShdw>
          </a:effectLst>
        </p:spPr>
      </p:pic>
      <p:pic>
        <p:nvPicPr>
          <p:cNvPr id="18" name="Scroll Roll R"/>
          <p:cNvPicPr>
            <a:picLocks noChangeAspect="1"/>
          </p:cNvPicPr>
          <p:nvPr/>
        </p:nvPicPr>
        <p:blipFill>
          <a:blip r:embed="rId57">
            <a:extLst>
              <a:ext uri="{28A0092B-C50C-407E-A947-70E740481C1C}">
                <a14:useLocalDpi xmlns:a14="http://schemas.microsoft.com/office/drawing/2010/main" val="0"/>
              </a:ext>
            </a:extLst>
          </a:blip>
          <a:stretch>
            <a:fillRect/>
          </a:stretch>
        </p:blipFill>
        <p:spPr>
          <a:xfrm flipH="1">
            <a:off x="7309362" y="1045210"/>
            <a:ext cx="1267102" cy="6117336"/>
          </a:xfrm>
          <a:prstGeom prst="rect">
            <a:avLst/>
          </a:prstGeom>
          <a:effectLst>
            <a:outerShdw blurRad="50800" dist="38100" dir="10800000" algn="r" rotWithShape="0">
              <a:prstClr val="black">
                <a:alpha val="40000"/>
              </a:prstClr>
            </a:outerShdw>
          </a:effectLst>
        </p:spPr>
      </p:pic>
      <p:pic>
        <p:nvPicPr>
          <p:cNvPr id="24" name="Circle 4 Large"/>
          <p:cNvPicPr>
            <a:picLocks noChangeAspect="1"/>
          </p:cNvPicPr>
          <p:nvPr/>
        </p:nvPicPr>
        <p:blipFill>
          <a:blip r:embed="rId55" cstate="print">
            <a:extLst>
              <a:ext uri="{28A0092B-C50C-407E-A947-70E740481C1C}">
                <a14:useLocalDpi xmlns:a14="http://schemas.microsoft.com/office/drawing/2010/main" val="0"/>
              </a:ext>
            </a:extLst>
          </a:blip>
          <a:stretch>
            <a:fillRect/>
          </a:stretch>
        </p:blipFill>
        <p:spPr>
          <a:xfrm>
            <a:off x="5368107" y="2798222"/>
            <a:ext cx="6662773" cy="4690872"/>
          </a:xfrm>
          <a:prstGeom prst="rect">
            <a:avLst/>
          </a:prstGeom>
        </p:spPr>
      </p:pic>
      <p:pic>
        <p:nvPicPr>
          <p:cNvPr id="23" name="Circle 3 Large"/>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a:off x="2601381" y="2798222"/>
            <a:ext cx="6662778" cy="4690872"/>
          </a:xfrm>
          <a:prstGeom prst="rect">
            <a:avLst/>
          </a:prstGeom>
        </p:spPr>
      </p:pic>
      <p:pic>
        <p:nvPicPr>
          <p:cNvPr id="22" name="Circle 2 Large"/>
          <p:cNvPicPr>
            <a:picLocks noChangeAspect="1"/>
          </p:cNvPicPr>
          <p:nvPr/>
        </p:nvPicPr>
        <p:blipFill>
          <a:blip r:embed="rId54" cstate="print">
            <a:extLst>
              <a:ext uri="{28A0092B-C50C-407E-A947-70E740481C1C}">
                <a14:useLocalDpi xmlns:a14="http://schemas.microsoft.com/office/drawing/2010/main" val="0"/>
              </a:ext>
            </a:extLst>
          </a:blip>
          <a:stretch>
            <a:fillRect/>
          </a:stretch>
        </p:blipFill>
        <p:spPr>
          <a:xfrm>
            <a:off x="5368109" y="964886"/>
            <a:ext cx="6662771" cy="4690872"/>
          </a:xfrm>
          <a:prstGeom prst="rect">
            <a:avLst/>
          </a:prstGeom>
        </p:spPr>
      </p:pic>
      <p:pic>
        <p:nvPicPr>
          <p:cNvPr id="21" name="Circle 1 Large"/>
          <p:cNvPicPr>
            <a:picLocks noChangeAspect="1"/>
          </p:cNvPicPr>
          <p:nvPr/>
        </p:nvPicPr>
        <p:blipFill>
          <a:blip r:embed="rId53" cstate="print">
            <a:extLst>
              <a:ext uri="{28A0092B-C50C-407E-A947-70E740481C1C}">
                <a14:useLocalDpi xmlns:a14="http://schemas.microsoft.com/office/drawing/2010/main" val="0"/>
              </a:ext>
            </a:extLst>
          </a:blip>
          <a:stretch>
            <a:fillRect/>
          </a:stretch>
        </p:blipFill>
        <p:spPr>
          <a:xfrm>
            <a:off x="2601381" y="964886"/>
            <a:ext cx="6657456" cy="4687123"/>
          </a:xfrm>
          <a:prstGeom prst="rect">
            <a:avLst/>
          </a:prstGeom>
        </p:spPr>
      </p:pic>
      <p:sp>
        <p:nvSpPr>
          <p:cNvPr id="20" name="Answer"/>
          <p:cNvSpPr txBox="1"/>
          <p:nvPr/>
        </p:nvSpPr>
        <p:spPr>
          <a:xfrm>
            <a:off x="3561795" y="1554479"/>
            <a:ext cx="7514722" cy="5547363"/>
          </a:xfrm>
          <a:prstGeom prst="rect">
            <a:avLst/>
          </a:prstGeom>
          <a:solidFill>
            <a:srgbClr val="F3D79F">
              <a:alpha val="9000"/>
            </a:srgbClr>
          </a:solidFill>
          <a:effectLst>
            <a:softEdge rad="127000"/>
          </a:effectLst>
        </p:spPr>
        <p:txBody>
          <a:bodyPr wrap="square" lIns="0" tIns="0" rIns="0" bIns="0" rtlCol="0" anchor="ctr" anchorCtr="1">
            <a:normAutofit/>
          </a:bodyPr>
          <a:lstStyle/>
          <a:p>
            <a:pPr algn="ctr" fontAlgn="ctr"/>
            <a:r>
              <a:rPr lang="en-US" sz="13800" spc="-200" dirty="0" smtClean="0">
                <a:solidFill>
                  <a:schemeClr val="tx2">
                    <a:lumMod val="50000"/>
                  </a:schemeClr>
                </a:solidFill>
                <a:latin typeface="Kalam Light" panose="02000000000000000000" pitchFamily="2" charset="0"/>
                <a:cs typeface="Kalam Light" panose="02000000000000000000" pitchFamily="2" charset="0"/>
              </a:rPr>
              <a:t>Answer</a:t>
            </a:r>
            <a:endParaRPr lang="en-US" sz="13800" spc="-200" dirty="0">
              <a:solidFill>
                <a:schemeClr val="tx2">
                  <a:lumMod val="50000"/>
                </a:schemeClr>
              </a:solidFill>
              <a:latin typeface="Kalam Light" panose="02000000000000000000" pitchFamily="2" charset="0"/>
              <a:cs typeface="Kalam Light" panose="02000000000000000000" pitchFamily="2" charset="0"/>
            </a:endParaRPr>
          </a:p>
        </p:txBody>
      </p:sp>
      <p:pic>
        <p:nvPicPr>
          <p:cNvPr id="7" name="magic circles (compiled).mp3">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19"/>
          <a:stretch>
            <a:fillRect/>
          </a:stretch>
        </p:blipFill>
        <p:spPr>
          <a:xfrm>
            <a:off x="1435249" y="8517886"/>
            <a:ext cx="487363" cy="487363"/>
          </a:xfrm>
          <a:prstGeom prst="rect">
            <a:avLst/>
          </a:prstGeom>
        </p:spPr>
      </p:pic>
      <p:pic>
        <p:nvPicPr>
          <p:cNvPr id="25" name="unrolling-scroll (spookymodem).mp3">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19"/>
          <a:stretch>
            <a:fillRect/>
          </a:stretch>
        </p:blipFill>
        <p:spPr>
          <a:xfrm>
            <a:off x="491310" y="8447555"/>
            <a:ext cx="487363" cy="487363"/>
          </a:xfrm>
          <a:prstGeom prst="rect">
            <a:avLst/>
          </a:prstGeom>
        </p:spPr>
      </p:pic>
      <p:pic>
        <p:nvPicPr>
          <p:cNvPr id="11" name="door open (compiled).mp3">
            <a:hlinkClick r:id="" action="ppaction://media"/>
          </p:cNvPr>
          <p:cNvPicPr>
            <a:picLocks noChangeAspect="1"/>
          </p:cNvPicPr>
          <p:nvPr>
            <a:audioFile r:link="rId16"/>
            <p:extLst>
              <p:ext uri="{DAA4B4D4-6D71-4841-9C94-3DE7FCFB9230}">
                <p14:media xmlns:p14="http://schemas.microsoft.com/office/powerpoint/2010/main" r:embed="rId15"/>
              </p:ext>
            </p:extLst>
          </p:nvPr>
        </p:nvPicPr>
        <p:blipFill>
          <a:blip r:embed="rId19"/>
          <a:stretch>
            <a:fillRect/>
          </a:stretch>
        </p:blipFill>
        <p:spPr>
          <a:xfrm>
            <a:off x="2385056" y="8506457"/>
            <a:ext cx="487363" cy="487363"/>
          </a:xfrm>
          <a:prstGeom prst="rect">
            <a:avLst/>
          </a:prstGeom>
        </p:spPr>
      </p:pic>
    </p:spTree>
    <p:extLst>
      <p:ext uri="{BB962C8B-B14F-4D97-AF65-F5344CB8AC3E}">
        <p14:creationId xmlns:p14="http://schemas.microsoft.com/office/powerpoint/2010/main" val="4192412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autoRev="1" fill="hold" nodeType="withEffect">
                                  <p:stCondLst>
                                    <p:cond delay="0"/>
                                  </p:stCondLst>
                                  <p:childTnLst>
                                    <p:animScale>
                                      <p:cBhvr>
                                        <p:cTn id="6" dur="2000" fill="hold"/>
                                        <p:tgtEl>
                                          <p:spTgt spid="8"/>
                                        </p:tgtEl>
                                      </p:cBhvr>
                                      <p:by x="150000" y="150000"/>
                                    </p:animScale>
                                  </p:childTnLst>
                                </p:cTn>
                              </p:par>
                              <p:par>
                                <p:cTn id="7" presetID="6" presetClass="emph" presetSubtype="0" repeatCount="indefinite" autoRev="1" fill="hold" nodeType="withEffect">
                                  <p:stCondLst>
                                    <p:cond delay="0"/>
                                  </p:stCondLst>
                                  <p:childTnLst>
                                    <p:animScale>
                                      <p:cBhvr>
                                        <p:cTn id="8" dur="2000" fill="hold"/>
                                        <p:tgtEl>
                                          <p:spTgt spid="9"/>
                                        </p:tgtEl>
                                      </p:cBhvr>
                                      <p:by x="150000" y="150000"/>
                                    </p:animScale>
                                  </p:childTnLst>
                                </p:cTn>
                              </p:par>
                              <p:par>
                                <p:cTn id="9" presetID="8" presetClass="emph" presetSubtype="0" repeatCount="indefinite" fill="hold" nodeType="withEffect">
                                  <p:stCondLst>
                                    <p:cond delay="0"/>
                                  </p:stCondLst>
                                  <p:childTnLst>
                                    <p:animRot by="21600000">
                                      <p:cBhvr>
                                        <p:cTn id="10" dur="4000" fill="hold"/>
                                        <p:tgtEl>
                                          <p:spTgt spid="6"/>
                                        </p:tgtEl>
                                        <p:attrNameLst>
                                          <p:attrName>r</p:attrName>
                                        </p:attrNameLst>
                                      </p:cBhvr>
                                    </p:animRot>
                                  </p:childTnLst>
                                </p:cTn>
                              </p:par>
                              <p:par>
                                <p:cTn id="11" presetID="8" presetClass="emph" presetSubtype="0" repeatCount="indefinite" fill="hold" nodeType="withEffect">
                                  <p:stCondLst>
                                    <p:cond delay="0"/>
                                  </p:stCondLst>
                                  <p:childTnLst>
                                    <p:animRot by="21600000">
                                      <p:cBhvr>
                                        <p:cTn id="12" dur="4000" fill="hold"/>
                                        <p:tgtEl>
                                          <p:spTgt spid="13"/>
                                        </p:tgtEl>
                                        <p:attrNameLst>
                                          <p:attrName>r</p:attrName>
                                        </p:attrNameLst>
                                      </p:cBhvr>
                                    </p:animRot>
                                  </p:childTnLst>
                                </p:cTn>
                              </p:par>
                              <p:par>
                                <p:cTn id="13" presetID="8" presetClass="emph" presetSubtype="0" repeatCount="indefinite" fill="hold" nodeType="withEffect">
                                  <p:stCondLst>
                                    <p:cond delay="0"/>
                                  </p:stCondLst>
                                  <p:childTnLst>
                                    <p:animRot by="21600000">
                                      <p:cBhvr>
                                        <p:cTn id="14" dur="4000" fill="hold"/>
                                        <p:tgtEl>
                                          <p:spTgt spid="14"/>
                                        </p:tgtEl>
                                        <p:attrNameLst>
                                          <p:attrName>r</p:attrName>
                                        </p:attrNameLst>
                                      </p:cBhvr>
                                    </p:animRot>
                                  </p:childTnLst>
                                </p:cTn>
                              </p:par>
                              <p:par>
                                <p:cTn id="15" presetID="8" presetClass="emph" presetSubtype="0" repeatCount="indefinite" fill="hold" nodeType="withEffect">
                                  <p:stCondLst>
                                    <p:cond delay="0"/>
                                  </p:stCondLst>
                                  <p:childTnLst>
                                    <p:animRot by="21600000">
                                      <p:cBhvr>
                                        <p:cTn id="16" dur="4000" fill="hold"/>
                                        <p:tgtEl>
                                          <p:spTgt spid="15"/>
                                        </p:tgtEl>
                                        <p:attrNameLst>
                                          <p:attrName>r</p:attrName>
                                        </p:attrNameLst>
                                      </p:cBhvr>
                                    </p:animRot>
                                  </p:childTnLst>
                                </p:cTn>
                              </p:par>
                              <p:par>
                                <p:cTn id="17" presetID="6" presetClass="emph" presetSubtype="0" repeatCount="indefinite" autoRev="1" fill="hold" nodeType="withEffect">
                                  <p:stCondLst>
                                    <p:cond delay="0"/>
                                  </p:stCondLst>
                                  <p:childTnLst>
                                    <p:animScale>
                                      <p:cBhvr>
                                        <p:cTn id="18" dur="1500" fill="hold"/>
                                        <p:tgtEl>
                                          <p:spTgt spid="5"/>
                                        </p:tgtEl>
                                      </p:cBhvr>
                                      <p:by x="110000" y="110000"/>
                                    </p:animScale>
                                  </p:childTnLst>
                                </p:cTn>
                              </p:par>
                              <p:par>
                                <p:cTn id="19" presetID="42" presetClass="path" presetSubtype="0" accel="50000" decel="50000" fill="hold" nodeType="withEffect">
                                  <p:stCondLst>
                                    <p:cond delay="0"/>
                                  </p:stCondLst>
                                  <p:childTnLst>
                                    <p:animMotion origin="layout" path="M 4.27083E-6 3.08642E-7 L -0.2551 0.00058 " pathEditMode="relative" rAng="0" ptsTypes="AA">
                                      <p:cBhvr>
                                        <p:cTn id="20" dur="500" fill="hold"/>
                                        <p:tgtEl>
                                          <p:spTgt spid="17"/>
                                        </p:tgtEl>
                                        <p:attrNameLst>
                                          <p:attrName>ppt_x</p:attrName>
                                          <p:attrName>ppt_y</p:attrName>
                                        </p:attrNameLst>
                                      </p:cBhvr>
                                      <p:rCtr x="-12760" y="19"/>
                                    </p:animMotion>
                                  </p:childTnLst>
                                </p:cTn>
                              </p:par>
                              <p:par>
                                <p:cTn id="21" presetID="42" presetClass="path" presetSubtype="0" accel="50000" decel="50000" fill="hold" nodeType="withEffect">
                                  <p:stCondLst>
                                    <p:cond delay="0"/>
                                  </p:stCondLst>
                                  <p:childTnLst>
                                    <p:animMotion origin="layout" path="M -2.43056E-7 3.08642E-7 L 0.2564 0.00039 " pathEditMode="relative" rAng="0" ptsTypes="AA">
                                      <p:cBhvr>
                                        <p:cTn id="22" dur="500" fill="hold"/>
                                        <p:tgtEl>
                                          <p:spTgt spid="18"/>
                                        </p:tgtEl>
                                        <p:attrNameLst>
                                          <p:attrName>ppt_x</p:attrName>
                                          <p:attrName>ppt_y</p:attrName>
                                        </p:attrNameLst>
                                      </p:cBhvr>
                                      <p:rCtr x="12815" y="19"/>
                                    </p:animMotion>
                                  </p:childTnLst>
                                </p:cTn>
                              </p:par>
                              <p:par>
                                <p:cTn id="23" presetID="1" presetClass="mediacall" presetSubtype="0" fill="hold" nodeType="withEffect">
                                  <p:stCondLst>
                                    <p:cond delay="0"/>
                                  </p:stCondLst>
                                  <p:childTnLst>
                                    <p:cmd type="call" cmd="playFrom(0.0)">
                                      <p:cBhvr>
                                        <p:cTn id="24" dur="653" fill="hold"/>
                                        <p:tgtEl>
                                          <p:spTgt spid="25"/>
                                        </p:tgtEl>
                                      </p:cBhvr>
                                    </p:cmd>
                                  </p:childTnLst>
                                </p:cTn>
                              </p:par>
                              <p:par>
                                <p:cTn id="25" presetID="16" presetClass="entr" presetSubtype="37"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arn(outVertical)">
                                      <p:cBhvr>
                                        <p:cTn id="27" dur="500"/>
                                        <p:tgtEl>
                                          <p:spTgt spid="12"/>
                                        </p:tgtEl>
                                      </p:cBhvr>
                                    </p:animEffect>
                                  </p:childTnLst>
                                </p:cTn>
                              </p:par>
                              <p:par>
                                <p:cTn id="28" presetID="16" presetClass="entr" presetSubtype="37" fill="hold" grpId="0"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barn(outVertical)">
                                      <p:cBhvr>
                                        <p:cTn id="30" dur="750"/>
                                        <p:tgtEl>
                                          <p:spTgt spid="20"/>
                                        </p:tgtEl>
                                      </p:cBhvr>
                                    </p:animEffect>
                                  </p:childTnLst>
                                </p:cTn>
                              </p:par>
                              <p:par>
                                <p:cTn id="31" presetID="10" presetClass="exit" presetSubtype="0" fill="hold" nodeType="withEffect">
                                  <p:stCondLst>
                                    <p:cond delay="500"/>
                                  </p:stCondLst>
                                  <p:childTnLst>
                                    <p:animEffect transition="out" filter="fade">
                                      <p:cBhvr>
                                        <p:cTn id="32" dur="500"/>
                                        <p:tgtEl>
                                          <p:spTgt spid="16"/>
                                        </p:tgtEl>
                                      </p:cBhvr>
                                    </p:animEffect>
                                    <p:set>
                                      <p:cBhvr>
                                        <p:cTn id="33" dur="1" fill="hold">
                                          <p:stCondLst>
                                            <p:cond delay="499"/>
                                          </p:stCondLst>
                                        </p:cTn>
                                        <p:tgtEl>
                                          <p:spTgt spid="16"/>
                                        </p:tgtEl>
                                        <p:attrNameLst>
                                          <p:attrName>style.visibility</p:attrName>
                                        </p:attrNameLst>
                                      </p:cBhvr>
                                      <p:to>
                                        <p:strVal val="hidden"/>
                                      </p:to>
                                    </p:set>
                                  </p:childTnLst>
                                </p:cTn>
                              </p:par>
                              <p:par>
                                <p:cTn id="34" presetID="10" presetClass="exit" presetSubtype="0" fill="hold" nodeType="withEffect">
                                  <p:stCondLst>
                                    <p:cond delay="500"/>
                                  </p:stCondLst>
                                  <p:childTnLst>
                                    <p:animEffect transition="out" filter="fade">
                                      <p:cBhvr>
                                        <p:cTn id="35" dur="500"/>
                                        <p:tgtEl>
                                          <p:spTgt spid="17"/>
                                        </p:tgtEl>
                                      </p:cBhvr>
                                    </p:animEffect>
                                    <p:set>
                                      <p:cBhvr>
                                        <p:cTn id="36" dur="1" fill="hold">
                                          <p:stCondLst>
                                            <p:cond delay="499"/>
                                          </p:stCondLst>
                                        </p:cTn>
                                        <p:tgtEl>
                                          <p:spTgt spid="17"/>
                                        </p:tgtEl>
                                        <p:attrNameLst>
                                          <p:attrName>style.visibility</p:attrName>
                                        </p:attrNameLst>
                                      </p:cBhvr>
                                      <p:to>
                                        <p:strVal val="hidden"/>
                                      </p:to>
                                    </p:set>
                                  </p:childTnLst>
                                </p:cTn>
                              </p:par>
                              <p:par>
                                <p:cTn id="37" presetID="10" presetClass="exit" presetSubtype="0" fill="hold" nodeType="withEffect">
                                  <p:stCondLst>
                                    <p:cond delay="500"/>
                                  </p:stCondLst>
                                  <p:childTnLst>
                                    <p:animEffect transition="out" filter="fade">
                                      <p:cBhvr>
                                        <p:cTn id="38" dur="500"/>
                                        <p:tgtEl>
                                          <p:spTgt spid="18"/>
                                        </p:tgtEl>
                                      </p:cBhvr>
                                    </p:animEffect>
                                    <p:set>
                                      <p:cBhvr>
                                        <p:cTn id="39" dur="1" fill="hold">
                                          <p:stCondLst>
                                            <p:cond delay="499"/>
                                          </p:stCondLst>
                                        </p:cTn>
                                        <p:tgtEl>
                                          <p:spTgt spid="18"/>
                                        </p:tgtEl>
                                        <p:attrNameLst>
                                          <p:attrName>style.visibility</p:attrName>
                                        </p:attrNameLst>
                                      </p:cBhvr>
                                      <p:to>
                                        <p:strVal val="hidden"/>
                                      </p:to>
                                    </p:set>
                                  </p:childTnLst>
                                </p:cTn>
                              </p:par>
                              <p:par>
                                <p:cTn id="40" presetID="10" presetClass="entr" presetSubtype="0" fill="hold" nodeType="withEffect">
                                  <p:stCondLst>
                                    <p:cond delay="75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2500"/>
                                        <p:tgtEl>
                                          <p:spTgt spid="21"/>
                                        </p:tgtEl>
                                      </p:cBhvr>
                                    </p:animEffect>
                                  </p:childTnLst>
                                </p:cTn>
                              </p:par>
                              <p:par>
                                <p:cTn id="43" presetID="10" presetClass="entr" presetSubtype="0" fill="hold" nodeType="withEffect">
                                  <p:stCondLst>
                                    <p:cond delay="75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2500"/>
                                        <p:tgtEl>
                                          <p:spTgt spid="22"/>
                                        </p:tgtEl>
                                      </p:cBhvr>
                                    </p:animEffect>
                                  </p:childTnLst>
                                </p:cTn>
                              </p:par>
                              <p:par>
                                <p:cTn id="46" presetID="10" presetClass="entr" presetSubtype="0" fill="hold" nodeType="withEffect">
                                  <p:stCondLst>
                                    <p:cond delay="75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2500"/>
                                        <p:tgtEl>
                                          <p:spTgt spid="23"/>
                                        </p:tgtEl>
                                      </p:cBhvr>
                                    </p:animEffect>
                                  </p:childTnLst>
                                </p:cTn>
                              </p:par>
                              <p:par>
                                <p:cTn id="49" presetID="10" presetClass="entr" presetSubtype="0" fill="hold" nodeType="withEffect">
                                  <p:stCondLst>
                                    <p:cond delay="75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2500"/>
                                        <p:tgtEl>
                                          <p:spTgt spid="24"/>
                                        </p:tgtEl>
                                      </p:cBhvr>
                                    </p:animEffect>
                                  </p:childTnLst>
                                </p:cTn>
                              </p:par>
                              <p:par>
                                <p:cTn id="52" presetID="10" presetClass="exit" presetSubtype="0" fill="hold" nodeType="withEffect">
                                  <p:stCondLst>
                                    <p:cond delay="3250"/>
                                  </p:stCondLst>
                                  <p:childTnLst>
                                    <p:animEffect transition="out" filter="fade">
                                      <p:cBhvr>
                                        <p:cTn id="53" dur="1000"/>
                                        <p:tgtEl>
                                          <p:spTgt spid="21"/>
                                        </p:tgtEl>
                                      </p:cBhvr>
                                    </p:animEffect>
                                    <p:set>
                                      <p:cBhvr>
                                        <p:cTn id="54" dur="1" fill="hold">
                                          <p:stCondLst>
                                            <p:cond delay="999"/>
                                          </p:stCondLst>
                                        </p:cTn>
                                        <p:tgtEl>
                                          <p:spTgt spid="21"/>
                                        </p:tgtEl>
                                        <p:attrNameLst>
                                          <p:attrName>style.visibility</p:attrName>
                                        </p:attrNameLst>
                                      </p:cBhvr>
                                      <p:to>
                                        <p:strVal val="hidden"/>
                                      </p:to>
                                    </p:set>
                                  </p:childTnLst>
                                </p:cTn>
                              </p:par>
                              <p:par>
                                <p:cTn id="55" presetID="10" presetClass="exit" presetSubtype="0" fill="hold" nodeType="withEffect">
                                  <p:stCondLst>
                                    <p:cond delay="3250"/>
                                  </p:stCondLst>
                                  <p:childTnLst>
                                    <p:animEffect transition="out" filter="fade">
                                      <p:cBhvr>
                                        <p:cTn id="56" dur="1000"/>
                                        <p:tgtEl>
                                          <p:spTgt spid="22"/>
                                        </p:tgtEl>
                                      </p:cBhvr>
                                    </p:animEffect>
                                    <p:set>
                                      <p:cBhvr>
                                        <p:cTn id="57" dur="1" fill="hold">
                                          <p:stCondLst>
                                            <p:cond delay="999"/>
                                          </p:stCondLst>
                                        </p:cTn>
                                        <p:tgtEl>
                                          <p:spTgt spid="22"/>
                                        </p:tgtEl>
                                        <p:attrNameLst>
                                          <p:attrName>style.visibility</p:attrName>
                                        </p:attrNameLst>
                                      </p:cBhvr>
                                      <p:to>
                                        <p:strVal val="hidden"/>
                                      </p:to>
                                    </p:set>
                                  </p:childTnLst>
                                </p:cTn>
                              </p:par>
                              <p:par>
                                <p:cTn id="58" presetID="10" presetClass="exit" presetSubtype="0" fill="hold" nodeType="withEffect">
                                  <p:stCondLst>
                                    <p:cond delay="3250"/>
                                  </p:stCondLst>
                                  <p:childTnLst>
                                    <p:animEffect transition="out" filter="fade">
                                      <p:cBhvr>
                                        <p:cTn id="59" dur="1000"/>
                                        <p:tgtEl>
                                          <p:spTgt spid="23"/>
                                        </p:tgtEl>
                                      </p:cBhvr>
                                    </p:animEffect>
                                    <p:set>
                                      <p:cBhvr>
                                        <p:cTn id="60" dur="1" fill="hold">
                                          <p:stCondLst>
                                            <p:cond delay="999"/>
                                          </p:stCondLst>
                                        </p:cTn>
                                        <p:tgtEl>
                                          <p:spTgt spid="23"/>
                                        </p:tgtEl>
                                        <p:attrNameLst>
                                          <p:attrName>style.visibility</p:attrName>
                                        </p:attrNameLst>
                                      </p:cBhvr>
                                      <p:to>
                                        <p:strVal val="hidden"/>
                                      </p:to>
                                    </p:set>
                                  </p:childTnLst>
                                </p:cTn>
                              </p:par>
                              <p:par>
                                <p:cTn id="61" presetID="10" presetClass="exit" presetSubtype="0" fill="hold" nodeType="withEffect">
                                  <p:stCondLst>
                                    <p:cond delay="3250"/>
                                  </p:stCondLst>
                                  <p:childTnLst>
                                    <p:animEffect transition="out" filter="fade">
                                      <p:cBhvr>
                                        <p:cTn id="62" dur="1000"/>
                                        <p:tgtEl>
                                          <p:spTgt spid="24"/>
                                        </p:tgtEl>
                                      </p:cBhvr>
                                    </p:animEffect>
                                    <p:set>
                                      <p:cBhvr>
                                        <p:cTn id="63" dur="1" fill="hold">
                                          <p:stCondLst>
                                            <p:cond delay="999"/>
                                          </p:stCondLst>
                                        </p:cTn>
                                        <p:tgtEl>
                                          <p:spTgt spid="24"/>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2" presetClass="exit" presetSubtype="4" fill="hold" nodeType="clickEffect">
                                  <p:stCondLst>
                                    <p:cond delay="0"/>
                                  </p:stCondLst>
                                  <p:childTnLst>
                                    <p:anim calcmode="lin" valueType="num">
                                      <p:cBhvr additive="base">
                                        <p:cTn id="67" dur="500"/>
                                        <p:tgtEl>
                                          <p:spTgt spid="12"/>
                                        </p:tgtEl>
                                        <p:attrNameLst>
                                          <p:attrName>ppt_x</p:attrName>
                                        </p:attrNameLst>
                                      </p:cBhvr>
                                      <p:tavLst>
                                        <p:tav tm="0">
                                          <p:val>
                                            <p:strVal val="ppt_x"/>
                                          </p:val>
                                        </p:tav>
                                        <p:tav tm="100000">
                                          <p:val>
                                            <p:strVal val="ppt_x"/>
                                          </p:val>
                                        </p:tav>
                                      </p:tavLst>
                                    </p:anim>
                                    <p:anim calcmode="lin" valueType="num">
                                      <p:cBhvr additive="base">
                                        <p:cTn id="68" dur="500"/>
                                        <p:tgtEl>
                                          <p:spTgt spid="12"/>
                                        </p:tgtEl>
                                        <p:attrNameLst>
                                          <p:attrName>ppt_y</p:attrName>
                                        </p:attrNameLst>
                                      </p:cBhvr>
                                      <p:tavLst>
                                        <p:tav tm="0">
                                          <p:val>
                                            <p:strVal val="ppt_y"/>
                                          </p:val>
                                        </p:tav>
                                        <p:tav tm="100000">
                                          <p:val>
                                            <p:strVal val="1+ppt_h/2"/>
                                          </p:val>
                                        </p:tav>
                                      </p:tavLst>
                                    </p:anim>
                                    <p:set>
                                      <p:cBhvr>
                                        <p:cTn id="69" dur="1" fill="hold">
                                          <p:stCondLst>
                                            <p:cond delay="499"/>
                                          </p:stCondLst>
                                        </p:cTn>
                                        <p:tgtEl>
                                          <p:spTgt spid="12"/>
                                        </p:tgtEl>
                                        <p:attrNameLst>
                                          <p:attrName>style.visibility</p:attrName>
                                        </p:attrNameLst>
                                      </p:cBhvr>
                                      <p:to>
                                        <p:strVal val="hidden"/>
                                      </p:to>
                                    </p:set>
                                  </p:childTnLst>
                                </p:cTn>
                              </p:par>
                              <p:par>
                                <p:cTn id="70" presetID="2" presetClass="exit" presetSubtype="4" fill="hold" grpId="1" nodeType="withEffect">
                                  <p:stCondLst>
                                    <p:cond delay="0"/>
                                  </p:stCondLst>
                                  <p:childTnLst>
                                    <p:anim calcmode="lin" valueType="num">
                                      <p:cBhvr additive="base">
                                        <p:cTn id="71" dur="500"/>
                                        <p:tgtEl>
                                          <p:spTgt spid="20"/>
                                        </p:tgtEl>
                                        <p:attrNameLst>
                                          <p:attrName>ppt_x</p:attrName>
                                        </p:attrNameLst>
                                      </p:cBhvr>
                                      <p:tavLst>
                                        <p:tav tm="0">
                                          <p:val>
                                            <p:strVal val="ppt_x"/>
                                          </p:val>
                                        </p:tav>
                                        <p:tav tm="100000">
                                          <p:val>
                                            <p:strVal val="ppt_x"/>
                                          </p:val>
                                        </p:tav>
                                      </p:tavLst>
                                    </p:anim>
                                    <p:anim calcmode="lin" valueType="num">
                                      <p:cBhvr additive="base">
                                        <p:cTn id="72" dur="500"/>
                                        <p:tgtEl>
                                          <p:spTgt spid="20"/>
                                        </p:tgtEl>
                                        <p:attrNameLst>
                                          <p:attrName>ppt_y</p:attrName>
                                        </p:attrNameLst>
                                      </p:cBhvr>
                                      <p:tavLst>
                                        <p:tav tm="0">
                                          <p:val>
                                            <p:strVal val="ppt_y"/>
                                          </p:val>
                                        </p:tav>
                                        <p:tav tm="100000">
                                          <p:val>
                                            <p:strVal val="1+ppt_h/2"/>
                                          </p:val>
                                        </p:tav>
                                      </p:tavLst>
                                    </p:anim>
                                    <p:set>
                                      <p:cBhvr>
                                        <p:cTn id="73" dur="1" fill="hold">
                                          <p:stCondLst>
                                            <p:cond delay="499"/>
                                          </p:stCondLst>
                                        </p:cTn>
                                        <p:tgtEl>
                                          <p:spTgt spid="20"/>
                                        </p:tgtEl>
                                        <p:attrNameLst>
                                          <p:attrName>style.visibility</p:attrName>
                                        </p:attrNameLst>
                                      </p:cBhvr>
                                      <p:to>
                                        <p:strVal val="hidden"/>
                                      </p:to>
                                    </p:set>
                                  </p:childTnLst>
                                </p:cTn>
                              </p:par>
                            </p:childTnLst>
                          </p:cTn>
                        </p:par>
                        <p:par>
                          <p:cTn id="74" fill="hold">
                            <p:stCondLst>
                              <p:cond delay="500"/>
                            </p:stCondLst>
                            <p:childTnLst>
                              <p:par>
                                <p:cTn id="75" presetID="10" presetClass="exit" presetSubtype="0" fill="hold" nodeType="afterEffect">
                                  <p:stCondLst>
                                    <p:cond delay="0"/>
                                  </p:stCondLst>
                                  <p:childTnLst>
                                    <p:animEffect transition="out" filter="fade">
                                      <p:cBhvr>
                                        <p:cTn id="76" dur="500"/>
                                        <p:tgtEl>
                                          <p:spTgt spid="6"/>
                                        </p:tgtEl>
                                      </p:cBhvr>
                                    </p:animEffect>
                                    <p:set>
                                      <p:cBhvr>
                                        <p:cTn id="77" dur="1" fill="hold">
                                          <p:stCondLst>
                                            <p:cond delay="499"/>
                                          </p:stCondLst>
                                        </p:cTn>
                                        <p:tgtEl>
                                          <p:spTgt spid="6"/>
                                        </p:tgtEl>
                                        <p:attrNameLst>
                                          <p:attrName>style.visibility</p:attrName>
                                        </p:attrNameLst>
                                      </p:cBhvr>
                                      <p:to>
                                        <p:strVal val="hidden"/>
                                      </p:to>
                                    </p:set>
                                  </p:childTnLst>
                                </p:cTn>
                              </p:par>
                              <p:par>
                                <p:cTn id="78" presetID="1" presetClass="mediacall" presetSubtype="0" fill="hold" nodeType="withEffect">
                                  <p:stCondLst>
                                    <p:cond delay="0"/>
                                  </p:stCondLst>
                                  <p:childTnLst>
                                    <p:cmd type="call" cmd="playFrom(0.0)">
                                      <p:cBhvr>
                                        <p:cTn id="79" dur="4649" fill="hold"/>
                                        <p:tgtEl>
                                          <p:spTgt spid="7"/>
                                        </p:tgtEl>
                                      </p:cBhvr>
                                    </p:cmd>
                                  </p:childTnLst>
                                </p:cTn>
                              </p:par>
                              <p:par>
                                <p:cTn id="80" presetID="10" presetClass="exit" presetSubtype="0" fill="hold" nodeType="withEffect">
                                  <p:stCondLst>
                                    <p:cond delay="750"/>
                                  </p:stCondLst>
                                  <p:childTnLst>
                                    <p:animEffect transition="out" filter="fade">
                                      <p:cBhvr>
                                        <p:cTn id="81" dur="500"/>
                                        <p:tgtEl>
                                          <p:spTgt spid="13"/>
                                        </p:tgtEl>
                                      </p:cBhvr>
                                    </p:animEffect>
                                    <p:set>
                                      <p:cBhvr>
                                        <p:cTn id="82" dur="1" fill="hold">
                                          <p:stCondLst>
                                            <p:cond delay="499"/>
                                          </p:stCondLst>
                                        </p:cTn>
                                        <p:tgtEl>
                                          <p:spTgt spid="13"/>
                                        </p:tgtEl>
                                        <p:attrNameLst>
                                          <p:attrName>style.visibility</p:attrName>
                                        </p:attrNameLst>
                                      </p:cBhvr>
                                      <p:to>
                                        <p:strVal val="hidden"/>
                                      </p:to>
                                    </p:set>
                                  </p:childTnLst>
                                </p:cTn>
                              </p:par>
                              <p:par>
                                <p:cTn id="83" presetID="10" presetClass="exit" presetSubtype="0" fill="hold" nodeType="withEffect">
                                  <p:stCondLst>
                                    <p:cond delay="1500"/>
                                  </p:stCondLst>
                                  <p:childTnLst>
                                    <p:animEffect transition="out" filter="fade">
                                      <p:cBhvr>
                                        <p:cTn id="84" dur="500"/>
                                        <p:tgtEl>
                                          <p:spTgt spid="14"/>
                                        </p:tgtEl>
                                      </p:cBhvr>
                                    </p:animEffect>
                                    <p:set>
                                      <p:cBhvr>
                                        <p:cTn id="85" dur="1" fill="hold">
                                          <p:stCondLst>
                                            <p:cond delay="499"/>
                                          </p:stCondLst>
                                        </p:cTn>
                                        <p:tgtEl>
                                          <p:spTgt spid="14"/>
                                        </p:tgtEl>
                                        <p:attrNameLst>
                                          <p:attrName>style.visibility</p:attrName>
                                        </p:attrNameLst>
                                      </p:cBhvr>
                                      <p:to>
                                        <p:strVal val="hidden"/>
                                      </p:to>
                                    </p:set>
                                  </p:childTnLst>
                                </p:cTn>
                              </p:par>
                              <p:par>
                                <p:cTn id="86" presetID="10" presetClass="exit" presetSubtype="0" fill="hold" nodeType="withEffect">
                                  <p:stCondLst>
                                    <p:cond delay="2250"/>
                                  </p:stCondLst>
                                  <p:childTnLst>
                                    <p:animEffect transition="out" filter="fade">
                                      <p:cBhvr>
                                        <p:cTn id="87" dur="500"/>
                                        <p:tgtEl>
                                          <p:spTgt spid="15"/>
                                        </p:tgtEl>
                                      </p:cBhvr>
                                    </p:animEffect>
                                    <p:set>
                                      <p:cBhvr>
                                        <p:cTn id="88" dur="1" fill="hold">
                                          <p:stCondLst>
                                            <p:cond delay="499"/>
                                          </p:stCondLst>
                                        </p:cTn>
                                        <p:tgtEl>
                                          <p:spTgt spid="15"/>
                                        </p:tgtEl>
                                        <p:attrNameLst>
                                          <p:attrName>style.visibility</p:attrName>
                                        </p:attrNameLst>
                                      </p:cBhvr>
                                      <p:to>
                                        <p:strVal val="hidden"/>
                                      </p:to>
                                    </p:set>
                                  </p:childTnLst>
                                </p:cTn>
                              </p:par>
                              <p:par>
                                <p:cTn id="89" presetID="10" presetClass="exit" presetSubtype="0" fill="hold" nodeType="withEffect">
                                  <p:stCondLst>
                                    <p:cond delay="3000"/>
                                  </p:stCondLst>
                                  <p:childTnLst>
                                    <p:animEffect transition="out" filter="fade">
                                      <p:cBhvr>
                                        <p:cTn id="90" dur="1000"/>
                                        <p:tgtEl>
                                          <p:spTgt spid="5"/>
                                        </p:tgtEl>
                                      </p:cBhvr>
                                    </p:animEffect>
                                    <p:set>
                                      <p:cBhvr>
                                        <p:cTn id="91" dur="1" fill="hold">
                                          <p:stCondLst>
                                            <p:cond delay="999"/>
                                          </p:stCondLst>
                                        </p:cTn>
                                        <p:tgtEl>
                                          <p:spTgt spid="5"/>
                                        </p:tgtEl>
                                        <p:attrNameLst>
                                          <p:attrName>style.visibility</p:attrName>
                                        </p:attrNameLst>
                                      </p:cBhvr>
                                      <p:to>
                                        <p:strVal val="hidden"/>
                                      </p:to>
                                    </p:set>
                                  </p:childTnLst>
                                </p:cTn>
                              </p:par>
                            </p:childTnLst>
                          </p:cTn>
                        </p:par>
                        <p:par>
                          <p:cTn id="92" fill="hold">
                            <p:stCondLst>
                              <p:cond delay="5149"/>
                            </p:stCondLst>
                            <p:childTnLst>
                              <p:par>
                                <p:cTn id="93" presetID="10" presetClass="exit" presetSubtype="0" fill="hold" nodeType="afterEffect">
                                  <p:stCondLst>
                                    <p:cond delay="500"/>
                                  </p:stCondLst>
                                  <p:childTnLst>
                                    <p:animEffect transition="out" filter="fade">
                                      <p:cBhvr>
                                        <p:cTn id="94" dur="100"/>
                                        <p:tgtEl>
                                          <p:spTgt spid="3"/>
                                        </p:tgtEl>
                                      </p:cBhvr>
                                    </p:animEffect>
                                    <p:set>
                                      <p:cBhvr>
                                        <p:cTn id="95" dur="1" fill="hold">
                                          <p:stCondLst>
                                            <p:cond delay="99"/>
                                          </p:stCondLst>
                                        </p:cTn>
                                        <p:tgtEl>
                                          <p:spTgt spid="3"/>
                                        </p:tgtEl>
                                        <p:attrNameLst>
                                          <p:attrName>style.visibility</p:attrName>
                                        </p:attrNameLst>
                                      </p:cBhvr>
                                      <p:to>
                                        <p:strVal val="hidden"/>
                                      </p:to>
                                    </p:set>
                                  </p:childTnLst>
                                </p:cTn>
                              </p:par>
                              <p:par>
                                <p:cTn id="96" presetID="10" presetClass="entr" presetSubtype="0" fill="hold" nodeType="withEffect">
                                  <p:stCondLst>
                                    <p:cond delay="500"/>
                                  </p:stCondLst>
                                  <p:childTnLst>
                                    <p:set>
                                      <p:cBhvr>
                                        <p:cTn id="97" dur="1" fill="hold">
                                          <p:stCondLst>
                                            <p:cond delay="0"/>
                                          </p:stCondLst>
                                        </p:cTn>
                                        <p:tgtEl>
                                          <p:spTgt spid="4"/>
                                        </p:tgtEl>
                                        <p:attrNameLst>
                                          <p:attrName>style.visibility</p:attrName>
                                        </p:attrNameLst>
                                      </p:cBhvr>
                                      <p:to>
                                        <p:strVal val="visible"/>
                                      </p:to>
                                    </p:set>
                                    <p:animEffect transition="in" filter="fade">
                                      <p:cBhvr>
                                        <p:cTn id="98" dur="100"/>
                                        <p:tgtEl>
                                          <p:spTgt spid="4"/>
                                        </p:tgtEl>
                                      </p:cBhvr>
                                    </p:animEffect>
                                  </p:childTnLst>
                                </p:cTn>
                              </p:par>
                              <p:par>
                                <p:cTn id="99" presetID="1" presetClass="mediacall" presetSubtype="0" fill="hold" nodeType="withEffect">
                                  <p:stCondLst>
                                    <p:cond delay="500"/>
                                  </p:stCondLst>
                                  <p:childTnLst>
                                    <p:cmd type="call" cmd="playFrom(0.0)">
                                      <p:cBhvr>
                                        <p:cTn id="100" dur="444" fill="hold"/>
                                        <p:tgtEl>
                                          <p:spTgt spid="11"/>
                                        </p:tgtEl>
                                      </p:cBhvr>
                                    </p:cmd>
                                  </p:childTnLst>
                                </p:cTn>
                              </p:par>
                              <p:par>
                                <p:cTn id="101" presetID="6" presetClass="emph" presetSubtype="0" fill="hold" nodeType="withEffect">
                                  <p:stCondLst>
                                    <p:cond delay="1500"/>
                                  </p:stCondLst>
                                  <p:childTnLst>
                                    <p:animScale>
                                      <p:cBhvr>
                                        <p:cTn id="102" dur="1000" fill="hold"/>
                                        <p:tgtEl>
                                          <p:spTgt spid="4"/>
                                        </p:tgtEl>
                                      </p:cBhvr>
                                      <p:by x="250000" y="250000"/>
                                    </p:animScale>
                                  </p:childTnLst>
                                </p:cTn>
                              </p:par>
                              <p:par>
                                <p:cTn id="103" presetID="6" presetClass="emph" presetSubtype="0" fill="hold" nodeType="withEffect">
                                  <p:stCondLst>
                                    <p:cond delay="1500"/>
                                  </p:stCondLst>
                                  <p:childTnLst>
                                    <p:animScale>
                                      <p:cBhvr>
                                        <p:cTn id="104" dur="1000" fill="hold"/>
                                        <p:tgtEl>
                                          <p:spTgt spid="2"/>
                                        </p:tgtEl>
                                      </p:cBhvr>
                                      <p:by x="250000" y="250000"/>
                                    </p:animScale>
                                  </p:childTnLst>
                                </p:cTn>
                              </p:par>
                              <p:par>
                                <p:cTn id="105" presetID="2" presetClass="exit" presetSubtype="8" fill="hold" nodeType="withEffect">
                                  <p:stCondLst>
                                    <p:cond delay="1500"/>
                                  </p:stCondLst>
                                  <p:childTnLst>
                                    <p:anim calcmode="lin" valueType="num">
                                      <p:cBhvr additive="base">
                                        <p:cTn id="106" dur="250"/>
                                        <p:tgtEl>
                                          <p:spTgt spid="8"/>
                                        </p:tgtEl>
                                        <p:attrNameLst>
                                          <p:attrName>ppt_x</p:attrName>
                                        </p:attrNameLst>
                                      </p:cBhvr>
                                      <p:tavLst>
                                        <p:tav tm="0">
                                          <p:val>
                                            <p:strVal val="ppt_x"/>
                                          </p:val>
                                        </p:tav>
                                        <p:tav tm="100000">
                                          <p:val>
                                            <p:strVal val="0-ppt_w/2"/>
                                          </p:val>
                                        </p:tav>
                                      </p:tavLst>
                                    </p:anim>
                                    <p:anim calcmode="lin" valueType="num">
                                      <p:cBhvr additive="base">
                                        <p:cTn id="107" dur="250"/>
                                        <p:tgtEl>
                                          <p:spTgt spid="8"/>
                                        </p:tgtEl>
                                        <p:attrNameLst>
                                          <p:attrName>ppt_y</p:attrName>
                                        </p:attrNameLst>
                                      </p:cBhvr>
                                      <p:tavLst>
                                        <p:tav tm="0">
                                          <p:val>
                                            <p:strVal val="ppt_y"/>
                                          </p:val>
                                        </p:tav>
                                        <p:tav tm="100000">
                                          <p:val>
                                            <p:strVal val="ppt_y"/>
                                          </p:val>
                                        </p:tav>
                                      </p:tavLst>
                                    </p:anim>
                                    <p:set>
                                      <p:cBhvr>
                                        <p:cTn id="108" dur="1" fill="hold">
                                          <p:stCondLst>
                                            <p:cond delay="249"/>
                                          </p:stCondLst>
                                        </p:cTn>
                                        <p:tgtEl>
                                          <p:spTgt spid="8"/>
                                        </p:tgtEl>
                                        <p:attrNameLst>
                                          <p:attrName>style.visibility</p:attrName>
                                        </p:attrNameLst>
                                      </p:cBhvr>
                                      <p:to>
                                        <p:strVal val="hidden"/>
                                      </p:to>
                                    </p:set>
                                  </p:childTnLst>
                                </p:cTn>
                              </p:par>
                              <p:par>
                                <p:cTn id="109" presetID="2" presetClass="exit" presetSubtype="2" fill="hold" nodeType="withEffect">
                                  <p:stCondLst>
                                    <p:cond delay="1500"/>
                                  </p:stCondLst>
                                  <p:childTnLst>
                                    <p:anim calcmode="lin" valueType="num">
                                      <p:cBhvr additive="base">
                                        <p:cTn id="110" dur="250"/>
                                        <p:tgtEl>
                                          <p:spTgt spid="9"/>
                                        </p:tgtEl>
                                        <p:attrNameLst>
                                          <p:attrName>ppt_x</p:attrName>
                                        </p:attrNameLst>
                                      </p:cBhvr>
                                      <p:tavLst>
                                        <p:tav tm="0">
                                          <p:val>
                                            <p:strVal val="ppt_x"/>
                                          </p:val>
                                        </p:tav>
                                        <p:tav tm="100000">
                                          <p:val>
                                            <p:strVal val="1+ppt_w/2"/>
                                          </p:val>
                                        </p:tav>
                                      </p:tavLst>
                                    </p:anim>
                                    <p:anim calcmode="lin" valueType="num">
                                      <p:cBhvr additive="base">
                                        <p:cTn id="111" dur="250"/>
                                        <p:tgtEl>
                                          <p:spTgt spid="9"/>
                                        </p:tgtEl>
                                        <p:attrNameLst>
                                          <p:attrName>ppt_y</p:attrName>
                                        </p:attrNameLst>
                                      </p:cBhvr>
                                      <p:tavLst>
                                        <p:tav tm="0">
                                          <p:val>
                                            <p:strVal val="ppt_y"/>
                                          </p:val>
                                        </p:tav>
                                        <p:tav tm="100000">
                                          <p:val>
                                            <p:strVal val="ppt_y"/>
                                          </p:val>
                                        </p:tav>
                                      </p:tavLst>
                                    </p:anim>
                                    <p:set>
                                      <p:cBhvr>
                                        <p:cTn id="112" dur="1" fill="hold">
                                          <p:stCondLst>
                                            <p:cond delay="249"/>
                                          </p:stCondLst>
                                        </p:cTn>
                                        <p:tgtEl>
                                          <p:spTgt spid="9"/>
                                        </p:tgtEl>
                                        <p:attrNameLst>
                                          <p:attrName>style.visibility</p:attrName>
                                        </p:attrNameLst>
                                      </p:cBhvr>
                                      <p:to>
                                        <p:strVal val="hidden"/>
                                      </p:to>
                                    </p:set>
                                  </p:childTnLst>
                                </p:cTn>
                              </p:par>
                              <p:par>
                                <p:cTn id="113" presetID="10" presetClass="exit" presetSubtype="0" fill="hold" nodeType="withEffect">
                                  <p:stCondLst>
                                    <p:cond delay="1500"/>
                                  </p:stCondLst>
                                  <p:childTnLst>
                                    <p:animEffect transition="out" filter="fade">
                                      <p:cBhvr>
                                        <p:cTn id="114" dur="1000"/>
                                        <p:tgtEl>
                                          <p:spTgt spid="2"/>
                                        </p:tgtEl>
                                      </p:cBhvr>
                                    </p:animEffect>
                                    <p:set>
                                      <p:cBhvr>
                                        <p:cTn id="115" dur="1" fill="hold">
                                          <p:stCondLst>
                                            <p:cond delay="999"/>
                                          </p:stCondLst>
                                        </p:cTn>
                                        <p:tgtEl>
                                          <p:spTgt spid="2"/>
                                        </p:tgtEl>
                                        <p:attrNameLst>
                                          <p:attrName>style.visibility</p:attrName>
                                        </p:attrNameLst>
                                      </p:cBhvr>
                                      <p:to>
                                        <p:strVal val="hidden"/>
                                      </p:to>
                                    </p:set>
                                  </p:childTnLst>
                                </p:cTn>
                              </p:par>
                              <p:par>
                                <p:cTn id="116" presetID="10" presetClass="exit" presetSubtype="0" fill="hold" nodeType="withEffect">
                                  <p:stCondLst>
                                    <p:cond delay="1750"/>
                                  </p:stCondLst>
                                  <p:childTnLst>
                                    <p:animEffect transition="out" filter="fade">
                                      <p:cBhvr>
                                        <p:cTn id="117" dur="1000"/>
                                        <p:tgtEl>
                                          <p:spTgt spid="4"/>
                                        </p:tgtEl>
                                      </p:cBhvr>
                                    </p:animEffect>
                                    <p:set>
                                      <p:cBhvr>
                                        <p:cTn id="118" dur="1" fill="hold">
                                          <p:stCondLst>
                                            <p:cond delay="999"/>
                                          </p:stCondLst>
                                        </p:cTn>
                                        <p:tgtEl>
                                          <p:spTgt spid="4"/>
                                        </p:tgtEl>
                                        <p:attrNameLst>
                                          <p:attrName>style.visibility</p:attrName>
                                        </p:attrNameLst>
                                      </p:cBhvr>
                                      <p:to>
                                        <p:strVal val="hidden"/>
                                      </p:to>
                                    </p:set>
                                  </p:childTnLst>
                                </p:cTn>
                              </p:par>
                              <p:par>
                                <p:cTn id="119" presetID="47" presetClass="entr" presetSubtype="0" fill="hold" nodeType="withEffect">
                                  <p:stCondLst>
                                    <p:cond delay="2250"/>
                                  </p:stCondLst>
                                  <p:childTnLst>
                                    <p:set>
                                      <p:cBhvr>
                                        <p:cTn id="120" dur="1" fill="hold">
                                          <p:stCondLst>
                                            <p:cond delay="0"/>
                                          </p:stCondLst>
                                        </p:cTn>
                                        <p:tgtEl>
                                          <p:spTgt spid="29"/>
                                        </p:tgtEl>
                                        <p:attrNameLst>
                                          <p:attrName>style.visibility</p:attrName>
                                        </p:attrNameLst>
                                      </p:cBhvr>
                                      <p:to>
                                        <p:strVal val="visible"/>
                                      </p:to>
                                    </p:set>
                                    <p:animEffect transition="in" filter="fade">
                                      <p:cBhvr>
                                        <p:cTn id="121" dur="1000"/>
                                        <p:tgtEl>
                                          <p:spTgt spid="29"/>
                                        </p:tgtEl>
                                      </p:cBhvr>
                                    </p:animEffect>
                                    <p:anim calcmode="lin" valueType="num">
                                      <p:cBhvr>
                                        <p:cTn id="122" dur="1000" fill="hold"/>
                                        <p:tgtEl>
                                          <p:spTgt spid="29"/>
                                        </p:tgtEl>
                                        <p:attrNameLst>
                                          <p:attrName>ppt_x</p:attrName>
                                        </p:attrNameLst>
                                      </p:cBhvr>
                                      <p:tavLst>
                                        <p:tav tm="0">
                                          <p:val>
                                            <p:strVal val="#ppt_x"/>
                                          </p:val>
                                        </p:tav>
                                        <p:tav tm="100000">
                                          <p:val>
                                            <p:strVal val="#ppt_x"/>
                                          </p:val>
                                        </p:tav>
                                      </p:tavLst>
                                    </p:anim>
                                    <p:anim calcmode="lin" valueType="num">
                                      <p:cBhvr>
                                        <p:cTn id="123" dur="1000" fill="hold"/>
                                        <p:tgtEl>
                                          <p:spTgt spid="29"/>
                                        </p:tgtEl>
                                        <p:attrNameLst>
                                          <p:attrName>ppt_y</p:attrName>
                                        </p:attrNameLst>
                                      </p:cBhvr>
                                      <p:tavLst>
                                        <p:tav tm="0">
                                          <p:val>
                                            <p:strVal val="#ppt_y-.1"/>
                                          </p:val>
                                        </p:tav>
                                        <p:tav tm="100000">
                                          <p:val>
                                            <p:strVal val="#ppt_y"/>
                                          </p:val>
                                        </p:tav>
                                      </p:tavLst>
                                    </p:anim>
                                  </p:childTnLst>
                                </p:cTn>
                              </p:par>
                              <p:par>
                                <p:cTn id="124" presetID="47" presetClass="entr" presetSubtype="0" fill="hold" nodeType="withEffect">
                                  <p:stCondLst>
                                    <p:cond delay="2250"/>
                                  </p:stCondLst>
                                  <p:childTnLst>
                                    <p:set>
                                      <p:cBhvr>
                                        <p:cTn id="125" dur="1" fill="hold">
                                          <p:stCondLst>
                                            <p:cond delay="0"/>
                                          </p:stCondLst>
                                        </p:cTn>
                                        <p:tgtEl>
                                          <p:spTgt spid="28"/>
                                        </p:tgtEl>
                                        <p:attrNameLst>
                                          <p:attrName>style.visibility</p:attrName>
                                        </p:attrNameLst>
                                      </p:cBhvr>
                                      <p:to>
                                        <p:strVal val="visible"/>
                                      </p:to>
                                    </p:set>
                                    <p:animEffect transition="in" filter="fade">
                                      <p:cBhvr>
                                        <p:cTn id="126" dur="1000"/>
                                        <p:tgtEl>
                                          <p:spTgt spid="28"/>
                                        </p:tgtEl>
                                      </p:cBhvr>
                                    </p:animEffect>
                                    <p:anim calcmode="lin" valueType="num">
                                      <p:cBhvr>
                                        <p:cTn id="127" dur="1000" fill="hold"/>
                                        <p:tgtEl>
                                          <p:spTgt spid="28"/>
                                        </p:tgtEl>
                                        <p:attrNameLst>
                                          <p:attrName>ppt_x</p:attrName>
                                        </p:attrNameLst>
                                      </p:cBhvr>
                                      <p:tavLst>
                                        <p:tav tm="0">
                                          <p:val>
                                            <p:strVal val="#ppt_x"/>
                                          </p:val>
                                        </p:tav>
                                        <p:tav tm="100000">
                                          <p:val>
                                            <p:strVal val="#ppt_x"/>
                                          </p:val>
                                        </p:tav>
                                      </p:tavLst>
                                    </p:anim>
                                    <p:anim calcmode="lin" valueType="num">
                                      <p:cBhvr>
                                        <p:cTn id="128" dur="1000" fill="hold"/>
                                        <p:tgtEl>
                                          <p:spTgt spid="28"/>
                                        </p:tgtEl>
                                        <p:attrNameLst>
                                          <p:attrName>ppt_y</p:attrName>
                                        </p:attrNameLst>
                                      </p:cBhvr>
                                      <p:tavLst>
                                        <p:tav tm="0">
                                          <p:val>
                                            <p:strVal val="#ppt_y-.1"/>
                                          </p:val>
                                        </p:tav>
                                        <p:tav tm="100000">
                                          <p:val>
                                            <p:strVal val="#ppt_y"/>
                                          </p:val>
                                        </p:tav>
                                      </p:tavLst>
                                    </p:anim>
                                  </p:childTnLst>
                                </p:cTn>
                              </p:par>
                              <p:par>
                                <p:cTn id="129" presetID="47" presetClass="entr" presetSubtype="0" fill="hold" nodeType="withEffect">
                                  <p:stCondLst>
                                    <p:cond delay="2250"/>
                                  </p:stCondLst>
                                  <p:childTnLst>
                                    <p:set>
                                      <p:cBhvr>
                                        <p:cTn id="130" dur="1" fill="hold">
                                          <p:stCondLst>
                                            <p:cond delay="0"/>
                                          </p:stCondLst>
                                        </p:cTn>
                                        <p:tgtEl>
                                          <p:spTgt spid="43"/>
                                        </p:tgtEl>
                                        <p:attrNameLst>
                                          <p:attrName>style.visibility</p:attrName>
                                        </p:attrNameLst>
                                      </p:cBhvr>
                                      <p:to>
                                        <p:strVal val="visible"/>
                                      </p:to>
                                    </p:set>
                                    <p:animEffect transition="in" filter="fade">
                                      <p:cBhvr>
                                        <p:cTn id="131" dur="1000"/>
                                        <p:tgtEl>
                                          <p:spTgt spid="43"/>
                                        </p:tgtEl>
                                      </p:cBhvr>
                                    </p:animEffect>
                                    <p:anim calcmode="lin" valueType="num">
                                      <p:cBhvr>
                                        <p:cTn id="132" dur="1000" fill="hold"/>
                                        <p:tgtEl>
                                          <p:spTgt spid="43"/>
                                        </p:tgtEl>
                                        <p:attrNameLst>
                                          <p:attrName>ppt_x</p:attrName>
                                        </p:attrNameLst>
                                      </p:cBhvr>
                                      <p:tavLst>
                                        <p:tav tm="0">
                                          <p:val>
                                            <p:strVal val="#ppt_x"/>
                                          </p:val>
                                        </p:tav>
                                        <p:tav tm="100000">
                                          <p:val>
                                            <p:strVal val="#ppt_x"/>
                                          </p:val>
                                        </p:tav>
                                      </p:tavLst>
                                    </p:anim>
                                    <p:anim calcmode="lin" valueType="num">
                                      <p:cBhvr>
                                        <p:cTn id="133" dur="1000" fill="hold"/>
                                        <p:tgtEl>
                                          <p:spTgt spid="43"/>
                                        </p:tgtEl>
                                        <p:attrNameLst>
                                          <p:attrName>ppt_y</p:attrName>
                                        </p:attrNameLst>
                                      </p:cBhvr>
                                      <p:tavLst>
                                        <p:tav tm="0">
                                          <p:val>
                                            <p:strVal val="#ppt_y-.1"/>
                                          </p:val>
                                        </p:tav>
                                        <p:tav tm="100000">
                                          <p:val>
                                            <p:strVal val="#ppt_y"/>
                                          </p:val>
                                        </p:tav>
                                      </p:tavLst>
                                    </p:anim>
                                  </p:childTnLst>
                                </p:cTn>
                              </p:par>
                              <p:par>
                                <p:cTn id="134" presetID="47" presetClass="entr" presetSubtype="0" fill="hold" nodeType="withEffect">
                                  <p:stCondLst>
                                    <p:cond delay="2250"/>
                                  </p:stCondLst>
                                  <p:childTnLst>
                                    <p:set>
                                      <p:cBhvr>
                                        <p:cTn id="135" dur="1" fill="hold">
                                          <p:stCondLst>
                                            <p:cond delay="0"/>
                                          </p:stCondLst>
                                        </p:cTn>
                                        <p:tgtEl>
                                          <p:spTgt spid="42"/>
                                        </p:tgtEl>
                                        <p:attrNameLst>
                                          <p:attrName>style.visibility</p:attrName>
                                        </p:attrNameLst>
                                      </p:cBhvr>
                                      <p:to>
                                        <p:strVal val="visible"/>
                                      </p:to>
                                    </p:set>
                                    <p:animEffect transition="in" filter="fade">
                                      <p:cBhvr>
                                        <p:cTn id="136" dur="1000"/>
                                        <p:tgtEl>
                                          <p:spTgt spid="42"/>
                                        </p:tgtEl>
                                      </p:cBhvr>
                                    </p:animEffect>
                                    <p:anim calcmode="lin" valueType="num">
                                      <p:cBhvr>
                                        <p:cTn id="137" dur="1000" fill="hold"/>
                                        <p:tgtEl>
                                          <p:spTgt spid="42"/>
                                        </p:tgtEl>
                                        <p:attrNameLst>
                                          <p:attrName>ppt_x</p:attrName>
                                        </p:attrNameLst>
                                      </p:cBhvr>
                                      <p:tavLst>
                                        <p:tav tm="0">
                                          <p:val>
                                            <p:strVal val="#ppt_x"/>
                                          </p:val>
                                        </p:tav>
                                        <p:tav tm="100000">
                                          <p:val>
                                            <p:strVal val="#ppt_x"/>
                                          </p:val>
                                        </p:tav>
                                      </p:tavLst>
                                    </p:anim>
                                    <p:anim calcmode="lin" valueType="num">
                                      <p:cBhvr>
                                        <p:cTn id="138" dur="1000" fill="hold"/>
                                        <p:tgtEl>
                                          <p:spTgt spid="42"/>
                                        </p:tgtEl>
                                        <p:attrNameLst>
                                          <p:attrName>ppt_y</p:attrName>
                                        </p:attrNameLst>
                                      </p:cBhvr>
                                      <p:tavLst>
                                        <p:tav tm="0">
                                          <p:val>
                                            <p:strVal val="#ppt_y-.1"/>
                                          </p:val>
                                        </p:tav>
                                        <p:tav tm="100000">
                                          <p:val>
                                            <p:strVal val="#ppt_y"/>
                                          </p:val>
                                        </p:tav>
                                      </p:tavLst>
                                    </p:anim>
                                  </p:childTnLst>
                                </p:cTn>
                              </p:par>
                              <p:par>
                                <p:cTn id="139" presetID="47" presetClass="entr" presetSubtype="0" fill="hold" nodeType="withEffect">
                                  <p:stCondLst>
                                    <p:cond delay="2250"/>
                                  </p:stCondLst>
                                  <p:childTnLst>
                                    <p:set>
                                      <p:cBhvr>
                                        <p:cTn id="140" dur="1" fill="hold">
                                          <p:stCondLst>
                                            <p:cond delay="0"/>
                                          </p:stCondLst>
                                        </p:cTn>
                                        <p:tgtEl>
                                          <p:spTgt spid="54"/>
                                        </p:tgtEl>
                                        <p:attrNameLst>
                                          <p:attrName>style.visibility</p:attrName>
                                        </p:attrNameLst>
                                      </p:cBhvr>
                                      <p:to>
                                        <p:strVal val="visible"/>
                                      </p:to>
                                    </p:set>
                                    <p:animEffect transition="in" filter="fade">
                                      <p:cBhvr>
                                        <p:cTn id="141" dur="1000"/>
                                        <p:tgtEl>
                                          <p:spTgt spid="54"/>
                                        </p:tgtEl>
                                      </p:cBhvr>
                                    </p:animEffect>
                                    <p:anim calcmode="lin" valueType="num">
                                      <p:cBhvr>
                                        <p:cTn id="142" dur="1000" fill="hold"/>
                                        <p:tgtEl>
                                          <p:spTgt spid="54"/>
                                        </p:tgtEl>
                                        <p:attrNameLst>
                                          <p:attrName>ppt_x</p:attrName>
                                        </p:attrNameLst>
                                      </p:cBhvr>
                                      <p:tavLst>
                                        <p:tav tm="0">
                                          <p:val>
                                            <p:strVal val="#ppt_x"/>
                                          </p:val>
                                        </p:tav>
                                        <p:tav tm="100000">
                                          <p:val>
                                            <p:strVal val="#ppt_x"/>
                                          </p:val>
                                        </p:tav>
                                      </p:tavLst>
                                    </p:anim>
                                    <p:anim calcmode="lin" valueType="num">
                                      <p:cBhvr>
                                        <p:cTn id="143" dur="1000" fill="hold"/>
                                        <p:tgtEl>
                                          <p:spTgt spid="54"/>
                                        </p:tgtEl>
                                        <p:attrNameLst>
                                          <p:attrName>ppt_y</p:attrName>
                                        </p:attrNameLst>
                                      </p:cBhvr>
                                      <p:tavLst>
                                        <p:tav tm="0">
                                          <p:val>
                                            <p:strVal val="#ppt_y-.1"/>
                                          </p:val>
                                        </p:tav>
                                        <p:tav tm="100000">
                                          <p:val>
                                            <p:strVal val="#ppt_y"/>
                                          </p:val>
                                        </p:tav>
                                      </p:tavLst>
                                    </p:anim>
                                  </p:childTnLst>
                                </p:cTn>
                              </p:par>
                              <p:par>
                                <p:cTn id="144" presetID="47" presetClass="entr" presetSubtype="0" fill="hold" nodeType="withEffect">
                                  <p:stCondLst>
                                    <p:cond delay="2250"/>
                                  </p:stCondLst>
                                  <p:childTnLst>
                                    <p:set>
                                      <p:cBhvr>
                                        <p:cTn id="145" dur="1" fill="hold">
                                          <p:stCondLst>
                                            <p:cond delay="0"/>
                                          </p:stCondLst>
                                        </p:cTn>
                                        <p:tgtEl>
                                          <p:spTgt spid="53"/>
                                        </p:tgtEl>
                                        <p:attrNameLst>
                                          <p:attrName>style.visibility</p:attrName>
                                        </p:attrNameLst>
                                      </p:cBhvr>
                                      <p:to>
                                        <p:strVal val="visible"/>
                                      </p:to>
                                    </p:set>
                                    <p:animEffect transition="in" filter="fade">
                                      <p:cBhvr>
                                        <p:cTn id="146" dur="1000"/>
                                        <p:tgtEl>
                                          <p:spTgt spid="53"/>
                                        </p:tgtEl>
                                      </p:cBhvr>
                                    </p:animEffect>
                                    <p:anim calcmode="lin" valueType="num">
                                      <p:cBhvr>
                                        <p:cTn id="147" dur="1000" fill="hold"/>
                                        <p:tgtEl>
                                          <p:spTgt spid="53"/>
                                        </p:tgtEl>
                                        <p:attrNameLst>
                                          <p:attrName>ppt_x</p:attrName>
                                        </p:attrNameLst>
                                      </p:cBhvr>
                                      <p:tavLst>
                                        <p:tav tm="0">
                                          <p:val>
                                            <p:strVal val="#ppt_x"/>
                                          </p:val>
                                        </p:tav>
                                        <p:tav tm="100000">
                                          <p:val>
                                            <p:strVal val="#ppt_x"/>
                                          </p:val>
                                        </p:tav>
                                      </p:tavLst>
                                    </p:anim>
                                    <p:anim calcmode="lin" valueType="num">
                                      <p:cBhvr>
                                        <p:cTn id="148" dur="1000" fill="hold"/>
                                        <p:tgtEl>
                                          <p:spTgt spid="53"/>
                                        </p:tgtEl>
                                        <p:attrNameLst>
                                          <p:attrName>ppt_y</p:attrName>
                                        </p:attrNameLst>
                                      </p:cBhvr>
                                      <p:tavLst>
                                        <p:tav tm="0">
                                          <p:val>
                                            <p:strVal val="#ppt_y-.1"/>
                                          </p:val>
                                        </p:tav>
                                        <p:tav tm="100000">
                                          <p:val>
                                            <p:strVal val="#ppt_y"/>
                                          </p:val>
                                        </p:tav>
                                      </p:tavLst>
                                    </p:anim>
                                  </p:childTnLst>
                                </p:cTn>
                              </p:par>
                            </p:childTnLst>
                          </p:cTn>
                        </p:par>
                        <p:par>
                          <p:cTn id="149" fill="hold">
                            <p:stCondLst>
                              <p:cond delay="8399"/>
                            </p:stCondLst>
                            <p:childTnLst>
                              <p:par>
                                <p:cTn id="150" presetID="10" presetClass="entr" presetSubtype="0" fill="hold" nodeType="afterEffect">
                                  <p:stCondLst>
                                    <p:cond delay="0"/>
                                  </p:stCondLst>
                                  <p:childTnLst>
                                    <p:set>
                                      <p:cBhvr>
                                        <p:cTn id="151" dur="1" fill="hold">
                                          <p:stCondLst>
                                            <p:cond delay="0"/>
                                          </p:stCondLst>
                                        </p:cTn>
                                        <p:tgtEl>
                                          <p:spTgt spid="30"/>
                                        </p:tgtEl>
                                        <p:attrNameLst>
                                          <p:attrName>style.visibility</p:attrName>
                                        </p:attrNameLst>
                                      </p:cBhvr>
                                      <p:to>
                                        <p:strVal val="visible"/>
                                      </p:to>
                                    </p:set>
                                    <p:animEffect transition="in" filter="fade">
                                      <p:cBhvr>
                                        <p:cTn id="152" dur="500"/>
                                        <p:tgtEl>
                                          <p:spTgt spid="30"/>
                                        </p:tgtEl>
                                      </p:cBhvr>
                                    </p:animEffect>
                                  </p:childTnLst>
                                </p:cTn>
                              </p:par>
                              <p:par>
                                <p:cTn id="153" presetID="10" presetClass="entr" presetSubtype="0" fill="hold" nodeType="withEffect">
                                  <p:stCondLst>
                                    <p:cond delay="0"/>
                                  </p:stCondLst>
                                  <p:childTnLst>
                                    <p:set>
                                      <p:cBhvr>
                                        <p:cTn id="154" dur="1" fill="hold">
                                          <p:stCondLst>
                                            <p:cond delay="0"/>
                                          </p:stCondLst>
                                        </p:cTn>
                                        <p:tgtEl>
                                          <p:spTgt spid="44"/>
                                        </p:tgtEl>
                                        <p:attrNameLst>
                                          <p:attrName>style.visibility</p:attrName>
                                        </p:attrNameLst>
                                      </p:cBhvr>
                                      <p:to>
                                        <p:strVal val="visible"/>
                                      </p:to>
                                    </p:set>
                                    <p:animEffect transition="in" filter="fade">
                                      <p:cBhvr>
                                        <p:cTn id="155" dur="500"/>
                                        <p:tgtEl>
                                          <p:spTgt spid="44"/>
                                        </p:tgtEl>
                                      </p:cBhvr>
                                    </p:animEffect>
                                  </p:childTnLst>
                                </p:cTn>
                              </p:par>
                              <p:par>
                                <p:cTn id="156" presetID="10" presetClass="entr" presetSubtype="0" fill="hold" nodeType="withEffect">
                                  <p:stCondLst>
                                    <p:cond delay="0"/>
                                  </p:stCondLst>
                                  <p:childTnLst>
                                    <p:set>
                                      <p:cBhvr>
                                        <p:cTn id="157" dur="1" fill="hold">
                                          <p:stCondLst>
                                            <p:cond delay="0"/>
                                          </p:stCondLst>
                                        </p:cTn>
                                        <p:tgtEl>
                                          <p:spTgt spid="55"/>
                                        </p:tgtEl>
                                        <p:attrNameLst>
                                          <p:attrName>style.visibility</p:attrName>
                                        </p:attrNameLst>
                                      </p:cBhvr>
                                      <p:to>
                                        <p:strVal val="visible"/>
                                      </p:to>
                                    </p:set>
                                    <p:animEffect transition="in" filter="fade">
                                      <p:cBhvr>
                                        <p:cTn id="158"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9" fill="hold" display="0">
                  <p:stCondLst>
                    <p:cond delay="indefinite"/>
                  </p:stCondLst>
                  <p:endCondLst>
                    <p:cond evt="onStopAudio" delay="0">
                      <p:tgtEl>
                        <p:sldTgt/>
                      </p:tgtEl>
                    </p:cond>
                  </p:endCondLst>
                </p:cTn>
                <p:tgtEl>
                  <p:spTgt spid="7"/>
                </p:tgtEl>
              </p:cMediaNode>
            </p:audio>
            <p:audio>
              <p:cMediaNode vol="80000">
                <p:cTn id="160" fill="hold" display="0">
                  <p:stCondLst>
                    <p:cond delay="indefinite"/>
                  </p:stCondLst>
                  <p:endCondLst>
                    <p:cond evt="onStopAudio" delay="0">
                      <p:tgtEl>
                        <p:sldTgt/>
                      </p:tgtEl>
                    </p:cond>
                  </p:endCondLst>
                </p:cTn>
                <p:tgtEl>
                  <p:spTgt spid="25"/>
                </p:tgtEl>
              </p:cMediaNode>
            </p:audio>
            <p:audio>
              <p:cMediaNode vol="80000">
                <p:cTn id="161" fill="hold" display="0">
                  <p:stCondLst>
                    <p:cond delay="indefinite"/>
                  </p:stCondLst>
                  <p:endCondLst>
                    <p:cond evt="onStopAudio" delay="0">
                      <p:tgtEl>
                        <p:sldTgt/>
                      </p:tgtEl>
                    </p:cond>
                  </p:endCondLst>
                </p:cTn>
                <p:tgtEl>
                  <p:spTgt spid="11"/>
                </p:tgtEl>
              </p:cMediaNode>
            </p:audio>
            <p:seq concurrent="1" nextAc="seek">
              <p:cTn id="162" restart="whenNotActive" fill="hold" evtFilter="cancelBubble" nodeType="interactiveSeq">
                <p:stCondLst>
                  <p:cond evt="onClick" delay="0">
                    <p:tgtEl>
                      <p:spTgt spid="29"/>
                    </p:tgtEl>
                  </p:cond>
                </p:stCondLst>
                <p:endSync evt="end" delay="0">
                  <p:rtn val="all"/>
                </p:endSync>
                <p:childTnLst>
                  <p:par>
                    <p:cTn id="163" fill="hold">
                      <p:stCondLst>
                        <p:cond delay="0"/>
                      </p:stCondLst>
                      <p:childTnLst>
                        <p:par>
                          <p:cTn id="164" fill="hold">
                            <p:stCondLst>
                              <p:cond delay="0"/>
                            </p:stCondLst>
                            <p:childTnLst>
                              <p:par>
                                <p:cTn id="165" presetID="10" presetClass="exit" presetSubtype="0" fill="hold" nodeType="clickEffect">
                                  <p:stCondLst>
                                    <p:cond delay="0"/>
                                  </p:stCondLst>
                                  <p:childTnLst>
                                    <p:animEffect transition="out" filter="fade">
                                      <p:cBhvr>
                                        <p:cTn id="166" dur="10"/>
                                        <p:tgtEl>
                                          <p:spTgt spid="29"/>
                                        </p:tgtEl>
                                      </p:cBhvr>
                                    </p:animEffect>
                                    <p:set>
                                      <p:cBhvr>
                                        <p:cTn id="167" dur="1" fill="hold">
                                          <p:stCondLst>
                                            <p:cond delay="9"/>
                                          </p:stCondLst>
                                        </p:cTn>
                                        <p:tgtEl>
                                          <p:spTgt spid="29"/>
                                        </p:tgtEl>
                                        <p:attrNameLst>
                                          <p:attrName>style.visibility</p:attrName>
                                        </p:attrNameLst>
                                      </p:cBhvr>
                                      <p:to>
                                        <p:strVal val="hidden"/>
                                      </p:to>
                                    </p:set>
                                  </p:childTnLst>
                                </p:cTn>
                              </p:par>
                              <p:par>
                                <p:cTn id="168" presetID="1" presetClass="mediacall" presetSubtype="0" fill="hold" nodeType="withEffect">
                                  <p:stCondLst>
                                    <p:cond delay="0"/>
                                  </p:stCondLst>
                                  <p:childTnLst>
                                    <p:cmd type="call" cmd="playFrom(0.0)">
                                      <p:cBhvr>
                                        <p:cTn id="169" dur="576" fill="hold"/>
                                        <p:tgtEl>
                                          <p:spTgt spid="26"/>
                                        </p:tgtEl>
                                      </p:cBhvr>
                                    </p:cmd>
                                  </p:childTnLst>
                                </p:cTn>
                              </p:par>
                              <p:par>
                                <p:cTn id="170" presetID="10" presetClass="entr" presetSubtype="0" fill="hold" nodeType="withEffect">
                                  <p:stCondLst>
                                    <p:cond delay="0"/>
                                  </p:stCondLst>
                                  <p:childTnLst>
                                    <p:set>
                                      <p:cBhvr>
                                        <p:cTn id="171" dur="1" fill="hold">
                                          <p:stCondLst>
                                            <p:cond delay="0"/>
                                          </p:stCondLst>
                                        </p:cTn>
                                        <p:tgtEl>
                                          <p:spTgt spid="31"/>
                                        </p:tgtEl>
                                        <p:attrNameLst>
                                          <p:attrName>style.visibility</p:attrName>
                                        </p:attrNameLst>
                                      </p:cBhvr>
                                      <p:to>
                                        <p:strVal val="visible"/>
                                      </p:to>
                                    </p:set>
                                    <p:animEffect transition="in" filter="fade">
                                      <p:cBhvr>
                                        <p:cTn id="172" dur="10"/>
                                        <p:tgtEl>
                                          <p:spTgt spid="31"/>
                                        </p:tgtEl>
                                      </p:cBhvr>
                                    </p:animEffect>
                                  </p:childTnLst>
                                </p:cTn>
                              </p:par>
                              <p:par>
                                <p:cTn id="173" presetID="10" presetClass="exit" presetSubtype="0" fill="hold" nodeType="withEffect">
                                  <p:stCondLst>
                                    <p:cond delay="0"/>
                                  </p:stCondLst>
                                  <p:childTnLst>
                                    <p:animEffect transition="out" filter="fade">
                                      <p:cBhvr>
                                        <p:cTn id="174" dur="500"/>
                                        <p:tgtEl>
                                          <p:spTgt spid="30"/>
                                        </p:tgtEl>
                                      </p:cBhvr>
                                    </p:animEffect>
                                    <p:set>
                                      <p:cBhvr>
                                        <p:cTn id="175" dur="1" fill="hold">
                                          <p:stCondLst>
                                            <p:cond delay="499"/>
                                          </p:stCondLst>
                                        </p:cTn>
                                        <p:tgtEl>
                                          <p:spTgt spid="30"/>
                                        </p:tgtEl>
                                        <p:attrNameLst>
                                          <p:attrName>style.visibility</p:attrName>
                                        </p:attrNameLst>
                                      </p:cBhvr>
                                      <p:to>
                                        <p:strVal val="hidden"/>
                                      </p:to>
                                    </p:set>
                                  </p:childTnLst>
                                </p:cTn>
                              </p:par>
                            </p:childTnLst>
                          </p:cTn>
                        </p:par>
                        <p:par>
                          <p:cTn id="176" fill="hold">
                            <p:stCondLst>
                              <p:cond delay="576"/>
                            </p:stCondLst>
                            <p:childTnLst>
                              <p:par>
                                <p:cTn id="177" presetID="1" presetClass="mediacall" presetSubtype="0" fill="hold" nodeType="afterEffect">
                                  <p:stCondLst>
                                    <p:cond delay="0"/>
                                  </p:stCondLst>
                                  <p:childTnLst>
                                    <p:cmd type="call" cmd="playFrom(0.0)">
                                      <p:cBhvr>
                                        <p:cTn id="178" dur="2298" fill="hold"/>
                                        <p:tgtEl>
                                          <p:spTgt spid="41"/>
                                        </p:tgtEl>
                                      </p:cBhvr>
                                    </p:cmd>
                                  </p:childTnLst>
                                </p:cTn>
                              </p:par>
                              <p:par>
                                <p:cTn id="179" presetID="31" presetClass="entr" presetSubtype="0" fill="hold" nodeType="withEffect">
                                  <p:stCondLst>
                                    <p:cond delay="0"/>
                                  </p:stCondLst>
                                  <p:childTnLst>
                                    <p:set>
                                      <p:cBhvr>
                                        <p:cTn id="180" dur="1" fill="hold">
                                          <p:stCondLst>
                                            <p:cond delay="0"/>
                                          </p:stCondLst>
                                        </p:cTn>
                                        <p:tgtEl>
                                          <p:spTgt spid="34"/>
                                        </p:tgtEl>
                                        <p:attrNameLst>
                                          <p:attrName>style.visibility</p:attrName>
                                        </p:attrNameLst>
                                      </p:cBhvr>
                                      <p:to>
                                        <p:strVal val="visible"/>
                                      </p:to>
                                    </p:set>
                                    <p:anim calcmode="lin" valueType="num">
                                      <p:cBhvr>
                                        <p:cTn id="181" dur="500" fill="hold"/>
                                        <p:tgtEl>
                                          <p:spTgt spid="34"/>
                                        </p:tgtEl>
                                        <p:attrNameLst>
                                          <p:attrName>ppt_w</p:attrName>
                                        </p:attrNameLst>
                                      </p:cBhvr>
                                      <p:tavLst>
                                        <p:tav tm="0">
                                          <p:val>
                                            <p:fltVal val="0"/>
                                          </p:val>
                                        </p:tav>
                                        <p:tav tm="100000">
                                          <p:val>
                                            <p:strVal val="#ppt_w"/>
                                          </p:val>
                                        </p:tav>
                                      </p:tavLst>
                                    </p:anim>
                                    <p:anim calcmode="lin" valueType="num">
                                      <p:cBhvr>
                                        <p:cTn id="182" dur="500" fill="hold"/>
                                        <p:tgtEl>
                                          <p:spTgt spid="34"/>
                                        </p:tgtEl>
                                        <p:attrNameLst>
                                          <p:attrName>ppt_h</p:attrName>
                                        </p:attrNameLst>
                                      </p:cBhvr>
                                      <p:tavLst>
                                        <p:tav tm="0">
                                          <p:val>
                                            <p:fltVal val="0"/>
                                          </p:val>
                                        </p:tav>
                                        <p:tav tm="100000">
                                          <p:val>
                                            <p:strVal val="#ppt_h"/>
                                          </p:val>
                                        </p:tav>
                                      </p:tavLst>
                                    </p:anim>
                                    <p:anim calcmode="lin" valueType="num">
                                      <p:cBhvr>
                                        <p:cTn id="183" dur="500" fill="hold"/>
                                        <p:tgtEl>
                                          <p:spTgt spid="34"/>
                                        </p:tgtEl>
                                        <p:attrNameLst>
                                          <p:attrName>style.rotation</p:attrName>
                                        </p:attrNameLst>
                                      </p:cBhvr>
                                      <p:tavLst>
                                        <p:tav tm="0">
                                          <p:val>
                                            <p:fltVal val="90"/>
                                          </p:val>
                                        </p:tav>
                                        <p:tav tm="100000">
                                          <p:val>
                                            <p:fltVal val="0"/>
                                          </p:val>
                                        </p:tav>
                                      </p:tavLst>
                                    </p:anim>
                                    <p:animEffect transition="in" filter="fade">
                                      <p:cBhvr>
                                        <p:cTn id="184" dur="500"/>
                                        <p:tgtEl>
                                          <p:spTgt spid="34"/>
                                        </p:tgtEl>
                                      </p:cBhvr>
                                    </p:animEffect>
                                  </p:childTnLst>
                                </p:cTn>
                              </p:par>
                              <p:par>
                                <p:cTn id="185" presetID="37" presetClass="path" presetSubtype="0" accel="50000" decel="50000" fill="hold" nodeType="withEffect">
                                  <p:stCondLst>
                                    <p:cond delay="0"/>
                                  </p:stCondLst>
                                  <p:childTnLst>
                                    <p:animMotion origin="layout" path="M 0.09874 0.02507 L 0.07574 -0.02142 C 0.07086 -0.03164 0.06294 -0.03858 0.05415 -0.0409 C 0.04427 -0.04321 0.03603 -0.04032 0.02973 -0.0328 L -1.18056E-6 4.50617E-6 " pathEditMode="relative" rAng="11292292" ptsTypes="FffFF">
                                      <p:cBhvr>
                                        <p:cTn id="186" dur="500" fill="hold"/>
                                        <p:tgtEl>
                                          <p:spTgt spid="34"/>
                                        </p:tgtEl>
                                        <p:attrNameLst>
                                          <p:attrName>ppt_x</p:attrName>
                                          <p:attrName>ppt_y</p:attrName>
                                        </p:attrNameLst>
                                      </p:cBhvr>
                                      <p:rCtr x="-4720" y="-3916"/>
                                    </p:animMotion>
                                  </p:childTnLst>
                                </p:cTn>
                              </p:par>
                              <p:par>
                                <p:cTn id="187" presetID="31" presetClass="entr" presetSubtype="0" fill="hold" nodeType="withEffect">
                                  <p:stCondLst>
                                    <p:cond delay="500"/>
                                  </p:stCondLst>
                                  <p:childTnLst>
                                    <p:set>
                                      <p:cBhvr>
                                        <p:cTn id="188" dur="1" fill="hold">
                                          <p:stCondLst>
                                            <p:cond delay="0"/>
                                          </p:stCondLst>
                                        </p:cTn>
                                        <p:tgtEl>
                                          <p:spTgt spid="33"/>
                                        </p:tgtEl>
                                        <p:attrNameLst>
                                          <p:attrName>style.visibility</p:attrName>
                                        </p:attrNameLst>
                                      </p:cBhvr>
                                      <p:to>
                                        <p:strVal val="visible"/>
                                      </p:to>
                                    </p:set>
                                    <p:anim calcmode="lin" valueType="num">
                                      <p:cBhvr>
                                        <p:cTn id="189" dur="500" fill="hold"/>
                                        <p:tgtEl>
                                          <p:spTgt spid="33"/>
                                        </p:tgtEl>
                                        <p:attrNameLst>
                                          <p:attrName>ppt_w</p:attrName>
                                        </p:attrNameLst>
                                      </p:cBhvr>
                                      <p:tavLst>
                                        <p:tav tm="0">
                                          <p:val>
                                            <p:fltVal val="0"/>
                                          </p:val>
                                        </p:tav>
                                        <p:tav tm="100000">
                                          <p:val>
                                            <p:strVal val="#ppt_w"/>
                                          </p:val>
                                        </p:tav>
                                      </p:tavLst>
                                    </p:anim>
                                    <p:anim calcmode="lin" valueType="num">
                                      <p:cBhvr>
                                        <p:cTn id="190" dur="500" fill="hold"/>
                                        <p:tgtEl>
                                          <p:spTgt spid="33"/>
                                        </p:tgtEl>
                                        <p:attrNameLst>
                                          <p:attrName>ppt_h</p:attrName>
                                        </p:attrNameLst>
                                      </p:cBhvr>
                                      <p:tavLst>
                                        <p:tav tm="0">
                                          <p:val>
                                            <p:fltVal val="0"/>
                                          </p:val>
                                        </p:tav>
                                        <p:tav tm="100000">
                                          <p:val>
                                            <p:strVal val="#ppt_h"/>
                                          </p:val>
                                        </p:tav>
                                      </p:tavLst>
                                    </p:anim>
                                    <p:anim calcmode="lin" valueType="num">
                                      <p:cBhvr>
                                        <p:cTn id="191" dur="500" fill="hold"/>
                                        <p:tgtEl>
                                          <p:spTgt spid="33"/>
                                        </p:tgtEl>
                                        <p:attrNameLst>
                                          <p:attrName>style.rotation</p:attrName>
                                        </p:attrNameLst>
                                      </p:cBhvr>
                                      <p:tavLst>
                                        <p:tav tm="0">
                                          <p:val>
                                            <p:fltVal val="90"/>
                                          </p:val>
                                        </p:tav>
                                        <p:tav tm="100000">
                                          <p:val>
                                            <p:fltVal val="0"/>
                                          </p:val>
                                        </p:tav>
                                      </p:tavLst>
                                    </p:anim>
                                    <p:animEffect transition="in" filter="fade">
                                      <p:cBhvr>
                                        <p:cTn id="192" dur="500"/>
                                        <p:tgtEl>
                                          <p:spTgt spid="33"/>
                                        </p:tgtEl>
                                      </p:cBhvr>
                                    </p:animEffect>
                                  </p:childTnLst>
                                </p:cTn>
                              </p:par>
                              <p:par>
                                <p:cTn id="193" presetID="37" presetClass="path" presetSubtype="0" accel="50000" decel="50000" fill="hold" nodeType="withEffect">
                                  <p:stCondLst>
                                    <p:cond delay="500"/>
                                  </p:stCondLst>
                                  <p:childTnLst>
                                    <p:animMotion origin="layout" path="M 0.07845 0.20929 L 0.07498 0.13406 C 0.074 0.11709 0.06966 0.0976 0.06272 0.0787 C 0.05491 0.05806 0.04644 0.04398 0.03798 0.03607 L -2.29167E-6 3.39506E-6 " pathEditMode="relative" rAng="-7411653" ptsTypes="FffFF">
                                      <p:cBhvr>
                                        <p:cTn id="194" dur="500" fill="hold"/>
                                        <p:tgtEl>
                                          <p:spTgt spid="33"/>
                                        </p:tgtEl>
                                        <p:attrNameLst>
                                          <p:attrName>ppt_x</p:attrName>
                                          <p:attrName>ppt_y</p:attrName>
                                        </p:attrNameLst>
                                      </p:cBhvr>
                                      <p:rCtr x="-2778" y="-11806"/>
                                    </p:animMotion>
                                  </p:childTnLst>
                                </p:cTn>
                              </p:par>
                              <p:par>
                                <p:cTn id="195" presetID="31" presetClass="entr" presetSubtype="0" fill="hold" nodeType="withEffect">
                                  <p:stCondLst>
                                    <p:cond delay="1000"/>
                                  </p:stCondLst>
                                  <p:childTnLst>
                                    <p:set>
                                      <p:cBhvr>
                                        <p:cTn id="196" dur="1" fill="hold">
                                          <p:stCondLst>
                                            <p:cond delay="0"/>
                                          </p:stCondLst>
                                        </p:cTn>
                                        <p:tgtEl>
                                          <p:spTgt spid="32"/>
                                        </p:tgtEl>
                                        <p:attrNameLst>
                                          <p:attrName>style.visibility</p:attrName>
                                        </p:attrNameLst>
                                      </p:cBhvr>
                                      <p:to>
                                        <p:strVal val="visible"/>
                                      </p:to>
                                    </p:set>
                                    <p:anim calcmode="lin" valueType="num">
                                      <p:cBhvr>
                                        <p:cTn id="197" dur="500" fill="hold"/>
                                        <p:tgtEl>
                                          <p:spTgt spid="32"/>
                                        </p:tgtEl>
                                        <p:attrNameLst>
                                          <p:attrName>ppt_w</p:attrName>
                                        </p:attrNameLst>
                                      </p:cBhvr>
                                      <p:tavLst>
                                        <p:tav tm="0">
                                          <p:val>
                                            <p:fltVal val="0"/>
                                          </p:val>
                                        </p:tav>
                                        <p:tav tm="100000">
                                          <p:val>
                                            <p:strVal val="#ppt_w"/>
                                          </p:val>
                                        </p:tav>
                                      </p:tavLst>
                                    </p:anim>
                                    <p:anim calcmode="lin" valueType="num">
                                      <p:cBhvr>
                                        <p:cTn id="198" dur="500" fill="hold"/>
                                        <p:tgtEl>
                                          <p:spTgt spid="32"/>
                                        </p:tgtEl>
                                        <p:attrNameLst>
                                          <p:attrName>ppt_h</p:attrName>
                                        </p:attrNameLst>
                                      </p:cBhvr>
                                      <p:tavLst>
                                        <p:tav tm="0">
                                          <p:val>
                                            <p:fltVal val="0"/>
                                          </p:val>
                                        </p:tav>
                                        <p:tav tm="100000">
                                          <p:val>
                                            <p:strVal val="#ppt_h"/>
                                          </p:val>
                                        </p:tav>
                                      </p:tavLst>
                                    </p:anim>
                                    <p:anim calcmode="lin" valueType="num">
                                      <p:cBhvr>
                                        <p:cTn id="199" dur="500" fill="hold"/>
                                        <p:tgtEl>
                                          <p:spTgt spid="32"/>
                                        </p:tgtEl>
                                        <p:attrNameLst>
                                          <p:attrName>style.rotation</p:attrName>
                                        </p:attrNameLst>
                                      </p:cBhvr>
                                      <p:tavLst>
                                        <p:tav tm="0">
                                          <p:val>
                                            <p:fltVal val="90"/>
                                          </p:val>
                                        </p:tav>
                                        <p:tav tm="100000">
                                          <p:val>
                                            <p:fltVal val="0"/>
                                          </p:val>
                                        </p:tav>
                                      </p:tavLst>
                                    </p:anim>
                                    <p:animEffect transition="in" filter="fade">
                                      <p:cBhvr>
                                        <p:cTn id="200" dur="500"/>
                                        <p:tgtEl>
                                          <p:spTgt spid="32"/>
                                        </p:tgtEl>
                                      </p:cBhvr>
                                    </p:animEffect>
                                  </p:childTnLst>
                                </p:cTn>
                              </p:par>
                              <p:par>
                                <p:cTn id="201" presetID="42" presetClass="path" presetSubtype="0" accel="50000" decel="50000" fill="hold" nodeType="withEffect">
                                  <p:stCondLst>
                                    <p:cond delay="1000"/>
                                  </p:stCondLst>
                                  <p:childTnLst>
                                    <p:animMotion origin="layout" path="M 1.07639E-6 -4.07407E-6 L 0.00076 0.29283 " pathEditMode="relative" rAng="0" ptsTypes="AA">
                                      <p:cBhvr>
                                        <p:cTn id="202" dur="500" spd="-100000" fill="hold"/>
                                        <p:tgtEl>
                                          <p:spTgt spid="32"/>
                                        </p:tgtEl>
                                        <p:attrNameLst>
                                          <p:attrName>ppt_x</p:attrName>
                                          <p:attrName>ppt_y</p:attrName>
                                        </p:attrNameLst>
                                      </p:cBhvr>
                                      <p:rCtr x="33" y="14641"/>
                                    </p:animMotion>
                                  </p:childTnLst>
                                </p:cTn>
                              </p:par>
                              <p:par>
                                <p:cTn id="203" presetID="31" presetClass="entr" presetSubtype="0" fill="hold" nodeType="withEffect">
                                  <p:stCondLst>
                                    <p:cond delay="1500"/>
                                  </p:stCondLst>
                                  <p:childTnLst>
                                    <p:set>
                                      <p:cBhvr>
                                        <p:cTn id="204" dur="1" fill="hold">
                                          <p:stCondLst>
                                            <p:cond delay="0"/>
                                          </p:stCondLst>
                                        </p:cTn>
                                        <p:tgtEl>
                                          <p:spTgt spid="35"/>
                                        </p:tgtEl>
                                        <p:attrNameLst>
                                          <p:attrName>style.visibility</p:attrName>
                                        </p:attrNameLst>
                                      </p:cBhvr>
                                      <p:to>
                                        <p:strVal val="visible"/>
                                      </p:to>
                                    </p:set>
                                    <p:anim calcmode="lin" valueType="num">
                                      <p:cBhvr>
                                        <p:cTn id="205" dur="500" fill="hold"/>
                                        <p:tgtEl>
                                          <p:spTgt spid="35"/>
                                        </p:tgtEl>
                                        <p:attrNameLst>
                                          <p:attrName>ppt_w</p:attrName>
                                        </p:attrNameLst>
                                      </p:cBhvr>
                                      <p:tavLst>
                                        <p:tav tm="0">
                                          <p:val>
                                            <p:fltVal val="0"/>
                                          </p:val>
                                        </p:tav>
                                        <p:tav tm="100000">
                                          <p:val>
                                            <p:strVal val="#ppt_w"/>
                                          </p:val>
                                        </p:tav>
                                      </p:tavLst>
                                    </p:anim>
                                    <p:anim calcmode="lin" valueType="num">
                                      <p:cBhvr>
                                        <p:cTn id="206" dur="500" fill="hold"/>
                                        <p:tgtEl>
                                          <p:spTgt spid="35"/>
                                        </p:tgtEl>
                                        <p:attrNameLst>
                                          <p:attrName>ppt_h</p:attrName>
                                        </p:attrNameLst>
                                      </p:cBhvr>
                                      <p:tavLst>
                                        <p:tav tm="0">
                                          <p:val>
                                            <p:fltVal val="0"/>
                                          </p:val>
                                        </p:tav>
                                        <p:tav tm="100000">
                                          <p:val>
                                            <p:strVal val="#ppt_h"/>
                                          </p:val>
                                        </p:tav>
                                      </p:tavLst>
                                    </p:anim>
                                    <p:anim calcmode="lin" valueType="num">
                                      <p:cBhvr>
                                        <p:cTn id="207" dur="500" fill="hold"/>
                                        <p:tgtEl>
                                          <p:spTgt spid="35"/>
                                        </p:tgtEl>
                                        <p:attrNameLst>
                                          <p:attrName>style.rotation</p:attrName>
                                        </p:attrNameLst>
                                      </p:cBhvr>
                                      <p:tavLst>
                                        <p:tav tm="0">
                                          <p:val>
                                            <p:fltVal val="90"/>
                                          </p:val>
                                        </p:tav>
                                        <p:tav tm="100000">
                                          <p:val>
                                            <p:fltVal val="0"/>
                                          </p:val>
                                        </p:tav>
                                      </p:tavLst>
                                    </p:anim>
                                    <p:animEffect transition="in" filter="fade">
                                      <p:cBhvr>
                                        <p:cTn id="208" dur="500"/>
                                        <p:tgtEl>
                                          <p:spTgt spid="35"/>
                                        </p:tgtEl>
                                      </p:cBhvr>
                                    </p:animEffect>
                                  </p:childTnLst>
                                </p:cTn>
                              </p:par>
                              <p:par>
                                <p:cTn id="209" presetID="37" presetClass="path" presetSubtype="0" accel="50000" decel="50000" fill="hold" nodeType="withEffect">
                                  <p:stCondLst>
                                    <p:cond delay="1500"/>
                                  </p:stCondLst>
                                  <p:childTnLst>
                                    <p:animMotion origin="layout" path="M -0.0727 0.22203 L -0.07107 0.1468 C -0.07053 0.12943 -0.06619 0.11034 -0.06011 0.09028 C -0.05219 0.06983 -0.04459 0.05497 -0.03602 0.04649 L 0.00131 0.0081 " pathEditMode="relative" rAng="-25098745" ptsTypes="FffFF">
                                      <p:cBhvr>
                                        <p:cTn id="210" dur="500" fill="hold"/>
                                        <p:tgtEl>
                                          <p:spTgt spid="35"/>
                                        </p:tgtEl>
                                        <p:attrNameLst>
                                          <p:attrName>ppt_x</p:attrName>
                                          <p:attrName>ppt_y</p:attrName>
                                        </p:attrNameLst>
                                      </p:cBhvr>
                                      <p:rCtr x="2507" y="-11998"/>
                                    </p:animMotion>
                                  </p:childTnLst>
                                </p:cTn>
                              </p:par>
                              <p:par>
                                <p:cTn id="211" presetID="31" presetClass="entr" presetSubtype="0" fill="hold" nodeType="withEffect">
                                  <p:stCondLst>
                                    <p:cond delay="2000"/>
                                  </p:stCondLst>
                                  <p:childTnLst>
                                    <p:set>
                                      <p:cBhvr>
                                        <p:cTn id="212" dur="1" fill="hold">
                                          <p:stCondLst>
                                            <p:cond delay="0"/>
                                          </p:stCondLst>
                                        </p:cTn>
                                        <p:tgtEl>
                                          <p:spTgt spid="36"/>
                                        </p:tgtEl>
                                        <p:attrNameLst>
                                          <p:attrName>style.visibility</p:attrName>
                                        </p:attrNameLst>
                                      </p:cBhvr>
                                      <p:to>
                                        <p:strVal val="visible"/>
                                      </p:to>
                                    </p:set>
                                    <p:anim calcmode="lin" valueType="num">
                                      <p:cBhvr>
                                        <p:cTn id="213" dur="500" fill="hold"/>
                                        <p:tgtEl>
                                          <p:spTgt spid="36"/>
                                        </p:tgtEl>
                                        <p:attrNameLst>
                                          <p:attrName>ppt_w</p:attrName>
                                        </p:attrNameLst>
                                      </p:cBhvr>
                                      <p:tavLst>
                                        <p:tav tm="0">
                                          <p:val>
                                            <p:fltVal val="0"/>
                                          </p:val>
                                        </p:tav>
                                        <p:tav tm="100000">
                                          <p:val>
                                            <p:strVal val="#ppt_w"/>
                                          </p:val>
                                        </p:tav>
                                      </p:tavLst>
                                    </p:anim>
                                    <p:anim calcmode="lin" valueType="num">
                                      <p:cBhvr>
                                        <p:cTn id="214" dur="500" fill="hold"/>
                                        <p:tgtEl>
                                          <p:spTgt spid="36"/>
                                        </p:tgtEl>
                                        <p:attrNameLst>
                                          <p:attrName>ppt_h</p:attrName>
                                        </p:attrNameLst>
                                      </p:cBhvr>
                                      <p:tavLst>
                                        <p:tav tm="0">
                                          <p:val>
                                            <p:fltVal val="0"/>
                                          </p:val>
                                        </p:tav>
                                        <p:tav tm="100000">
                                          <p:val>
                                            <p:strVal val="#ppt_h"/>
                                          </p:val>
                                        </p:tav>
                                      </p:tavLst>
                                    </p:anim>
                                    <p:anim calcmode="lin" valueType="num">
                                      <p:cBhvr>
                                        <p:cTn id="215" dur="500" fill="hold"/>
                                        <p:tgtEl>
                                          <p:spTgt spid="36"/>
                                        </p:tgtEl>
                                        <p:attrNameLst>
                                          <p:attrName>style.rotation</p:attrName>
                                        </p:attrNameLst>
                                      </p:cBhvr>
                                      <p:tavLst>
                                        <p:tav tm="0">
                                          <p:val>
                                            <p:fltVal val="90"/>
                                          </p:val>
                                        </p:tav>
                                        <p:tav tm="100000">
                                          <p:val>
                                            <p:fltVal val="0"/>
                                          </p:val>
                                        </p:tav>
                                      </p:tavLst>
                                    </p:anim>
                                    <p:animEffect transition="in" filter="fade">
                                      <p:cBhvr>
                                        <p:cTn id="216" dur="500"/>
                                        <p:tgtEl>
                                          <p:spTgt spid="36"/>
                                        </p:tgtEl>
                                      </p:cBhvr>
                                    </p:animEffect>
                                  </p:childTnLst>
                                </p:cTn>
                              </p:par>
                              <p:par>
                                <p:cTn id="217" presetID="37" presetClass="path" presetSubtype="0" accel="50000" decel="50000" fill="hold" nodeType="withEffect">
                                  <p:stCondLst>
                                    <p:cond delay="2000"/>
                                  </p:stCondLst>
                                  <p:childTnLst>
                                    <p:animMotion origin="layout" path="M -4.93056E-6 -3.58025E-6 L -0.01963 -0.0189 C -0.02408 -0.02276 -0.03005 -0.02469 -0.03624 -0.02353 C -0.0434 -0.02199 -0.04871 -0.01851 -0.05284 -0.01273 L -0.07042 0.01216 " pathEditMode="relative" rAng="10468116" ptsTypes="FffFF">
                                      <p:cBhvr>
                                        <p:cTn id="218" dur="500" spd="-100000" fill="hold"/>
                                        <p:tgtEl>
                                          <p:spTgt spid="36"/>
                                        </p:tgtEl>
                                        <p:attrNameLst>
                                          <p:attrName>ppt_x</p:attrName>
                                          <p:attrName>ppt_y</p:attrName>
                                        </p:attrNameLst>
                                      </p:cBhvr>
                                      <p:rCtr x="-3602" y="-868"/>
                                    </p:animMotion>
                                  </p:childTnLst>
                                </p:cTn>
                              </p:par>
                            </p:childTnLst>
                          </p:cTn>
                        </p:par>
                        <p:par>
                          <p:cTn id="219" fill="hold">
                            <p:stCondLst>
                              <p:cond delay="3076"/>
                            </p:stCondLst>
                            <p:childTnLst>
                              <p:par>
                                <p:cTn id="220" presetID="2" presetClass="exit" presetSubtype="4" fill="hold" nodeType="afterEffect">
                                  <p:stCondLst>
                                    <p:cond delay="0"/>
                                  </p:stCondLst>
                                  <p:childTnLst>
                                    <p:anim calcmode="lin" valueType="num">
                                      <p:cBhvr additive="base">
                                        <p:cTn id="221" dur="500"/>
                                        <p:tgtEl>
                                          <p:spTgt spid="28"/>
                                        </p:tgtEl>
                                        <p:attrNameLst>
                                          <p:attrName>ppt_x</p:attrName>
                                        </p:attrNameLst>
                                      </p:cBhvr>
                                      <p:tavLst>
                                        <p:tav tm="0">
                                          <p:val>
                                            <p:strVal val="ppt_x"/>
                                          </p:val>
                                        </p:tav>
                                        <p:tav tm="100000">
                                          <p:val>
                                            <p:strVal val="ppt_x"/>
                                          </p:val>
                                        </p:tav>
                                      </p:tavLst>
                                    </p:anim>
                                    <p:anim calcmode="lin" valueType="num">
                                      <p:cBhvr additive="base">
                                        <p:cTn id="222" dur="500"/>
                                        <p:tgtEl>
                                          <p:spTgt spid="28"/>
                                        </p:tgtEl>
                                        <p:attrNameLst>
                                          <p:attrName>ppt_y</p:attrName>
                                        </p:attrNameLst>
                                      </p:cBhvr>
                                      <p:tavLst>
                                        <p:tav tm="0">
                                          <p:val>
                                            <p:strVal val="ppt_y"/>
                                          </p:val>
                                        </p:tav>
                                        <p:tav tm="100000">
                                          <p:val>
                                            <p:strVal val="1+ppt_h/2"/>
                                          </p:val>
                                        </p:tav>
                                      </p:tavLst>
                                    </p:anim>
                                    <p:set>
                                      <p:cBhvr>
                                        <p:cTn id="223" dur="1" fill="hold">
                                          <p:stCondLst>
                                            <p:cond delay="499"/>
                                          </p:stCondLst>
                                        </p:cTn>
                                        <p:tgtEl>
                                          <p:spTgt spid="28"/>
                                        </p:tgtEl>
                                        <p:attrNameLst>
                                          <p:attrName>style.visibility</p:attrName>
                                        </p:attrNameLst>
                                      </p:cBhvr>
                                      <p:to>
                                        <p:strVal val="hidden"/>
                                      </p:to>
                                    </p:set>
                                  </p:childTnLst>
                                </p:cTn>
                              </p:par>
                              <p:par>
                                <p:cTn id="224" presetID="2" presetClass="exit" presetSubtype="4" fill="hold" nodeType="withEffect">
                                  <p:stCondLst>
                                    <p:cond delay="0"/>
                                  </p:stCondLst>
                                  <p:childTnLst>
                                    <p:anim calcmode="lin" valueType="num">
                                      <p:cBhvr additive="base">
                                        <p:cTn id="225" dur="750"/>
                                        <p:tgtEl>
                                          <p:spTgt spid="31"/>
                                        </p:tgtEl>
                                        <p:attrNameLst>
                                          <p:attrName>ppt_x</p:attrName>
                                        </p:attrNameLst>
                                      </p:cBhvr>
                                      <p:tavLst>
                                        <p:tav tm="0">
                                          <p:val>
                                            <p:strVal val="ppt_x"/>
                                          </p:val>
                                        </p:tav>
                                        <p:tav tm="100000">
                                          <p:val>
                                            <p:strVal val="ppt_x"/>
                                          </p:val>
                                        </p:tav>
                                      </p:tavLst>
                                    </p:anim>
                                    <p:anim calcmode="lin" valueType="num">
                                      <p:cBhvr additive="base">
                                        <p:cTn id="226" dur="750"/>
                                        <p:tgtEl>
                                          <p:spTgt spid="31"/>
                                        </p:tgtEl>
                                        <p:attrNameLst>
                                          <p:attrName>ppt_y</p:attrName>
                                        </p:attrNameLst>
                                      </p:cBhvr>
                                      <p:tavLst>
                                        <p:tav tm="0">
                                          <p:val>
                                            <p:strVal val="ppt_y"/>
                                          </p:val>
                                        </p:tav>
                                        <p:tav tm="100000">
                                          <p:val>
                                            <p:strVal val="1+ppt_h/2"/>
                                          </p:val>
                                        </p:tav>
                                      </p:tavLst>
                                    </p:anim>
                                    <p:set>
                                      <p:cBhvr>
                                        <p:cTn id="227" dur="1" fill="hold">
                                          <p:stCondLst>
                                            <p:cond delay="749"/>
                                          </p:stCondLst>
                                        </p:cTn>
                                        <p:tgtEl>
                                          <p:spTgt spid="31"/>
                                        </p:tgtEl>
                                        <p:attrNameLst>
                                          <p:attrName>style.visibility</p:attrName>
                                        </p:attrNameLst>
                                      </p:cBhvr>
                                      <p:to>
                                        <p:strVal val="hidden"/>
                                      </p:to>
                                    </p:set>
                                  </p:childTnLst>
                                </p:cTn>
                              </p:par>
                            </p:childTnLst>
                          </p:cTn>
                        </p:par>
                        <p:par>
                          <p:cTn id="228" fill="hold">
                            <p:stCondLst>
                              <p:cond delay="3826"/>
                            </p:stCondLst>
                            <p:childTnLst>
                              <p:par>
                                <p:cTn id="229" presetID="10" presetClass="entr" presetSubtype="0" fill="hold" nodeType="afterEffect">
                                  <p:stCondLst>
                                    <p:cond delay="0"/>
                                  </p:stCondLst>
                                  <p:childTnLst>
                                    <p:set>
                                      <p:cBhvr>
                                        <p:cTn id="230" dur="1" fill="hold">
                                          <p:stCondLst>
                                            <p:cond delay="0"/>
                                          </p:stCondLst>
                                        </p:cTn>
                                        <p:tgtEl>
                                          <p:spTgt spid="37"/>
                                        </p:tgtEl>
                                        <p:attrNameLst>
                                          <p:attrName>style.visibility</p:attrName>
                                        </p:attrNameLst>
                                      </p:cBhvr>
                                      <p:to>
                                        <p:strVal val="visible"/>
                                      </p:to>
                                    </p:set>
                                    <p:animEffect transition="in" filter="fade">
                                      <p:cBhvr>
                                        <p:cTn id="231" dur="1000"/>
                                        <p:tgtEl>
                                          <p:spTgt spid="37"/>
                                        </p:tgtEl>
                                      </p:cBhvr>
                                    </p:animEffect>
                                  </p:childTnLst>
                                </p:cTn>
                              </p:par>
                              <p:par>
                                <p:cTn id="232" presetID="1" presetClass="mediacall" presetSubtype="0" fill="hold" nodeType="withEffect">
                                  <p:stCondLst>
                                    <p:cond delay="0"/>
                                  </p:stCondLst>
                                  <p:childTnLst>
                                    <p:cmd type="call" cmd="playFrom(0.0)">
                                      <p:cBhvr>
                                        <p:cTn id="233" dur="3600" fill="hold"/>
                                        <p:tgtEl>
                                          <p:spTgt spid="27"/>
                                        </p:tgtEl>
                                      </p:cBhvr>
                                    </p:cmd>
                                  </p:childTnLst>
                                </p:cTn>
                              </p:par>
                            </p:childTnLst>
                          </p:cTn>
                        </p:par>
                        <p:par>
                          <p:cTn id="234" fill="hold">
                            <p:stCondLst>
                              <p:cond delay="7426"/>
                            </p:stCondLst>
                            <p:childTnLst>
                              <p:par>
                                <p:cTn id="235" presetID="31" presetClass="exit" presetSubtype="0" fill="hold" nodeType="afterEffect">
                                  <p:stCondLst>
                                    <p:cond delay="1000"/>
                                  </p:stCondLst>
                                  <p:childTnLst>
                                    <p:anim calcmode="lin" valueType="num">
                                      <p:cBhvr>
                                        <p:cTn id="236" dur="500"/>
                                        <p:tgtEl>
                                          <p:spTgt spid="34"/>
                                        </p:tgtEl>
                                        <p:attrNameLst>
                                          <p:attrName>ppt_w</p:attrName>
                                        </p:attrNameLst>
                                      </p:cBhvr>
                                      <p:tavLst>
                                        <p:tav tm="0">
                                          <p:val>
                                            <p:strVal val="ppt_w"/>
                                          </p:val>
                                        </p:tav>
                                        <p:tav tm="100000">
                                          <p:val>
                                            <p:fltVal val="0"/>
                                          </p:val>
                                        </p:tav>
                                      </p:tavLst>
                                    </p:anim>
                                    <p:anim calcmode="lin" valueType="num">
                                      <p:cBhvr>
                                        <p:cTn id="237" dur="500"/>
                                        <p:tgtEl>
                                          <p:spTgt spid="34"/>
                                        </p:tgtEl>
                                        <p:attrNameLst>
                                          <p:attrName>ppt_h</p:attrName>
                                        </p:attrNameLst>
                                      </p:cBhvr>
                                      <p:tavLst>
                                        <p:tav tm="0">
                                          <p:val>
                                            <p:strVal val="ppt_h"/>
                                          </p:val>
                                        </p:tav>
                                        <p:tav tm="100000">
                                          <p:val>
                                            <p:fltVal val="0"/>
                                          </p:val>
                                        </p:tav>
                                      </p:tavLst>
                                    </p:anim>
                                    <p:anim calcmode="lin" valueType="num">
                                      <p:cBhvr>
                                        <p:cTn id="238" dur="500"/>
                                        <p:tgtEl>
                                          <p:spTgt spid="34"/>
                                        </p:tgtEl>
                                        <p:attrNameLst>
                                          <p:attrName>style.rotation</p:attrName>
                                        </p:attrNameLst>
                                      </p:cBhvr>
                                      <p:tavLst>
                                        <p:tav tm="0">
                                          <p:val>
                                            <p:fltVal val="0"/>
                                          </p:val>
                                        </p:tav>
                                        <p:tav tm="100000">
                                          <p:val>
                                            <p:fltVal val="90"/>
                                          </p:val>
                                        </p:tav>
                                      </p:tavLst>
                                    </p:anim>
                                    <p:animEffect transition="out" filter="fade">
                                      <p:cBhvr>
                                        <p:cTn id="239" dur="500"/>
                                        <p:tgtEl>
                                          <p:spTgt spid="34"/>
                                        </p:tgtEl>
                                      </p:cBhvr>
                                    </p:animEffect>
                                    <p:set>
                                      <p:cBhvr>
                                        <p:cTn id="240" dur="1" fill="hold">
                                          <p:stCondLst>
                                            <p:cond delay="499"/>
                                          </p:stCondLst>
                                        </p:cTn>
                                        <p:tgtEl>
                                          <p:spTgt spid="34"/>
                                        </p:tgtEl>
                                        <p:attrNameLst>
                                          <p:attrName>style.visibility</p:attrName>
                                        </p:attrNameLst>
                                      </p:cBhvr>
                                      <p:to>
                                        <p:strVal val="hidden"/>
                                      </p:to>
                                    </p:set>
                                  </p:childTnLst>
                                </p:cTn>
                              </p:par>
                              <p:par>
                                <p:cTn id="241" presetID="31" presetClass="exit" presetSubtype="0" fill="hold" nodeType="withEffect">
                                  <p:stCondLst>
                                    <p:cond delay="1000"/>
                                  </p:stCondLst>
                                  <p:childTnLst>
                                    <p:anim calcmode="lin" valueType="num">
                                      <p:cBhvr>
                                        <p:cTn id="242" dur="500"/>
                                        <p:tgtEl>
                                          <p:spTgt spid="33"/>
                                        </p:tgtEl>
                                        <p:attrNameLst>
                                          <p:attrName>ppt_w</p:attrName>
                                        </p:attrNameLst>
                                      </p:cBhvr>
                                      <p:tavLst>
                                        <p:tav tm="0">
                                          <p:val>
                                            <p:strVal val="ppt_w"/>
                                          </p:val>
                                        </p:tav>
                                        <p:tav tm="100000">
                                          <p:val>
                                            <p:fltVal val="0"/>
                                          </p:val>
                                        </p:tav>
                                      </p:tavLst>
                                    </p:anim>
                                    <p:anim calcmode="lin" valueType="num">
                                      <p:cBhvr>
                                        <p:cTn id="243" dur="500"/>
                                        <p:tgtEl>
                                          <p:spTgt spid="33"/>
                                        </p:tgtEl>
                                        <p:attrNameLst>
                                          <p:attrName>ppt_h</p:attrName>
                                        </p:attrNameLst>
                                      </p:cBhvr>
                                      <p:tavLst>
                                        <p:tav tm="0">
                                          <p:val>
                                            <p:strVal val="ppt_h"/>
                                          </p:val>
                                        </p:tav>
                                        <p:tav tm="100000">
                                          <p:val>
                                            <p:fltVal val="0"/>
                                          </p:val>
                                        </p:tav>
                                      </p:tavLst>
                                    </p:anim>
                                    <p:anim calcmode="lin" valueType="num">
                                      <p:cBhvr>
                                        <p:cTn id="244" dur="500"/>
                                        <p:tgtEl>
                                          <p:spTgt spid="33"/>
                                        </p:tgtEl>
                                        <p:attrNameLst>
                                          <p:attrName>style.rotation</p:attrName>
                                        </p:attrNameLst>
                                      </p:cBhvr>
                                      <p:tavLst>
                                        <p:tav tm="0">
                                          <p:val>
                                            <p:fltVal val="0"/>
                                          </p:val>
                                        </p:tav>
                                        <p:tav tm="100000">
                                          <p:val>
                                            <p:fltVal val="90"/>
                                          </p:val>
                                        </p:tav>
                                      </p:tavLst>
                                    </p:anim>
                                    <p:animEffect transition="out" filter="fade">
                                      <p:cBhvr>
                                        <p:cTn id="245" dur="500"/>
                                        <p:tgtEl>
                                          <p:spTgt spid="33"/>
                                        </p:tgtEl>
                                      </p:cBhvr>
                                    </p:animEffect>
                                    <p:set>
                                      <p:cBhvr>
                                        <p:cTn id="246" dur="1" fill="hold">
                                          <p:stCondLst>
                                            <p:cond delay="499"/>
                                          </p:stCondLst>
                                        </p:cTn>
                                        <p:tgtEl>
                                          <p:spTgt spid="33"/>
                                        </p:tgtEl>
                                        <p:attrNameLst>
                                          <p:attrName>style.visibility</p:attrName>
                                        </p:attrNameLst>
                                      </p:cBhvr>
                                      <p:to>
                                        <p:strVal val="hidden"/>
                                      </p:to>
                                    </p:set>
                                  </p:childTnLst>
                                </p:cTn>
                              </p:par>
                              <p:par>
                                <p:cTn id="247" presetID="31" presetClass="exit" presetSubtype="0" fill="hold" nodeType="withEffect">
                                  <p:stCondLst>
                                    <p:cond delay="1000"/>
                                  </p:stCondLst>
                                  <p:childTnLst>
                                    <p:anim calcmode="lin" valueType="num">
                                      <p:cBhvr>
                                        <p:cTn id="248" dur="500"/>
                                        <p:tgtEl>
                                          <p:spTgt spid="32"/>
                                        </p:tgtEl>
                                        <p:attrNameLst>
                                          <p:attrName>ppt_w</p:attrName>
                                        </p:attrNameLst>
                                      </p:cBhvr>
                                      <p:tavLst>
                                        <p:tav tm="0">
                                          <p:val>
                                            <p:strVal val="ppt_w"/>
                                          </p:val>
                                        </p:tav>
                                        <p:tav tm="100000">
                                          <p:val>
                                            <p:fltVal val="0"/>
                                          </p:val>
                                        </p:tav>
                                      </p:tavLst>
                                    </p:anim>
                                    <p:anim calcmode="lin" valueType="num">
                                      <p:cBhvr>
                                        <p:cTn id="249" dur="500"/>
                                        <p:tgtEl>
                                          <p:spTgt spid="32"/>
                                        </p:tgtEl>
                                        <p:attrNameLst>
                                          <p:attrName>ppt_h</p:attrName>
                                        </p:attrNameLst>
                                      </p:cBhvr>
                                      <p:tavLst>
                                        <p:tav tm="0">
                                          <p:val>
                                            <p:strVal val="ppt_h"/>
                                          </p:val>
                                        </p:tav>
                                        <p:tav tm="100000">
                                          <p:val>
                                            <p:fltVal val="0"/>
                                          </p:val>
                                        </p:tav>
                                      </p:tavLst>
                                    </p:anim>
                                    <p:anim calcmode="lin" valueType="num">
                                      <p:cBhvr>
                                        <p:cTn id="250" dur="500"/>
                                        <p:tgtEl>
                                          <p:spTgt spid="32"/>
                                        </p:tgtEl>
                                        <p:attrNameLst>
                                          <p:attrName>style.rotation</p:attrName>
                                        </p:attrNameLst>
                                      </p:cBhvr>
                                      <p:tavLst>
                                        <p:tav tm="0">
                                          <p:val>
                                            <p:fltVal val="0"/>
                                          </p:val>
                                        </p:tav>
                                        <p:tav tm="100000">
                                          <p:val>
                                            <p:fltVal val="90"/>
                                          </p:val>
                                        </p:tav>
                                      </p:tavLst>
                                    </p:anim>
                                    <p:animEffect transition="out" filter="fade">
                                      <p:cBhvr>
                                        <p:cTn id="251" dur="500"/>
                                        <p:tgtEl>
                                          <p:spTgt spid="32"/>
                                        </p:tgtEl>
                                      </p:cBhvr>
                                    </p:animEffect>
                                    <p:set>
                                      <p:cBhvr>
                                        <p:cTn id="252" dur="1" fill="hold">
                                          <p:stCondLst>
                                            <p:cond delay="499"/>
                                          </p:stCondLst>
                                        </p:cTn>
                                        <p:tgtEl>
                                          <p:spTgt spid="32"/>
                                        </p:tgtEl>
                                        <p:attrNameLst>
                                          <p:attrName>style.visibility</p:attrName>
                                        </p:attrNameLst>
                                      </p:cBhvr>
                                      <p:to>
                                        <p:strVal val="hidden"/>
                                      </p:to>
                                    </p:set>
                                  </p:childTnLst>
                                </p:cTn>
                              </p:par>
                              <p:par>
                                <p:cTn id="253" presetID="31" presetClass="exit" presetSubtype="0" fill="hold" nodeType="withEffect">
                                  <p:stCondLst>
                                    <p:cond delay="1000"/>
                                  </p:stCondLst>
                                  <p:childTnLst>
                                    <p:anim calcmode="lin" valueType="num">
                                      <p:cBhvr>
                                        <p:cTn id="254" dur="500"/>
                                        <p:tgtEl>
                                          <p:spTgt spid="35"/>
                                        </p:tgtEl>
                                        <p:attrNameLst>
                                          <p:attrName>ppt_w</p:attrName>
                                        </p:attrNameLst>
                                      </p:cBhvr>
                                      <p:tavLst>
                                        <p:tav tm="0">
                                          <p:val>
                                            <p:strVal val="ppt_w"/>
                                          </p:val>
                                        </p:tav>
                                        <p:tav tm="100000">
                                          <p:val>
                                            <p:fltVal val="0"/>
                                          </p:val>
                                        </p:tav>
                                      </p:tavLst>
                                    </p:anim>
                                    <p:anim calcmode="lin" valueType="num">
                                      <p:cBhvr>
                                        <p:cTn id="255" dur="500"/>
                                        <p:tgtEl>
                                          <p:spTgt spid="35"/>
                                        </p:tgtEl>
                                        <p:attrNameLst>
                                          <p:attrName>ppt_h</p:attrName>
                                        </p:attrNameLst>
                                      </p:cBhvr>
                                      <p:tavLst>
                                        <p:tav tm="0">
                                          <p:val>
                                            <p:strVal val="ppt_h"/>
                                          </p:val>
                                        </p:tav>
                                        <p:tav tm="100000">
                                          <p:val>
                                            <p:fltVal val="0"/>
                                          </p:val>
                                        </p:tav>
                                      </p:tavLst>
                                    </p:anim>
                                    <p:anim calcmode="lin" valueType="num">
                                      <p:cBhvr>
                                        <p:cTn id="256" dur="500"/>
                                        <p:tgtEl>
                                          <p:spTgt spid="35"/>
                                        </p:tgtEl>
                                        <p:attrNameLst>
                                          <p:attrName>style.rotation</p:attrName>
                                        </p:attrNameLst>
                                      </p:cBhvr>
                                      <p:tavLst>
                                        <p:tav tm="0">
                                          <p:val>
                                            <p:fltVal val="0"/>
                                          </p:val>
                                        </p:tav>
                                        <p:tav tm="100000">
                                          <p:val>
                                            <p:fltVal val="90"/>
                                          </p:val>
                                        </p:tav>
                                      </p:tavLst>
                                    </p:anim>
                                    <p:animEffect transition="out" filter="fade">
                                      <p:cBhvr>
                                        <p:cTn id="257" dur="500"/>
                                        <p:tgtEl>
                                          <p:spTgt spid="35"/>
                                        </p:tgtEl>
                                      </p:cBhvr>
                                    </p:animEffect>
                                    <p:set>
                                      <p:cBhvr>
                                        <p:cTn id="258" dur="1" fill="hold">
                                          <p:stCondLst>
                                            <p:cond delay="499"/>
                                          </p:stCondLst>
                                        </p:cTn>
                                        <p:tgtEl>
                                          <p:spTgt spid="35"/>
                                        </p:tgtEl>
                                        <p:attrNameLst>
                                          <p:attrName>style.visibility</p:attrName>
                                        </p:attrNameLst>
                                      </p:cBhvr>
                                      <p:to>
                                        <p:strVal val="hidden"/>
                                      </p:to>
                                    </p:set>
                                  </p:childTnLst>
                                </p:cTn>
                              </p:par>
                              <p:par>
                                <p:cTn id="259" presetID="31" presetClass="exit" presetSubtype="0" fill="hold" nodeType="withEffect">
                                  <p:stCondLst>
                                    <p:cond delay="1000"/>
                                  </p:stCondLst>
                                  <p:childTnLst>
                                    <p:anim calcmode="lin" valueType="num">
                                      <p:cBhvr>
                                        <p:cTn id="260" dur="500"/>
                                        <p:tgtEl>
                                          <p:spTgt spid="36"/>
                                        </p:tgtEl>
                                        <p:attrNameLst>
                                          <p:attrName>ppt_w</p:attrName>
                                        </p:attrNameLst>
                                      </p:cBhvr>
                                      <p:tavLst>
                                        <p:tav tm="0">
                                          <p:val>
                                            <p:strVal val="ppt_w"/>
                                          </p:val>
                                        </p:tav>
                                        <p:tav tm="100000">
                                          <p:val>
                                            <p:fltVal val="0"/>
                                          </p:val>
                                        </p:tav>
                                      </p:tavLst>
                                    </p:anim>
                                    <p:anim calcmode="lin" valueType="num">
                                      <p:cBhvr>
                                        <p:cTn id="261" dur="500"/>
                                        <p:tgtEl>
                                          <p:spTgt spid="36"/>
                                        </p:tgtEl>
                                        <p:attrNameLst>
                                          <p:attrName>ppt_h</p:attrName>
                                        </p:attrNameLst>
                                      </p:cBhvr>
                                      <p:tavLst>
                                        <p:tav tm="0">
                                          <p:val>
                                            <p:strVal val="ppt_h"/>
                                          </p:val>
                                        </p:tav>
                                        <p:tav tm="100000">
                                          <p:val>
                                            <p:fltVal val="0"/>
                                          </p:val>
                                        </p:tav>
                                      </p:tavLst>
                                    </p:anim>
                                    <p:anim calcmode="lin" valueType="num">
                                      <p:cBhvr>
                                        <p:cTn id="262" dur="500"/>
                                        <p:tgtEl>
                                          <p:spTgt spid="36"/>
                                        </p:tgtEl>
                                        <p:attrNameLst>
                                          <p:attrName>style.rotation</p:attrName>
                                        </p:attrNameLst>
                                      </p:cBhvr>
                                      <p:tavLst>
                                        <p:tav tm="0">
                                          <p:val>
                                            <p:fltVal val="0"/>
                                          </p:val>
                                        </p:tav>
                                        <p:tav tm="100000">
                                          <p:val>
                                            <p:fltVal val="90"/>
                                          </p:val>
                                        </p:tav>
                                      </p:tavLst>
                                    </p:anim>
                                    <p:animEffect transition="out" filter="fade">
                                      <p:cBhvr>
                                        <p:cTn id="263" dur="500"/>
                                        <p:tgtEl>
                                          <p:spTgt spid="36"/>
                                        </p:tgtEl>
                                      </p:cBhvr>
                                    </p:animEffect>
                                    <p:set>
                                      <p:cBhvr>
                                        <p:cTn id="264" dur="1" fill="hold">
                                          <p:stCondLst>
                                            <p:cond delay="499"/>
                                          </p:stCondLst>
                                        </p:cTn>
                                        <p:tgtEl>
                                          <p:spTgt spid="36"/>
                                        </p:tgtEl>
                                        <p:attrNameLst>
                                          <p:attrName>style.visibility</p:attrName>
                                        </p:attrNameLst>
                                      </p:cBhvr>
                                      <p:to>
                                        <p:strVal val="hidden"/>
                                      </p:to>
                                    </p:set>
                                  </p:childTnLst>
                                </p:cTn>
                              </p:par>
                            </p:childTnLst>
                          </p:cTn>
                        </p:par>
                      </p:childTnLst>
                    </p:cTn>
                  </p:par>
                </p:childTnLst>
              </p:cTn>
              <p:nextCondLst>
                <p:cond evt="onClick" delay="0">
                  <p:tgtEl>
                    <p:spTgt spid="29"/>
                  </p:tgtEl>
                </p:cond>
              </p:nextCondLst>
            </p:seq>
            <p:seq concurrent="1" nextAc="seek">
              <p:cTn id="265" restart="whenNotActive" fill="hold" evtFilter="cancelBubble" nodeType="interactiveSeq">
                <p:stCondLst>
                  <p:cond evt="onClick" delay="0">
                    <p:tgtEl>
                      <p:spTgt spid="43"/>
                    </p:tgtEl>
                  </p:cond>
                </p:stCondLst>
                <p:endSync evt="end" delay="0">
                  <p:rtn val="all"/>
                </p:endSync>
                <p:childTnLst>
                  <p:par>
                    <p:cTn id="266" fill="hold">
                      <p:stCondLst>
                        <p:cond delay="0"/>
                      </p:stCondLst>
                      <p:childTnLst>
                        <p:par>
                          <p:cTn id="267" fill="hold">
                            <p:stCondLst>
                              <p:cond delay="0"/>
                            </p:stCondLst>
                            <p:childTnLst>
                              <p:par>
                                <p:cTn id="268" presetID="10" presetClass="exit" presetSubtype="0" fill="hold" nodeType="clickEffect">
                                  <p:stCondLst>
                                    <p:cond delay="0"/>
                                  </p:stCondLst>
                                  <p:childTnLst>
                                    <p:animEffect transition="out" filter="fade">
                                      <p:cBhvr>
                                        <p:cTn id="269" dur="10"/>
                                        <p:tgtEl>
                                          <p:spTgt spid="43"/>
                                        </p:tgtEl>
                                      </p:cBhvr>
                                    </p:animEffect>
                                    <p:set>
                                      <p:cBhvr>
                                        <p:cTn id="270" dur="1" fill="hold">
                                          <p:stCondLst>
                                            <p:cond delay="9"/>
                                          </p:stCondLst>
                                        </p:cTn>
                                        <p:tgtEl>
                                          <p:spTgt spid="43"/>
                                        </p:tgtEl>
                                        <p:attrNameLst>
                                          <p:attrName>style.visibility</p:attrName>
                                        </p:attrNameLst>
                                      </p:cBhvr>
                                      <p:to>
                                        <p:strVal val="hidden"/>
                                      </p:to>
                                    </p:set>
                                  </p:childTnLst>
                                </p:cTn>
                              </p:par>
                              <p:par>
                                <p:cTn id="271" presetID="1" presetClass="mediacall" presetSubtype="0" fill="hold" nodeType="withEffect">
                                  <p:stCondLst>
                                    <p:cond delay="0"/>
                                  </p:stCondLst>
                                  <p:childTnLst>
                                    <p:cmd type="call" cmd="playFrom(0.0)">
                                      <p:cBhvr>
                                        <p:cTn id="272" dur="576" fill="hold"/>
                                        <p:tgtEl>
                                          <p:spTgt spid="26"/>
                                        </p:tgtEl>
                                      </p:cBhvr>
                                    </p:cmd>
                                  </p:childTnLst>
                                </p:cTn>
                              </p:par>
                              <p:par>
                                <p:cTn id="273" presetID="10" presetClass="entr" presetSubtype="0" fill="hold" nodeType="withEffect">
                                  <p:stCondLst>
                                    <p:cond delay="0"/>
                                  </p:stCondLst>
                                  <p:childTnLst>
                                    <p:set>
                                      <p:cBhvr>
                                        <p:cTn id="274" dur="1" fill="hold">
                                          <p:stCondLst>
                                            <p:cond delay="0"/>
                                          </p:stCondLst>
                                        </p:cTn>
                                        <p:tgtEl>
                                          <p:spTgt spid="45"/>
                                        </p:tgtEl>
                                        <p:attrNameLst>
                                          <p:attrName>style.visibility</p:attrName>
                                        </p:attrNameLst>
                                      </p:cBhvr>
                                      <p:to>
                                        <p:strVal val="visible"/>
                                      </p:to>
                                    </p:set>
                                    <p:animEffect transition="in" filter="fade">
                                      <p:cBhvr>
                                        <p:cTn id="275" dur="10"/>
                                        <p:tgtEl>
                                          <p:spTgt spid="45"/>
                                        </p:tgtEl>
                                      </p:cBhvr>
                                    </p:animEffect>
                                  </p:childTnLst>
                                </p:cTn>
                              </p:par>
                              <p:par>
                                <p:cTn id="276" presetID="10" presetClass="exit" presetSubtype="0" fill="hold" nodeType="withEffect">
                                  <p:stCondLst>
                                    <p:cond delay="0"/>
                                  </p:stCondLst>
                                  <p:childTnLst>
                                    <p:animEffect transition="out" filter="fade">
                                      <p:cBhvr>
                                        <p:cTn id="277" dur="500"/>
                                        <p:tgtEl>
                                          <p:spTgt spid="44"/>
                                        </p:tgtEl>
                                      </p:cBhvr>
                                    </p:animEffect>
                                    <p:set>
                                      <p:cBhvr>
                                        <p:cTn id="278" dur="1" fill="hold">
                                          <p:stCondLst>
                                            <p:cond delay="499"/>
                                          </p:stCondLst>
                                        </p:cTn>
                                        <p:tgtEl>
                                          <p:spTgt spid="44"/>
                                        </p:tgtEl>
                                        <p:attrNameLst>
                                          <p:attrName>style.visibility</p:attrName>
                                        </p:attrNameLst>
                                      </p:cBhvr>
                                      <p:to>
                                        <p:strVal val="hidden"/>
                                      </p:to>
                                    </p:set>
                                  </p:childTnLst>
                                </p:cTn>
                              </p:par>
                            </p:childTnLst>
                          </p:cTn>
                        </p:par>
                        <p:par>
                          <p:cTn id="279" fill="hold">
                            <p:stCondLst>
                              <p:cond delay="576"/>
                            </p:stCondLst>
                            <p:childTnLst>
                              <p:par>
                                <p:cTn id="280" presetID="1" presetClass="mediacall" presetSubtype="0" fill="hold" nodeType="afterEffect">
                                  <p:stCondLst>
                                    <p:cond delay="0"/>
                                  </p:stCondLst>
                                  <p:childTnLst>
                                    <p:cmd type="call" cmd="playFrom(0.0)">
                                      <p:cBhvr>
                                        <p:cTn id="281" dur="783" fill="hold"/>
                                        <p:tgtEl>
                                          <p:spTgt spid="52"/>
                                        </p:tgtEl>
                                      </p:cBhvr>
                                    </p:cmd>
                                  </p:childTnLst>
                                </p:cTn>
                              </p:par>
                              <p:par>
                                <p:cTn id="282" presetID="31" presetClass="entr" presetSubtype="0" fill="hold" nodeType="withEffect">
                                  <p:stCondLst>
                                    <p:cond delay="0"/>
                                  </p:stCondLst>
                                  <p:childTnLst>
                                    <p:set>
                                      <p:cBhvr>
                                        <p:cTn id="283" dur="1" fill="hold">
                                          <p:stCondLst>
                                            <p:cond delay="0"/>
                                          </p:stCondLst>
                                        </p:cTn>
                                        <p:tgtEl>
                                          <p:spTgt spid="46"/>
                                        </p:tgtEl>
                                        <p:attrNameLst>
                                          <p:attrName>style.visibility</p:attrName>
                                        </p:attrNameLst>
                                      </p:cBhvr>
                                      <p:to>
                                        <p:strVal val="visible"/>
                                      </p:to>
                                    </p:set>
                                    <p:anim calcmode="lin" valueType="num">
                                      <p:cBhvr>
                                        <p:cTn id="284" dur="500" fill="hold"/>
                                        <p:tgtEl>
                                          <p:spTgt spid="46"/>
                                        </p:tgtEl>
                                        <p:attrNameLst>
                                          <p:attrName>ppt_w</p:attrName>
                                        </p:attrNameLst>
                                      </p:cBhvr>
                                      <p:tavLst>
                                        <p:tav tm="0">
                                          <p:val>
                                            <p:fltVal val="0"/>
                                          </p:val>
                                        </p:tav>
                                        <p:tav tm="100000">
                                          <p:val>
                                            <p:strVal val="#ppt_w"/>
                                          </p:val>
                                        </p:tav>
                                      </p:tavLst>
                                    </p:anim>
                                    <p:anim calcmode="lin" valueType="num">
                                      <p:cBhvr>
                                        <p:cTn id="285" dur="500" fill="hold"/>
                                        <p:tgtEl>
                                          <p:spTgt spid="46"/>
                                        </p:tgtEl>
                                        <p:attrNameLst>
                                          <p:attrName>ppt_h</p:attrName>
                                        </p:attrNameLst>
                                      </p:cBhvr>
                                      <p:tavLst>
                                        <p:tav tm="0">
                                          <p:val>
                                            <p:fltVal val="0"/>
                                          </p:val>
                                        </p:tav>
                                        <p:tav tm="100000">
                                          <p:val>
                                            <p:strVal val="#ppt_h"/>
                                          </p:val>
                                        </p:tav>
                                      </p:tavLst>
                                    </p:anim>
                                    <p:anim calcmode="lin" valueType="num">
                                      <p:cBhvr>
                                        <p:cTn id="286" dur="500" fill="hold"/>
                                        <p:tgtEl>
                                          <p:spTgt spid="46"/>
                                        </p:tgtEl>
                                        <p:attrNameLst>
                                          <p:attrName>style.rotation</p:attrName>
                                        </p:attrNameLst>
                                      </p:cBhvr>
                                      <p:tavLst>
                                        <p:tav tm="0">
                                          <p:val>
                                            <p:fltVal val="90"/>
                                          </p:val>
                                        </p:tav>
                                        <p:tav tm="100000">
                                          <p:val>
                                            <p:fltVal val="0"/>
                                          </p:val>
                                        </p:tav>
                                      </p:tavLst>
                                    </p:anim>
                                    <p:animEffect transition="in" filter="fade">
                                      <p:cBhvr>
                                        <p:cTn id="287" dur="500"/>
                                        <p:tgtEl>
                                          <p:spTgt spid="46"/>
                                        </p:tgtEl>
                                      </p:cBhvr>
                                    </p:animEffect>
                                  </p:childTnLst>
                                </p:cTn>
                              </p:par>
                              <p:par>
                                <p:cTn id="288" presetID="37" presetClass="path" presetSubtype="0" accel="50000" decel="50000" fill="hold" nodeType="withEffect">
                                  <p:stCondLst>
                                    <p:cond delay="0"/>
                                  </p:stCondLst>
                                  <p:childTnLst>
                                    <p:animMotion origin="layout" path="M 0.07812 0.22146 L 0.07617 0.14121 C 0.07552 0.12308 0.07129 0.10263 0.06402 0.08295 C 0.05588 0.06154 0.04687 0.04707 0.03765 0.03916 L -0.00358 0.00367 " pathEditMode="relative" rAng="-7411653" ptsTypes="FffFF">
                                      <p:cBhvr>
                                        <p:cTn id="289" dur="500" fill="hold"/>
                                        <p:tgtEl>
                                          <p:spTgt spid="46"/>
                                        </p:tgtEl>
                                        <p:attrNameLst>
                                          <p:attrName>ppt_x</p:attrName>
                                          <p:attrName>ppt_y</p:attrName>
                                        </p:attrNameLst>
                                      </p:cBhvr>
                                      <p:rCtr x="-2778" y="-12423"/>
                                    </p:animMotion>
                                  </p:childTnLst>
                                </p:cTn>
                              </p:par>
                              <p:par>
                                <p:cTn id="290" presetID="31" presetClass="entr" presetSubtype="0" fill="hold" nodeType="withEffect">
                                  <p:stCondLst>
                                    <p:cond delay="500"/>
                                  </p:stCondLst>
                                  <p:childTnLst>
                                    <p:set>
                                      <p:cBhvr>
                                        <p:cTn id="291" dur="1" fill="hold">
                                          <p:stCondLst>
                                            <p:cond delay="0"/>
                                          </p:stCondLst>
                                        </p:cTn>
                                        <p:tgtEl>
                                          <p:spTgt spid="47"/>
                                        </p:tgtEl>
                                        <p:attrNameLst>
                                          <p:attrName>style.visibility</p:attrName>
                                        </p:attrNameLst>
                                      </p:cBhvr>
                                      <p:to>
                                        <p:strVal val="visible"/>
                                      </p:to>
                                    </p:set>
                                    <p:anim calcmode="lin" valueType="num">
                                      <p:cBhvr>
                                        <p:cTn id="292" dur="500" fill="hold"/>
                                        <p:tgtEl>
                                          <p:spTgt spid="47"/>
                                        </p:tgtEl>
                                        <p:attrNameLst>
                                          <p:attrName>ppt_w</p:attrName>
                                        </p:attrNameLst>
                                      </p:cBhvr>
                                      <p:tavLst>
                                        <p:tav tm="0">
                                          <p:val>
                                            <p:fltVal val="0"/>
                                          </p:val>
                                        </p:tav>
                                        <p:tav tm="100000">
                                          <p:val>
                                            <p:strVal val="#ppt_w"/>
                                          </p:val>
                                        </p:tav>
                                      </p:tavLst>
                                    </p:anim>
                                    <p:anim calcmode="lin" valueType="num">
                                      <p:cBhvr>
                                        <p:cTn id="293" dur="500" fill="hold"/>
                                        <p:tgtEl>
                                          <p:spTgt spid="47"/>
                                        </p:tgtEl>
                                        <p:attrNameLst>
                                          <p:attrName>ppt_h</p:attrName>
                                        </p:attrNameLst>
                                      </p:cBhvr>
                                      <p:tavLst>
                                        <p:tav tm="0">
                                          <p:val>
                                            <p:fltVal val="0"/>
                                          </p:val>
                                        </p:tav>
                                        <p:tav tm="100000">
                                          <p:val>
                                            <p:strVal val="#ppt_h"/>
                                          </p:val>
                                        </p:tav>
                                      </p:tavLst>
                                    </p:anim>
                                    <p:anim calcmode="lin" valueType="num">
                                      <p:cBhvr>
                                        <p:cTn id="294" dur="500" fill="hold"/>
                                        <p:tgtEl>
                                          <p:spTgt spid="47"/>
                                        </p:tgtEl>
                                        <p:attrNameLst>
                                          <p:attrName>style.rotation</p:attrName>
                                        </p:attrNameLst>
                                      </p:cBhvr>
                                      <p:tavLst>
                                        <p:tav tm="0">
                                          <p:val>
                                            <p:fltVal val="90"/>
                                          </p:val>
                                        </p:tav>
                                        <p:tav tm="100000">
                                          <p:val>
                                            <p:fltVal val="0"/>
                                          </p:val>
                                        </p:tav>
                                      </p:tavLst>
                                    </p:anim>
                                    <p:animEffect transition="in" filter="fade">
                                      <p:cBhvr>
                                        <p:cTn id="295" dur="500"/>
                                        <p:tgtEl>
                                          <p:spTgt spid="47"/>
                                        </p:tgtEl>
                                      </p:cBhvr>
                                    </p:animEffect>
                                  </p:childTnLst>
                                </p:cTn>
                              </p:par>
                              <p:par>
                                <p:cTn id="296" presetID="37" presetClass="path" presetSubtype="0" accel="50000" decel="50000" fill="hold" nodeType="withEffect">
                                  <p:stCondLst>
                                    <p:cond delay="500"/>
                                  </p:stCondLst>
                                  <p:childTnLst>
                                    <p:animMotion origin="layout" path="M -0.0727 0.22203 L -0.07107 0.1468 C -0.07053 0.12943 -0.06619 0.11034 -0.06011 0.09028 C -0.05219 0.06983 -0.04459 0.05497 -0.03602 0.04649 L 0.00131 0.0081 " pathEditMode="relative" rAng="-25098745" ptsTypes="FffFF">
                                      <p:cBhvr>
                                        <p:cTn id="297" dur="500" fill="hold"/>
                                        <p:tgtEl>
                                          <p:spTgt spid="47"/>
                                        </p:tgtEl>
                                        <p:attrNameLst>
                                          <p:attrName>ppt_x</p:attrName>
                                          <p:attrName>ppt_y</p:attrName>
                                        </p:attrNameLst>
                                      </p:cBhvr>
                                      <p:rCtr x="2507" y="-11998"/>
                                    </p:animMotion>
                                  </p:childTnLst>
                                </p:cTn>
                              </p:par>
                            </p:childTnLst>
                          </p:cTn>
                        </p:par>
                        <p:par>
                          <p:cTn id="298" fill="hold">
                            <p:stCondLst>
                              <p:cond delay="1576"/>
                            </p:stCondLst>
                            <p:childTnLst>
                              <p:par>
                                <p:cTn id="299" presetID="2" presetClass="exit" presetSubtype="4" fill="hold" nodeType="afterEffect">
                                  <p:stCondLst>
                                    <p:cond delay="0"/>
                                  </p:stCondLst>
                                  <p:childTnLst>
                                    <p:anim calcmode="lin" valueType="num">
                                      <p:cBhvr additive="base">
                                        <p:cTn id="300" dur="500"/>
                                        <p:tgtEl>
                                          <p:spTgt spid="42"/>
                                        </p:tgtEl>
                                        <p:attrNameLst>
                                          <p:attrName>ppt_x</p:attrName>
                                        </p:attrNameLst>
                                      </p:cBhvr>
                                      <p:tavLst>
                                        <p:tav tm="0">
                                          <p:val>
                                            <p:strVal val="ppt_x"/>
                                          </p:val>
                                        </p:tav>
                                        <p:tav tm="100000">
                                          <p:val>
                                            <p:strVal val="ppt_x"/>
                                          </p:val>
                                        </p:tav>
                                      </p:tavLst>
                                    </p:anim>
                                    <p:anim calcmode="lin" valueType="num">
                                      <p:cBhvr additive="base">
                                        <p:cTn id="301" dur="500"/>
                                        <p:tgtEl>
                                          <p:spTgt spid="42"/>
                                        </p:tgtEl>
                                        <p:attrNameLst>
                                          <p:attrName>ppt_y</p:attrName>
                                        </p:attrNameLst>
                                      </p:cBhvr>
                                      <p:tavLst>
                                        <p:tav tm="0">
                                          <p:val>
                                            <p:strVal val="ppt_y"/>
                                          </p:val>
                                        </p:tav>
                                        <p:tav tm="100000">
                                          <p:val>
                                            <p:strVal val="1+ppt_h/2"/>
                                          </p:val>
                                        </p:tav>
                                      </p:tavLst>
                                    </p:anim>
                                    <p:set>
                                      <p:cBhvr>
                                        <p:cTn id="302" dur="1" fill="hold">
                                          <p:stCondLst>
                                            <p:cond delay="499"/>
                                          </p:stCondLst>
                                        </p:cTn>
                                        <p:tgtEl>
                                          <p:spTgt spid="42"/>
                                        </p:tgtEl>
                                        <p:attrNameLst>
                                          <p:attrName>style.visibility</p:attrName>
                                        </p:attrNameLst>
                                      </p:cBhvr>
                                      <p:to>
                                        <p:strVal val="hidden"/>
                                      </p:to>
                                    </p:set>
                                  </p:childTnLst>
                                </p:cTn>
                              </p:par>
                              <p:par>
                                <p:cTn id="303" presetID="2" presetClass="exit" presetSubtype="4" fill="hold" nodeType="withEffect">
                                  <p:stCondLst>
                                    <p:cond delay="0"/>
                                  </p:stCondLst>
                                  <p:childTnLst>
                                    <p:anim calcmode="lin" valueType="num">
                                      <p:cBhvr additive="base">
                                        <p:cTn id="304" dur="750"/>
                                        <p:tgtEl>
                                          <p:spTgt spid="45"/>
                                        </p:tgtEl>
                                        <p:attrNameLst>
                                          <p:attrName>ppt_x</p:attrName>
                                        </p:attrNameLst>
                                      </p:cBhvr>
                                      <p:tavLst>
                                        <p:tav tm="0">
                                          <p:val>
                                            <p:strVal val="ppt_x"/>
                                          </p:val>
                                        </p:tav>
                                        <p:tav tm="100000">
                                          <p:val>
                                            <p:strVal val="ppt_x"/>
                                          </p:val>
                                        </p:tav>
                                      </p:tavLst>
                                    </p:anim>
                                    <p:anim calcmode="lin" valueType="num">
                                      <p:cBhvr additive="base">
                                        <p:cTn id="305" dur="750"/>
                                        <p:tgtEl>
                                          <p:spTgt spid="45"/>
                                        </p:tgtEl>
                                        <p:attrNameLst>
                                          <p:attrName>ppt_y</p:attrName>
                                        </p:attrNameLst>
                                      </p:cBhvr>
                                      <p:tavLst>
                                        <p:tav tm="0">
                                          <p:val>
                                            <p:strVal val="ppt_y"/>
                                          </p:val>
                                        </p:tav>
                                        <p:tav tm="100000">
                                          <p:val>
                                            <p:strVal val="1+ppt_h/2"/>
                                          </p:val>
                                        </p:tav>
                                      </p:tavLst>
                                    </p:anim>
                                    <p:set>
                                      <p:cBhvr>
                                        <p:cTn id="306" dur="1" fill="hold">
                                          <p:stCondLst>
                                            <p:cond delay="749"/>
                                          </p:stCondLst>
                                        </p:cTn>
                                        <p:tgtEl>
                                          <p:spTgt spid="45"/>
                                        </p:tgtEl>
                                        <p:attrNameLst>
                                          <p:attrName>style.visibility</p:attrName>
                                        </p:attrNameLst>
                                      </p:cBhvr>
                                      <p:to>
                                        <p:strVal val="hidden"/>
                                      </p:to>
                                    </p:set>
                                  </p:childTnLst>
                                </p:cTn>
                              </p:par>
                            </p:childTnLst>
                          </p:cTn>
                        </p:par>
                        <p:par>
                          <p:cTn id="307" fill="hold">
                            <p:stCondLst>
                              <p:cond delay="2326"/>
                            </p:stCondLst>
                            <p:childTnLst>
                              <p:par>
                                <p:cTn id="308" presetID="10" presetClass="entr" presetSubtype="0" fill="hold" nodeType="afterEffect">
                                  <p:stCondLst>
                                    <p:cond delay="0"/>
                                  </p:stCondLst>
                                  <p:childTnLst>
                                    <p:set>
                                      <p:cBhvr>
                                        <p:cTn id="309" dur="1" fill="hold">
                                          <p:stCondLst>
                                            <p:cond delay="0"/>
                                          </p:stCondLst>
                                        </p:cTn>
                                        <p:tgtEl>
                                          <p:spTgt spid="48"/>
                                        </p:tgtEl>
                                        <p:attrNameLst>
                                          <p:attrName>style.visibility</p:attrName>
                                        </p:attrNameLst>
                                      </p:cBhvr>
                                      <p:to>
                                        <p:strVal val="visible"/>
                                      </p:to>
                                    </p:set>
                                    <p:animEffect transition="in" filter="fade">
                                      <p:cBhvr>
                                        <p:cTn id="310" dur="1000"/>
                                        <p:tgtEl>
                                          <p:spTgt spid="48"/>
                                        </p:tgtEl>
                                      </p:cBhvr>
                                    </p:animEffect>
                                  </p:childTnLst>
                                </p:cTn>
                              </p:par>
                              <p:par>
                                <p:cTn id="311" presetID="1" presetClass="mediacall" presetSubtype="0" fill="hold" nodeType="withEffect">
                                  <p:stCondLst>
                                    <p:cond delay="0"/>
                                  </p:stCondLst>
                                  <p:childTnLst>
                                    <p:cmd type="call" cmd="playFrom(0.0)">
                                      <p:cBhvr>
                                        <p:cTn id="312" dur="3600" fill="hold"/>
                                        <p:tgtEl>
                                          <p:spTgt spid="27"/>
                                        </p:tgtEl>
                                      </p:cBhvr>
                                    </p:cmd>
                                  </p:childTnLst>
                                </p:cTn>
                              </p:par>
                            </p:childTnLst>
                          </p:cTn>
                        </p:par>
                        <p:par>
                          <p:cTn id="313" fill="hold">
                            <p:stCondLst>
                              <p:cond delay="5926"/>
                            </p:stCondLst>
                            <p:childTnLst>
                              <p:par>
                                <p:cTn id="314" presetID="31" presetClass="exit" presetSubtype="0" fill="hold" nodeType="afterEffect">
                                  <p:stCondLst>
                                    <p:cond delay="1000"/>
                                  </p:stCondLst>
                                  <p:childTnLst>
                                    <p:anim calcmode="lin" valueType="num">
                                      <p:cBhvr>
                                        <p:cTn id="315" dur="500"/>
                                        <p:tgtEl>
                                          <p:spTgt spid="46"/>
                                        </p:tgtEl>
                                        <p:attrNameLst>
                                          <p:attrName>ppt_w</p:attrName>
                                        </p:attrNameLst>
                                      </p:cBhvr>
                                      <p:tavLst>
                                        <p:tav tm="0">
                                          <p:val>
                                            <p:strVal val="ppt_w"/>
                                          </p:val>
                                        </p:tav>
                                        <p:tav tm="100000">
                                          <p:val>
                                            <p:fltVal val="0"/>
                                          </p:val>
                                        </p:tav>
                                      </p:tavLst>
                                    </p:anim>
                                    <p:anim calcmode="lin" valueType="num">
                                      <p:cBhvr>
                                        <p:cTn id="316" dur="500"/>
                                        <p:tgtEl>
                                          <p:spTgt spid="46"/>
                                        </p:tgtEl>
                                        <p:attrNameLst>
                                          <p:attrName>ppt_h</p:attrName>
                                        </p:attrNameLst>
                                      </p:cBhvr>
                                      <p:tavLst>
                                        <p:tav tm="0">
                                          <p:val>
                                            <p:strVal val="ppt_h"/>
                                          </p:val>
                                        </p:tav>
                                        <p:tav tm="100000">
                                          <p:val>
                                            <p:fltVal val="0"/>
                                          </p:val>
                                        </p:tav>
                                      </p:tavLst>
                                    </p:anim>
                                    <p:anim calcmode="lin" valueType="num">
                                      <p:cBhvr>
                                        <p:cTn id="317" dur="500"/>
                                        <p:tgtEl>
                                          <p:spTgt spid="46"/>
                                        </p:tgtEl>
                                        <p:attrNameLst>
                                          <p:attrName>style.rotation</p:attrName>
                                        </p:attrNameLst>
                                      </p:cBhvr>
                                      <p:tavLst>
                                        <p:tav tm="0">
                                          <p:val>
                                            <p:fltVal val="0"/>
                                          </p:val>
                                        </p:tav>
                                        <p:tav tm="100000">
                                          <p:val>
                                            <p:fltVal val="90"/>
                                          </p:val>
                                        </p:tav>
                                      </p:tavLst>
                                    </p:anim>
                                    <p:animEffect transition="out" filter="fade">
                                      <p:cBhvr>
                                        <p:cTn id="318" dur="500"/>
                                        <p:tgtEl>
                                          <p:spTgt spid="46"/>
                                        </p:tgtEl>
                                      </p:cBhvr>
                                    </p:animEffect>
                                    <p:set>
                                      <p:cBhvr>
                                        <p:cTn id="319" dur="1" fill="hold">
                                          <p:stCondLst>
                                            <p:cond delay="499"/>
                                          </p:stCondLst>
                                        </p:cTn>
                                        <p:tgtEl>
                                          <p:spTgt spid="46"/>
                                        </p:tgtEl>
                                        <p:attrNameLst>
                                          <p:attrName>style.visibility</p:attrName>
                                        </p:attrNameLst>
                                      </p:cBhvr>
                                      <p:to>
                                        <p:strVal val="hidden"/>
                                      </p:to>
                                    </p:set>
                                  </p:childTnLst>
                                </p:cTn>
                              </p:par>
                              <p:par>
                                <p:cTn id="320" presetID="31" presetClass="exit" presetSubtype="0" fill="hold" nodeType="withEffect">
                                  <p:stCondLst>
                                    <p:cond delay="1000"/>
                                  </p:stCondLst>
                                  <p:childTnLst>
                                    <p:anim calcmode="lin" valueType="num">
                                      <p:cBhvr>
                                        <p:cTn id="321" dur="500"/>
                                        <p:tgtEl>
                                          <p:spTgt spid="47"/>
                                        </p:tgtEl>
                                        <p:attrNameLst>
                                          <p:attrName>ppt_w</p:attrName>
                                        </p:attrNameLst>
                                      </p:cBhvr>
                                      <p:tavLst>
                                        <p:tav tm="0">
                                          <p:val>
                                            <p:strVal val="ppt_w"/>
                                          </p:val>
                                        </p:tav>
                                        <p:tav tm="100000">
                                          <p:val>
                                            <p:fltVal val="0"/>
                                          </p:val>
                                        </p:tav>
                                      </p:tavLst>
                                    </p:anim>
                                    <p:anim calcmode="lin" valueType="num">
                                      <p:cBhvr>
                                        <p:cTn id="322" dur="500"/>
                                        <p:tgtEl>
                                          <p:spTgt spid="47"/>
                                        </p:tgtEl>
                                        <p:attrNameLst>
                                          <p:attrName>ppt_h</p:attrName>
                                        </p:attrNameLst>
                                      </p:cBhvr>
                                      <p:tavLst>
                                        <p:tav tm="0">
                                          <p:val>
                                            <p:strVal val="ppt_h"/>
                                          </p:val>
                                        </p:tav>
                                        <p:tav tm="100000">
                                          <p:val>
                                            <p:fltVal val="0"/>
                                          </p:val>
                                        </p:tav>
                                      </p:tavLst>
                                    </p:anim>
                                    <p:anim calcmode="lin" valueType="num">
                                      <p:cBhvr>
                                        <p:cTn id="323" dur="500"/>
                                        <p:tgtEl>
                                          <p:spTgt spid="47"/>
                                        </p:tgtEl>
                                        <p:attrNameLst>
                                          <p:attrName>style.rotation</p:attrName>
                                        </p:attrNameLst>
                                      </p:cBhvr>
                                      <p:tavLst>
                                        <p:tav tm="0">
                                          <p:val>
                                            <p:fltVal val="0"/>
                                          </p:val>
                                        </p:tav>
                                        <p:tav tm="100000">
                                          <p:val>
                                            <p:fltVal val="90"/>
                                          </p:val>
                                        </p:tav>
                                      </p:tavLst>
                                    </p:anim>
                                    <p:animEffect transition="out" filter="fade">
                                      <p:cBhvr>
                                        <p:cTn id="324" dur="500"/>
                                        <p:tgtEl>
                                          <p:spTgt spid="47"/>
                                        </p:tgtEl>
                                      </p:cBhvr>
                                    </p:animEffect>
                                    <p:set>
                                      <p:cBhvr>
                                        <p:cTn id="325" dur="1" fill="hold">
                                          <p:stCondLst>
                                            <p:cond delay="499"/>
                                          </p:stCondLst>
                                        </p:cTn>
                                        <p:tgtEl>
                                          <p:spTgt spid="47"/>
                                        </p:tgtEl>
                                        <p:attrNameLst>
                                          <p:attrName>style.visibility</p:attrName>
                                        </p:attrNameLst>
                                      </p:cBhvr>
                                      <p:to>
                                        <p:strVal val="hidden"/>
                                      </p:to>
                                    </p:set>
                                  </p:childTnLst>
                                </p:cTn>
                              </p:par>
                            </p:childTnLst>
                          </p:cTn>
                        </p:par>
                      </p:childTnLst>
                    </p:cTn>
                  </p:par>
                </p:childTnLst>
              </p:cTn>
              <p:nextCondLst>
                <p:cond evt="onClick" delay="0">
                  <p:tgtEl>
                    <p:spTgt spid="43"/>
                  </p:tgtEl>
                </p:cond>
              </p:nextCondLst>
            </p:seq>
            <p:seq concurrent="1" nextAc="seek">
              <p:cTn id="326" restart="whenNotActive" fill="hold" evtFilter="cancelBubble" nodeType="interactiveSeq">
                <p:stCondLst>
                  <p:cond evt="onClick" delay="0">
                    <p:tgtEl>
                      <p:spTgt spid="54"/>
                    </p:tgtEl>
                  </p:cond>
                </p:stCondLst>
                <p:endSync evt="end" delay="0">
                  <p:rtn val="all"/>
                </p:endSync>
                <p:childTnLst>
                  <p:par>
                    <p:cTn id="327" fill="hold">
                      <p:stCondLst>
                        <p:cond delay="0"/>
                      </p:stCondLst>
                      <p:childTnLst>
                        <p:par>
                          <p:cTn id="328" fill="hold">
                            <p:stCondLst>
                              <p:cond delay="0"/>
                            </p:stCondLst>
                            <p:childTnLst>
                              <p:par>
                                <p:cTn id="329" presetID="10" presetClass="exit" presetSubtype="0" fill="hold" nodeType="clickEffect">
                                  <p:stCondLst>
                                    <p:cond delay="0"/>
                                  </p:stCondLst>
                                  <p:childTnLst>
                                    <p:animEffect transition="out" filter="fade">
                                      <p:cBhvr>
                                        <p:cTn id="330" dur="10"/>
                                        <p:tgtEl>
                                          <p:spTgt spid="54"/>
                                        </p:tgtEl>
                                      </p:cBhvr>
                                    </p:animEffect>
                                    <p:set>
                                      <p:cBhvr>
                                        <p:cTn id="331" dur="1" fill="hold">
                                          <p:stCondLst>
                                            <p:cond delay="9"/>
                                          </p:stCondLst>
                                        </p:cTn>
                                        <p:tgtEl>
                                          <p:spTgt spid="54"/>
                                        </p:tgtEl>
                                        <p:attrNameLst>
                                          <p:attrName>style.visibility</p:attrName>
                                        </p:attrNameLst>
                                      </p:cBhvr>
                                      <p:to>
                                        <p:strVal val="hidden"/>
                                      </p:to>
                                    </p:set>
                                  </p:childTnLst>
                                </p:cTn>
                              </p:par>
                              <p:par>
                                <p:cTn id="332" presetID="1" presetClass="mediacall" presetSubtype="0" fill="hold" nodeType="withEffect">
                                  <p:stCondLst>
                                    <p:cond delay="0"/>
                                  </p:stCondLst>
                                  <p:childTnLst>
                                    <p:cmd type="call" cmd="playFrom(0.0)">
                                      <p:cBhvr>
                                        <p:cTn id="333" dur="576" fill="hold"/>
                                        <p:tgtEl>
                                          <p:spTgt spid="26"/>
                                        </p:tgtEl>
                                      </p:cBhvr>
                                    </p:cmd>
                                  </p:childTnLst>
                                </p:cTn>
                              </p:par>
                              <p:par>
                                <p:cTn id="334" presetID="10" presetClass="entr" presetSubtype="0" fill="hold" nodeType="withEffect">
                                  <p:stCondLst>
                                    <p:cond delay="0"/>
                                  </p:stCondLst>
                                  <p:childTnLst>
                                    <p:set>
                                      <p:cBhvr>
                                        <p:cTn id="335" dur="1" fill="hold">
                                          <p:stCondLst>
                                            <p:cond delay="0"/>
                                          </p:stCondLst>
                                        </p:cTn>
                                        <p:tgtEl>
                                          <p:spTgt spid="56"/>
                                        </p:tgtEl>
                                        <p:attrNameLst>
                                          <p:attrName>style.visibility</p:attrName>
                                        </p:attrNameLst>
                                      </p:cBhvr>
                                      <p:to>
                                        <p:strVal val="visible"/>
                                      </p:to>
                                    </p:set>
                                    <p:animEffect transition="in" filter="fade">
                                      <p:cBhvr>
                                        <p:cTn id="336" dur="10"/>
                                        <p:tgtEl>
                                          <p:spTgt spid="56"/>
                                        </p:tgtEl>
                                      </p:cBhvr>
                                    </p:animEffect>
                                  </p:childTnLst>
                                </p:cTn>
                              </p:par>
                              <p:par>
                                <p:cTn id="337" presetID="10" presetClass="exit" presetSubtype="0" fill="hold" nodeType="withEffect">
                                  <p:stCondLst>
                                    <p:cond delay="0"/>
                                  </p:stCondLst>
                                  <p:childTnLst>
                                    <p:animEffect transition="out" filter="fade">
                                      <p:cBhvr>
                                        <p:cTn id="338" dur="500"/>
                                        <p:tgtEl>
                                          <p:spTgt spid="55"/>
                                        </p:tgtEl>
                                      </p:cBhvr>
                                    </p:animEffect>
                                    <p:set>
                                      <p:cBhvr>
                                        <p:cTn id="339" dur="1" fill="hold">
                                          <p:stCondLst>
                                            <p:cond delay="499"/>
                                          </p:stCondLst>
                                        </p:cTn>
                                        <p:tgtEl>
                                          <p:spTgt spid="55"/>
                                        </p:tgtEl>
                                        <p:attrNameLst>
                                          <p:attrName>style.visibility</p:attrName>
                                        </p:attrNameLst>
                                      </p:cBhvr>
                                      <p:to>
                                        <p:strVal val="hidden"/>
                                      </p:to>
                                    </p:set>
                                  </p:childTnLst>
                                </p:cTn>
                              </p:par>
                            </p:childTnLst>
                          </p:cTn>
                        </p:par>
                        <p:par>
                          <p:cTn id="340" fill="hold">
                            <p:stCondLst>
                              <p:cond delay="576"/>
                            </p:stCondLst>
                            <p:childTnLst>
                              <p:par>
                                <p:cTn id="341" presetID="1" presetClass="mediacall" presetSubtype="0" fill="hold" nodeType="afterEffect">
                                  <p:stCondLst>
                                    <p:cond delay="0"/>
                                  </p:stCondLst>
                                  <p:childTnLst>
                                    <p:cmd type="call" cmd="playFrom(0.0)">
                                      <p:cBhvr>
                                        <p:cTn id="342" dur="1306" fill="hold"/>
                                        <p:tgtEl>
                                          <p:spTgt spid="64"/>
                                        </p:tgtEl>
                                      </p:cBhvr>
                                    </p:cmd>
                                  </p:childTnLst>
                                </p:cTn>
                              </p:par>
                              <p:par>
                                <p:cTn id="343" presetID="31" presetClass="entr" presetSubtype="0" fill="hold" nodeType="withEffect">
                                  <p:stCondLst>
                                    <p:cond delay="0"/>
                                  </p:stCondLst>
                                  <p:childTnLst>
                                    <p:set>
                                      <p:cBhvr>
                                        <p:cTn id="344" dur="1" fill="hold">
                                          <p:stCondLst>
                                            <p:cond delay="0"/>
                                          </p:stCondLst>
                                        </p:cTn>
                                        <p:tgtEl>
                                          <p:spTgt spid="59"/>
                                        </p:tgtEl>
                                        <p:attrNameLst>
                                          <p:attrName>style.visibility</p:attrName>
                                        </p:attrNameLst>
                                      </p:cBhvr>
                                      <p:to>
                                        <p:strVal val="visible"/>
                                      </p:to>
                                    </p:set>
                                    <p:anim calcmode="lin" valueType="num">
                                      <p:cBhvr>
                                        <p:cTn id="345" dur="500" fill="hold"/>
                                        <p:tgtEl>
                                          <p:spTgt spid="59"/>
                                        </p:tgtEl>
                                        <p:attrNameLst>
                                          <p:attrName>ppt_w</p:attrName>
                                        </p:attrNameLst>
                                      </p:cBhvr>
                                      <p:tavLst>
                                        <p:tav tm="0">
                                          <p:val>
                                            <p:fltVal val="0"/>
                                          </p:val>
                                        </p:tav>
                                        <p:tav tm="100000">
                                          <p:val>
                                            <p:strVal val="#ppt_w"/>
                                          </p:val>
                                        </p:tav>
                                      </p:tavLst>
                                    </p:anim>
                                    <p:anim calcmode="lin" valueType="num">
                                      <p:cBhvr>
                                        <p:cTn id="346" dur="500" fill="hold"/>
                                        <p:tgtEl>
                                          <p:spTgt spid="59"/>
                                        </p:tgtEl>
                                        <p:attrNameLst>
                                          <p:attrName>ppt_h</p:attrName>
                                        </p:attrNameLst>
                                      </p:cBhvr>
                                      <p:tavLst>
                                        <p:tav tm="0">
                                          <p:val>
                                            <p:fltVal val="0"/>
                                          </p:val>
                                        </p:tav>
                                        <p:tav tm="100000">
                                          <p:val>
                                            <p:strVal val="#ppt_h"/>
                                          </p:val>
                                        </p:tav>
                                      </p:tavLst>
                                    </p:anim>
                                    <p:anim calcmode="lin" valueType="num">
                                      <p:cBhvr>
                                        <p:cTn id="347" dur="500" fill="hold"/>
                                        <p:tgtEl>
                                          <p:spTgt spid="59"/>
                                        </p:tgtEl>
                                        <p:attrNameLst>
                                          <p:attrName>style.rotation</p:attrName>
                                        </p:attrNameLst>
                                      </p:cBhvr>
                                      <p:tavLst>
                                        <p:tav tm="0">
                                          <p:val>
                                            <p:fltVal val="90"/>
                                          </p:val>
                                        </p:tav>
                                        <p:tav tm="100000">
                                          <p:val>
                                            <p:fltVal val="0"/>
                                          </p:val>
                                        </p:tav>
                                      </p:tavLst>
                                    </p:anim>
                                    <p:animEffect transition="in" filter="fade">
                                      <p:cBhvr>
                                        <p:cTn id="348" dur="500"/>
                                        <p:tgtEl>
                                          <p:spTgt spid="59"/>
                                        </p:tgtEl>
                                      </p:cBhvr>
                                    </p:animEffect>
                                  </p:childTnLst>
                                </p:cTn>
                              </p:par>
                              <p:par>
                                <p:cTn id="349" presetID="37" presetClass="path" presetSubtype="0" accel="50000" decel="50000" fill="hold" nodeType="withEffect">
                                  <p:stCondLst>
                                    <p:cond delay="0"/>
                                  </p:stCondLst>
                                  <p:childTnLst>
                                    <p:animMotion origin="layout" path="M 0.09874 0.02507 L 0.07574 -0.02142 C 0.07086 -0.03164 0.06294 -0.03858 0.05415 -0.0409 C 0.04427 -0.04321 0.03603 -0.04032 0.02973 -0.0328 L -1.18056E-6 4.50617E-6 " pathEditMode="relative" rAng="11292292" ptsTypes="FffFF">
                                      <p:cBhvr>
                                        <p:cTn id="350" dur="500" fill="hold"/>
                                        <p:tgtEl>
                                          <p:spTgt spid="59"/>
                                        </p:tgtEl>
                                        <p:attrNameLst>
                                          <p:attrName>ppt_x</p:attrName>
                                          <p:attrName>ppt_y</p:attrName>
                                        </p:attrNameLst>
                                      </p:cBhvr>
                                      <p:rCtr x="-4720" y="-3916"/>
                                    </p:animMotion>
                                  </p:childTnLst>
                                </p:cTn>
                              </p:par>
                              <p:par>
                                <p:cTn id="351" presetID="31" presetClass="entr" presetSubtype="0" fill="hold" nodeType="withEffect">
                                  <p:stCondLst>
                                    <p:cond delay="500"/>
                                  </p:stCondLst>
                                  <p:childTnLst>
                                    <p:set>
                                      <p:cBhvr>
                                        <p:cTn id="352" dur="1" fill="hold">
                                          <p:stCondLst>
                                            <p:cond delay="0"/>
                                          </p:stCondLst>
                                        </p:cTn>
                                        <p:tgtEl>
                                          <p:spTgt spid="58"/>
                                        </p:tgtEl>
                                        <p:attrNameLst>
                                          <p:attrName>style.visibility</p:attrName>
                                        </p:attrNameLst>
                                      </p:cBhvr>
                                      <p:to>
                                        <p:strVal val="visible"/>
                                      </p:to>
                                    </p:set>
                                    <p:anim calcmode="lin" valueType="num">
                                      <p:cBhvr>
                                        <p:cTn id="353" dur="500" fill="hold"/>
                                        <p:tgtEl>
                                          <p:spTgt spid="58"/>
                                        </p:tgtEl>
                                        <p:attrNameLst>
                                          <p:attrName>ppt_w</p:attrName>
                                        </p:attrNameLst>
                                      </p:cBhvr>
                                      <p:tavLst>
                                        <p:tav tm="0">
                                          <p:val>
                                            <p:fltVal val="0"/>
                                          </p:val>
                                        </p:tav>
                                        <p:tav tm="100000">
                                          <p:val>
                                            <p:strVal val="#ppt_w"/>
                                          </p:val>
                                        </p:tav>
                                      </p:tavLst>
                                    </p:anim>
                                    <p:anim calcmode="lin" valueType="num">
                                      <p:cBhvr>
                                        <p:cTn id="354" dur="500" fill="hold"/>
                                        <p:tgtEl>
                                          <p:spTgt spid="58"/>
                                        </p:tgtEl>
                                        <p:attrNameLst>
                                          <p:attrName>ppt_h</p:attrName>
                                        </p:attrNameLst>
                                      </p:cBhvr>
                                      <p:tavLst>
                                        <p:tav tm="0">
                                          <p:val>
                                            <p:fltVal val="0"/>
                                          </p:val>
                                        </p:tav>
                                        <p:tav tm="100000">
                                          <p:val>
                                            <p:strVal val="#ppt_h"/>
                                          </p:val>
                                        </p:tav>
                                      </p:tavLst>
                                    </p:anim>
                                    <p:anim calcmode="lin" valueType="num">
                                      <p:cBhvr>
                                        <p:cTn id="355" dur="500" fill="hold"/>
                                        <p:tgtEl>
                                          <p:spTgt spid="58"/>
                                        </p:tgtEl>
                                        <p:attrNameLst>
                                          <p:attrName>style.rotation</p:attrName>
                                        </p:attrNameLst>
                                      </p:cBhvr>
                                      <p:tavLst>
                                        <p:tav tm="0">
                                          <p:val>
                                            <p:fltVal val="90"/>
                                          </p:val>
                                        </p:tav>
                                        <p:tav tm="100000">
                                          <p:val>
                                            <p:fltVal val="0"/>
                                          </p:val>
                                        </p:tav>
                                      </p:tavLst>
                                    </p:anim>
                                    <p:animEffect transition="in" filter="fade">
                                      <p:cBhvr>
                                        <p:cTn id="356" dur="500"/>
                                        <p:tgtEl>
                                          <p:spTgt spid="58"/>
                                        </p:tgtEl>
                                      </p:cBhvr>
                                    </p:animEffect>
                                  </p:childTnLst>
                                </p:cTn>
                              </p:par>
                              <p:par>
                                <p:cTn id="357" presetID="42" presetClass="path" presetSubtype="0" accel="50000" decel="50000" fill="hold" nodeType="withEffect">
                                  <p:stCondLst>
                                    <p:cond delay="500"/>
                                  </p:stCondLst>
                                  <p:childTnLst>
                                    <p:animMotion origin="layout" path="M -2.39583E-6 3.08642E-7 L -2.39583E-6 0.1738 " pathEditMode="relative" rAng="0" ptsTypes="AA">
                                      <p:cBhvr>
                                        <p:cTn id="358" dur="500" spd="-100000" fill="hold"/>
                                        <p:tgtEl>
                                          <p:spTgt spid="58"/>
                                        </p:tgtEl>
                                        <p:attrNameLst>
                                          <p:attrName>ppt_x</p:attrName>
                                          <p:attrName>ppt_y</p:attrName>
                                        </p:attrNameLst>
                                      </p:cBhvr>
                                      <p:rCtr x="0" y="8681"/>
                                    </p:animMotion>
                                  </p:childTnLst>
                                </p:cTn>
                              </p:par>
                              <p:par>
                                <p:cTn id="359" presetID="31" presetClass="entr" presetSubtype="0" fill="hold" nodeType="withEffect">
                                  <p:stCondLst>
                                    <p:cond delay="1000"/>
                                  </p:stCondLst>
                                  <p:childTnLst>
                                    <p:set>
                                      <p:cBhvr>
                                        <p:cTn id="360" dur="1" fill="hold">
                                          <p:stCondLst>
                                            <p:cond delay="0"/>
                                          </p:stCondLst>
                                        </p:cTn>
                                        <p:tgtEl>
                                          <p:spTgt spid="57"/>
                                        </p:tgtEl>
                                        <p:attrNameLst>
                                          <p:attrName>style.visibility</p:attrName>
                                        </p:attrNameLst>
                                      </p:cBhvr>
                                      <p:to>
                                        <p:strVal val="visible"/>
                                      </p:to>
                                    </p:set>
                                    <p:anim calcmode="lin" valueType="num">
                                      <p:cBhvr>
                                        <p:cTn id="361" dur="500" fill="hold"/>
                                        <p:tgtEl>
                                          <p:spTgt spid="57"/>
                                        </p:tgtEl>
                                        <p:attrNameLst>
                                          <p:attrName>ppt_w</p:attrName>
                                        </p:attrNameLst>
                                      </p:cBhvr>
                                      <p:tavLst>
                                        <p:tav tm="0">
                                          <p:val>
                                            <p:fltVal val="0"/>
                                          </p:val>
                                        </p:tav>
                                        <p:tav tm="100000">
                                          <p:val>
                                            <p:strVal val="#ppt_w"/>
                                          </p:val>
                                        </p:tav>
                                      </p:tavLst>
                                    </p:anim>
                                    <p:anim calcmode="lin" valueType="num">
                                      <p:cBhvr>
                                        <p:cTn id="362" dur="500" fill="hold"/>
                                        <p:tgtEl>
                                          <p:spTgt spid="57"/>
                                        </p:tgtEl>
                                        <p:attrNameLst>
                                          <p:attrName>ppt_h</p:attrName>
                                        </p:attrNameLst>
                                      </p:cBhvr>
                                      <p:tavLst>
                                        <p:tav tm="0">
                                          <p:val>
                                            <p:fltVal val="0"/>
                                          </p:val>
                                        </p:tav>
                                        <p:tav tm="100000">
                                          <p:val>
                                            <p:strVal val="#ppt_h"/>
                                          </p:val>
                                        </p:tav>
                                      </p:tavLst>
                                    </p:anim>
                                    <p:anim calcmode="lin" valueType="num">
                                      <p:cBhvr>
                                        <p:cTn id="363" dur="500" fill="hold"/>
                                        <p:tgtEl>
                                          <p:spTgt spid="57"/>
                                        </p:tgtEl>
                                        <p:attrNameLst>
                                          <p:attrName>style.rotation</p:attrName>
                                        </p:attrNameLst>
                                      </p:cBhvr>
                                      <p:tavLst>
                                        <p:tav tm="0">
                                          <p:val>
                                            <p:fltVal val="90"/>
                                          </p:val>
                                        </p:tav>
                                        <p:tav tm="100000">
                                          <p:val>
                                            <p:fltVal val="0"/>
                                          </p:val>
                                        </p:tav>
                                      </p:tavLst>
                                    </p:anim>
                                    <p:animEffect transition="in" filter="fade">
                                      <p:cBhvr>
                                        <p:cTn id="364" dur="500"/>
                                        <p:tgtEl>
                                          <p:spTgt spid="57"/>
                                        </p:tgtEl>
                                      </p:cBhvr>
                                    </p:animEffect>
                                  </p:childTnLst>
                                </p:cTn>
                              </p:par>
                              <p:par>
                                <p:cTn id="365" presetID="37" presetClass="path" presetSubtype="0" accel="50000" decel="50000" fill="hold" nodeType="withEffect">
                                  <p:stCondLst>
                                    <p:cond delay="1000"/>
                                  </p:stCondLst>
                                  <p:childTnLst>
                                    <p:animMotion origin="layout" path="M -3.4375E-6 5.55556E-7 L -0.0256 -0.02527 C -0.03103 -0.03067 -0.03808 -0.03241 -0.04546 -0.02932 C -0.05349 -0.02488 -0.05935 -0.0189 -0.06315 -0.00887 L -0.08007 0.03395 " pathEditMode="relative" rAng="10004191" ptsTypes="FffFF">
                                      <p:cBhvr>
                                        <p:cTn id="366" dur="500" spd="-100000" fill="hold"/>
                                        <p:tgtEl>
                                          <p:spTgt spid="57"/>
                                        </p:tgtEl>
                                        <p:attrNameLst>
                                          <p:attrName>ppt_x</p:attrName>
                                          <p:attrName>ppt_y</p:attrName>
                                        </p:attrNameLst>
                                      </p:cBhvr>
                                      <p:rCtr x="-4308" y="-598"/>
                                    </p:animMotion>
                                  </p:childTnLst>
                                </p:cTn>
                              </p:par>
                            </p:childTnLst>
                          </p:cTn>
                        </p:par>
                        <p:par>
                          <p:cTn id="367" fill="hold">
                            <p:stCondLst>
                              <p:cond delay="2076"/>
                            </p:stCondLst>
                            <p:childTnLst>
                              <p:par>
                                <p:cTn id="368" presetID="2" presetClass="exit" presetSubtype="4" fill="hold" nodeType="afterEffect">
                                  <p:stCondLst>
                                    <p:cond delay="0"/>
                                  </p:stCondLst>
                                  <p:childTnLst>
                                    <p:anim calcmode="lin" valueType="num">
                                      <p:cBhvr additive="base">
                                        <p:cTn id="369" dur="500"/>
                                        <p:tgtEl>
                                          <p:spTgt spid="53"/>
                                        </p:tgtEl>
                                        <p:attrNameLst>
                                          <p:attrName>ppt_x</p:attrName>
                                        </p:attrNameLst>
                                      </p:cBhvr>
                                      <p:tavLst>
                                        <p:tav tm="0">
                                          <p:val>
                                            <p:strVal val="ppt_x"/>
                                          </p:val>
                                        </p:tav>
                                        <p:tav tm="100000">
                                          <p:val>
                                            <p:strVal val="ppt_x"/>
                                          </p:val>
                                        </p:tav>
                                      </p:tavLst>
                                    </p:anim>
                                    <p:anim calcmode="lin" valueType="num">
                                      <p:cBhvr additive="base">
                                        <p:cTn id="370" dur="500"/>
                                        <p:tgtEl>
                                          <p:spTgt spid="53"/>
                                        </p:tgtEl>
                                        <p:attrNameLst>
                                          <p:attrName>ppt_y</p:attrName>
                                        </p:attrNameLst>
                                      </p:cBhvr>
                                      <p:tavLst>
                                        <p:tav tm="0">
                                          <p:val>
                                            <p:strVal val="ppt_y"/>
                                          </p:val>
                                        </p:tav>
                                        <p:tav tm="100000">
                                          <p:val>
                                            <p:strVal val="1+ppt_h/2"/>
                                          </p:val>
                                        </p:tav>
                                      </p:tavLst>
                                    </p:anim>
                                    <p:set>
                                      <p:cBhvr>
                                        <p:cTn id="371" dur="1" fill="hold">
                                          <p:stCondLst>
                                            <p:cond delay="499"/>
                                          </p:stCondLst>
                                        </p:cTn>
                                        <p:tgtEl>
                                          <p:spTgt spid="53"/>
                                        </p:tgtEl>
                                        <p:attrNameLst>
                                          <p:attrName>style.visibility</p:attrName>
                                        </p:attrNameLst>
                                      </p:cBhvr>
                                      <p:to>
                                        <p:strVal val="hidden"/>
                                      </p:to>
                                    </p:set>
                                  </p:childTnLst>
                                </p:cTn>
                              </p:par>
                              <p:par>
                                <p:cTn id="372" presetID="2" presetClass="exit" presetSubtype="4" fill="hold" nodeType="withEffect">
                                  <p:stCondLst>
                                    <p:cond delay="0"/>
                                  </p:stCondLst>
                                  <p:childTnLst>
                                    <p:anim calcmode="lin" valueType="num">
                                      <p:cBhvr additive="base">
                                        <p:cTn id="373" dur="750"/>
                                        <p:tgtEl>
                                          <p:spTgt spid="56"/>
                                        </p:tgtEl>
                                        <p:attrNameLst>
                                          <p:attrName>ppt_x</p:attrName>
                                        </p:attrNameLst>
                                      </p:cBhvr>
                                      <p:tavLst>
                                        <p:tav tm="0">
                                          <p:val>
                                            <p:strVal val="ppt_x"/>
                                          </p:val>
                                        </p:tav>
                                        <p:tav tm="100000">
                                          <p:val>
                                            <p:strVal val="ppt_x"/>
                                          </p:val>
                                        </p:tav>
                                      </p:tavLst>
                                    </p:anim>
                                    <p:anim calcmode="lin" valueType="num">
                                      <p:cBhvr additive="base">
                                        <p:cTn id="374" dur="750"/>
                                        <p:tgtEl>
                                          <p:spTgt spid="56"/>
                                        </p:tgtEl>
                                        <p:attrNameLst>
                                          <p:attrName>ppt_y</p:attrName>
                                        </p:attrNameLst>
                                      </p:cBhvr>
                                      <p:tavLst>
                                        <p:tav tm="0">
                                          <p:val>
                                            <p:strVal val="ppt_y"/>
                                          </p:val>
                                        </p:tav>
                                        <p:tav tm="100000">
                                          <p:val>
                                            <p:strVal val="1+ppt_h/2"/>
                                          </p:val>
                                        </p:tav>
                                      </p:tavLst>
                                    </p:anim>
                                    <p:set>
                                      <p:cBhvr>
                                        <p:cTn id="375" dur="1" fill="hold">
                                          <p:stCondLst>
                                            <p:cond delay="749"/>
                                          </p:stCondLst>
                                        </p:cTn>
                                        <p:tgtEl>
                                          <p:spTgt spid="56"/>
                                        </p:tgtEl>
                                        <p:attrNameLst>
                                          <p:attrName>style.visibility</p:attrName>
                                        </p:attrNameLst>
                                      </p:cBhvr>
                                      <p:to>
                                        <p:strVal val="hidden"/>
                                      </p:to>
                                    </p:set>
                                  </p:childTnLst>
                                </p:cTn>
                              </p:par>
                            </p:childTnLst>
                          </p:cTn>
                        </p:par>
                        <p:par>
                          <p:cTn id="376" fill="hold">
                            <p:stCondLst>
                              <p:cond delay="2826"/>
                            </p:stCondLst>
                            <p:childTnLst>
                              <p:par>
                                <p:cTn id="377" presetID="10" presetClass="entr" presetSubtype="0" fill="hold" nodeType="afterEffect">
                                  <p:stCondLst>
                                    <p:cond delay="0"/>
                                  </p:stCondLst>
                                  <p:childTnLst>
                                    <p:set>
                                      <p:cBhvr>
                                        <p:cTn id="378" dur="1" fill="hold">
                                          <p:stCondLst>
                                            <p:cond delay="0"/>
                                          </p:stCondLst>
                                        </p:cTn>
                                        <p:tgtEl>
                                          <p:spTgt spid="60"/>
                                        </p:tgtEl>
                                        <p:attrNameLst>
                                          <p:attrName>style.visibility</p:attrName>
                                        </p:attrNameLst>
                                      </p:cBhvr>
                                      <p:to>
                                        <p:strVal val="visible"/>
                                      </p:to>
                                    </p:set>
                                    <p:animEffect transition="in" filter="fade">
                                      <p:cBhvr>
                                        <p:cTn id="379" dur="1000"/>
                                        <p:tgtEl>
                                          <p:spTgt spid="60"/>
                                        </p:tgtEl>
                                      </p:cBhvr>
                                    </p:animEffect>
                                  </p:childTnLst>
                                </p:cTn>
                              </p:par>
                              <p:par>
                                <p:cTn id="380" presetID="1" presetClass="mediacall" presetSubtype="0" fill="hold" nodeType="withEffect">
                                  <p:stCondLst>
                                    <p:cond delay="0"/>
                                  </p:stCondLst>
                                  <p:childTnLst>
                                    <p:cmd type="call" cmd="playFrom(0.0)">
                                      <p:cBhvr>
                                        <p:cTn id="381" dur="3600" fill="hold"/>
                                        <p:tgtEl>
                                          <p:spTgt spid="27"/>
                                        </p:tgtEl>
                                      </p:cBhvr>
                                    </p:cmd>
                                  </p:childTnLst>
                                </p:cTn>
                              </p:par>
                            </p:childTnLst>
                          </p:cTn>
                        </p:par>
                        <p:par>
                          <p:cTn id="382" fill="hold">
                            <p:stCondLst>
                              <p:cond delay="6426"/>
                            </p:stCondLst>
                            <p:childTnLst>
                              <p:par>
                                <p:cTn id="383" presetID="31" presetClass="exit" presetSubtype="0" fill="hold" nodeType="afterEffect">
                                  <p:stCondLst>
                                    <p:cond delay="1000"/>
                                  </p:stCondLst>
                                  <p:childTnLst>
                                    <p:anim calcmode="lin" valueType="num">
                                      <p:cBhvr>
                                        <p:cTn id="384" dur="500"/>
                                        <p:tgtEl>
                                          <p:spTgt spid="59"/>
                                        </p:tgtEl>
                                        <p:attrNameLst>
                                          <p:attrName>ppt_w</p:attrName>
                                        </p:attrNameLst>
                                      </p:cBhvr>
                                      <p:tavLst>
                                        <p:tav tm="0">
                                          <p:val>
                                            <p:strVal val="ppt_w"/>
                                          </p:val>
                                        </p:tav>
                                        <p:tav tm="100000">
                                          <p:val>
                                            <p:fltVal val="0"/>
                                          </p:val>
                                        </p:tav>
                                      </p:tavLst>
                                    </p:anim>
                                    <p:anim calcmode="lin" valueType="num">
                                      <p:cBhvr>
                                        <p:cTn id="385" dur="500"/>
                                        <p:tgtEl>
                                          <p:spTgt spid="59"/>
                                        </p:tgtEl>
                                        <p:attrNameLst>
                                          <p:attrName>ppt_h</p:attrName>
                                        </p:attrNameLst>
                                      </p:cBhvr>
                                      <p:tavLst>
                                        <p:tav tm="0">
                                          <p:val>
                                            <p:strVal val="ppt_h"/>
                                          </p:val>
                                        </p:tav>
                                        <p:tav tm="100000">
                                          <p:val>
                                            <p:fltVal val="0"/>
                                          </p:val>
                                        </p:tav>
                                      </p:tavLst>
                                    </p:anim>
                                    <p:anim calcmode="lin" valueType="num">
                                      <p:cBhvr>
                                        <p:cTn id="386" dur="500"/>
                                        <p:tgtEl>
                                          <p:spTgt spid="59"/>
                                        </p:tgtEl>
                                        <p:attrNameLst>
                                          <p:attrName>style.rotation</p:attrName>
                                        </p:attrNameLst>
                                      </p:cBhvr>
                                      <p:tavLst>
                                        <p:tav tm="0">
                                          <p:val>
                                            <p:fltVal val="0"/>
                                          </p:val>
                                        </p:tav>
                                        <p:tav tm="100000">
                                          <p:val>
                                            <p:fltVal val="90"/>
                                          </p:val>
                                        </p:tav>
                                      </p:tavLst>
                                    </p:anim>
                                    <p:animEffect transition="out" filter="fade">
                                      <p:cBhvr>
                                        <p:cTn id="387" dur="500"/>
                                        <p:tgtEl>
                                          <p:spTgt spid="59"/>
                                        </p:tgtEl>
                                      </p:cBhvr>
                                    </p:animEffect>
                                    <p:set>
                                      <p:cBhvr>
                                        <p:cTn id="388" dur="1" fill="hold">
                                          <p:stCondLst>
                                            <p:cond delay="499"/>
                                          </p:stCondLst>
                                        </p:cTn>
                                        <p:tgtEl>
                                          <p:spTgt spid="59"/>
                                        </p:tgtEl>
                                        <p:attrNameLst>
                                          <p:attrName>style.visibility</p:attrName>
                                        </p:attrNameLst>
                                      </p:cBhvr>
                                      <p:to>
                                        <p:strVal val="hidden"/>
                                      </p:to>
                                    </p:set>
                                  </p:childTnLst>
                                </p:cTn>
                              </p:par>
                              <p:par>
                                <p:cTn id="389" presetID="31" presetClass="exit" presetSubtype="0" fill="hold" nodeType="withEffect">
                                  <p:stCondLst>
                                    <p:cond delay="1000"/>
                                  </p:stCondLst>
                                  <p:childTnLst>
                                    <p:anim calcmode="lin" valueType="num">
                                      <p:cBhvr>
                                        <p:cTn id="390" dur="500"/>
                                        <p:tgtEl>
                                          <p:spTgt spid="58"/>
                                        </p:tgtEl>
                                        <p:attrNameLst>
                                          <p:attrName>ppt_w</p:attrName>
                                        </p:attrNameLst>
                                      </p:cBhvr>
                                      <p:tavLst>
                                        <p:tav tm="0">
                                          <p:val>
                                            <p:strVal val="ppt_w"/>
                                          </p:val>
                                        </p:tav>
                                        <p:tav tm="100000">
                                          <p:val>
                                            <p:fltVal val="0"/>
                                          </p:val>
                                        </p:tav>
                                      </p:tavLst>
                                    </p:anim>
                                    <p:anim calcmode="lin" valueType="num">
                                      <p:cBhvr>
                                        <p:cTn id="391" dur="500"/>
                                        <p:tgtEl>
                                          <p:spTgt spid="58"/>
                                        </p:tgtEl>
                                        <p:attrNameLst>
                                          <p:attrName>ppt_h</p:attrName>
                                        </p:attrNameLst>
                                      </p:cBhvr>
                                      <p:tavLst>
                                        <p:tav tm="0">
                                          <p:val>
                                            <p:strVal val="ppt_h"/>
                                          </p:val>
                                        </p:tav>
                                        <p:tav tm="100000">
                                          <p:val>
                                            <p:fltVal val="0"/>
                                          </p:val>
                                        </p:tav>
                                      </p:tavLst>
                                    </p:anim>
                                    <p:anim calcmode="lin" valueType="num">
                                      <p:cBhvr>
                                        <p:cTn id="392" dur="500"/>
                                        <p:tgtEl>
                                          <p:spTgt spid="58"/>
                                        </p:tgtEl>
                                        <p:attrNameLst>
                                          <p:attrName>style.rotation</p:attrName>
                                        </p:attrNameLst>
                                      </p:cBhvr>
                                      <p:tavLst>
                                        <p:tav tm="0">
                                          <p:val>
                                            <p:fltVal val="0"/>
                                          </p:val>
                                        </p:tav>
                                        <p:tav tm="100000">
                                          <p:val>
                                            <p:fltVal val="90"/>
                                          </p:val>
                                        </p:tav>
                                      </p:tavLst>
                                    </p:anim>
                                    <p:animEffect transition="out" filter="fade">
                                      <p:cBhvr>
                                        <p:cTn id="393" dur="500"/>
                                        <p:tgtEl>
                                          <p:spTgt spid="58"/>
                                        </p:tgtEl>
                                      </p:cBhvr>
                                    </p:animEffect>
                                    <p:set>
                                      <p:cBhvr>
                                        <p:cTn id="394" dur="1" fill="hold">
                                          <p:stCondLst>
                                            <p:cond delay="499"/>
                                          </p:stCondLst>
                                        </p:cTn>
                                        <p:tgtEl>
                                          <p:spTgt spid="58"/>
                                        </p:tgtEl>
                                        <p:attrNameLst>
                                          <p:attrName>style.visibility</p:attrName>
                                        </p:attrNameLst>
                                      </p:cBhvr>
                                      <p:to>
                                        <p:strVal val="hidden"/>
                                      </p:to>
                                    </p:set>
                                  </p:childTnLst>
                                </p:cTn>
                              </p:par>
                              <p:par>
                                <p:cTn id="395" presetID="31" presetClass="exit" presetSubtype="0" fill="hold" nodeType="withEffect">
                                  <p:stCondLst>
                                    <p:cond delay="1000"/>
                                  </p:stCondLst>
                                  <p:childTnLst>
                                    <p:anim calcmode="lin" valueType="num">
                                      <p:cBhvr>
                                        <p:cTn id="396" dur="500"/>
                                        <p:tgtEl>
                                          <p:spTgt spid="57"/>
                                        </p:tgtEl>
                                        <p:attrNameLst>
                                          <p:attrName>ppt_w</p:attrName>
                                        </p:attrNameLst>
                                      </p:cBhvr>
                                      <p:tavLst>
                                        <p:tav tm="0">
                                          <p:val>
                                            <p:strVal val="ppt_w"/>
                                          </p:val>
                                        </p:tav>
                                        <p:tav tm="100000">
                                          <p:val>
                                            <p:fltVal val="0"/>
                                          </p:val>
                                        </p:tav>
                                      </p:tavLst>
                                    </p:anim>
                                    <p:anim calcmode="lin" valueType="num">
                                      <p:cBhvr>
                                        <p:cTn id="397" dur="500"/>
                                        <p:tgtEl>
                                          <p:spTgt spid="57"/>
                                        </p:tgtEl>
                                        <p:attrNameLst>
                                          <p:attrName>ppt_h</p:attrName>
                                        </p:attrNameLst>
                                      </p:cBhvr>
                                      <p:tavLst>
                                        <p:tav tm="0">
                                          <p:val>
                                            <p:strVal val="ppt_h"/>
                                          </p:val>
                                        </p:tav>
                                        <p:tav tm="100000">
                                          <p:val>
                                            <p:fltVal val="0"/>
                                          </p:val>
                                        </p:tav>
                                      </p:tavLst>
                                    </p:anim>
                                    <p:anim calcmode="lin" valueType="num">
                                      <p:cBhvr>
                                        <p:cTn id="398" dur="500"/>
                                        <p:tgtEl>
                                          <p:spTgt spid="57"/>
                                        </p:tgtEl>
                                        <p:attrNameLst>
                                          <p:attrName>style.rotation</p:attrName>
                                        </p:attrNameLst>
                                      </p:cBhvr>
                                      <p:tavLst>
                                        <p:tav tm="0">
                                          <p:val>
                                            <p:fltVal val="0"/>
                                          </p:val>
                                        </p:tav>
                                        <p:tav tm="100000">
                                          <p:val>
                                            <p:fltVal val="90"/>
                                          </p:val>
                                        </p:tav>
                                      </p:tavLst>
                                    </p:anim>
                                    <p:animEffect transition="out" filter="fade">
                                      <p:cBhvr>
                                        <p:cTn id="399" dur="500"/>
                                        <p:tgtEl>
                                          <p:spTgt spid="57"/>
                                        </p:tgtEl>
                                      </p:cBhvr>
                                    </p:animEffect>
                                    <p:set>
                                      <p:cBhvr>
                                        <p:cTn id="400" dur="1" fill="hold">
                                          <p:stCondLst>
                                            <p:cond delay="499"/>
                                          </p:stCondLst>
                                        </p:cTn>
                                        <p:tgtEl>
                                          <p:spTgt spid="57"/>
                                        </p:tgtEl>
                                        <p:attrNameLst>
                                          <p:attrName>style.visibility</p:attrName>
                                        </p:attrNameLst>
                                      </p:cBhvr>
                                      <p:to>
                                        <p:strVal val="hidden"/>
                                      </p:to>
                                    </p:set>
                                  </p:childTnLst>
                                </p:cTn>
                              </p:par>
                            </p:childTnLst>
                          </p:cTn>
                        </p:par>
                      </p:childTnLst>
                    </p:cTn>
                  </p:par>
                </p:childTnLst>
              </p:cTn>
              <p:nextCondLst>
                <p:cond evt="onClick" delay="0">
                  <p:tgtEl>
                    <p:spTgt spid="54"/>
                  </p:tgtEl>
                </p:cond>
              </p:nextCondLst>
            </p:seq>
            <p:audio>
              <p:cMediaNode vol="80000">
                <p:cTn id="401" fill="hold" display="0">
                  <p:stCondLst>
                    <p:cond delay="indefinite"/>
                  </p:stCondLst>
                  <p:endCondLst>
                    <p:cond evt="onStopAudio" delay="0">
                      <p:tgtEl>
                        <p:sldTgt/>
                      </p:tgtEl>
                    </p:cond>
                  </p:endCondLst>
                </p:cTn>
                <p:tgtEl>
                  <p:spTgt spid="26"/>
                </p:tgtEl>
              </p:cMediaNode>
            </p:audio>
            <p:audio>
              <p:cMediaNode vol="54545">
                <p:cTn id="402" fill="hold" display="0">
                  <p:stCondLst>
                    <p:cond delay="indefinite"/>
                  </p:stCondLst>
                  <p:endCondLst>
                    <p:cond evt="onStopAudio" delay="0">
                      <p:tgtEl>
                        <p:sldTgt/>
                      </p:tgtEl>
                    </p:cond>
                  </p:endCondLst>
                </p:cTn>
                <p:tgtEl>
                  <p:spTgt spid="27"/>
                </p:tgtEl>
              </p:cMediaNode>
            </p:audio>
            <p:audio>
              <p:cMediaNode vol="80000">
                <p:cTn id="403" fill="hold" display="0">
                  <p:stCondLst>
                    <p:cond delay="indefinite"/>
                  </p:stCondLst>
                  <p:endCondLst>
                    <p:cond evt="onStopAudio" delay="0">
                      <p:tgtEl>
                        <p:sldTgt/>
                      </p:tgtEl>
                    </p:cond>
                  </p:endCondLst>
                </p:cTn>
                <p:tgtEl>
                  <p:spTgt spid="41"/>
                </p:tgtEl>
              </p:cMediaNode>
            </p:audio>
            <p:audio>
              <p:cMediaNode vol="80000">
                <p:cTn id="404" fill="hold" display="0">
                  <p:stCondLst>
                    <p:cond delay="indefinite"/>
                  </p:stCondLst>
                  <p:endCondLst>
                    <p:cond evt="onStopAudio" delay="0">
                      <p:tgtEl>
                        <p:sldTgt/>
                      </p:tgtEl>
                    </p:cond>
                  </p:endCondLst>
                </p:cTn>
                <p:tgtEl>
                  <p:spTgt spid="52"/>
                </p:tgtEl>
              </p:cMediaNode>
            </p:audio>
            <p:audio>
              <p:cMediaNode vol="80000">
                <p:cTn id="405" fill="hold" display="0">
                  <p:stCondLst>
                    <p:cond delay="indefinite"/>
                  </p:stCondLst>
                  <p:endCondLst>
                    <p:cond evt="onStopAudio" delay="0">
                      <p:tgtEl>
                        <p:sldTgt/>
                      </p:tgtEl>
                    </p:cond>
                  </p:endCondLst>
                </p:cTn>
                <p:tgtEl>
                  <p:spTgt spid="64"/>
                </p:tgtEl>
              </p:cMediaNode>
            </p:audio>
          </p:childTnLst>
        </p:cTn>
      </p:par>
    </p:tnLst>
    <p:bldLst>
      <p:bldP spid="20" grpId="0" animBg="1"/>
      <p:bldP spid="20"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Floor 4"/>
          <p:cNvPicPr>
            <a:picLocks/>
          </p:cNvPicPr>
          <p:nvPr/>
        </p:nvPicPr>
        <p:blipFill>
          <a:blip r:embed="rId9">
            <a:extLst>
              <a:ext uri="{28A0092B-C50C-407E-A947-70E740481C1C}">
                <a14:useLocalDpi xmlns:a14="http://schemas.microsoft.com/office/drawing/2010/main" val="0"/>
              </a:ext>
            </a:extLst>
          </a:blip>
          <a:stretch>
            <a:fillRect/>
          </a:stretch>
        </p:blipFill>
        <p:spPr>
          <a:xfrm>
            <a:off x="6738531" y="3414072"/>
            <a:ext cx="7379208" cy="5352764"/>
          </a:xfrm>
          <a:prstGeom prst="rect">
            <a:avLst/>
          </a:prstGeom>
        </p:spPr>
      </p:pic>
      <p:pic>
        <p:nvPicPr>
          <p:cNvPr id="12" name="Floor 3"/>
          <p:cNvPicPr>
            <a:picLocks/>
          </p:cNvPicPr>
          <p:nvPr/>
        </p:nvPicPr>
        <p:blipFill>
          <a:blip r:embed="rId9">
            <a:extLst>
              <a:ext uri="{28A0092B-C50C-407E-A947-70E740481C1C}">
                <a14:useLocalDpi xmlns:a14="http://schemas.microsoft.com/office/drawing/2010/main" val="0"/>
              </a:ext>
            </a:extLst>
          </a:blip>
          <a:stretch>
            <a:fillRect/>
          </a:stretch>
        </p:blipFill>
        <p:spPr>
          <a:xfrm>
            <a:off x="494570" y="3414072"/>
            <a:ext cx="7379208" cy="5352764"/>
          </a:xfrm>
          <a:prstGeom prst="rect">
            <a:avLst/>
          </a:prstGeom>
        </p:spPr>
      </p:pic>
      <p:pic>
        <p:nvPicPr>
          <p:cNvPr id="22" name="Floor 2"/>
          <p:cNvPicPr>
            <a:picLocks/>
          </p:cNvPicPr>
          <p:nvPr/>
        </p:nvPicPr>
        <p:blipFill>
          <a:blip r:embed="rId9">
            <a:extLst>
              <a:ext uri="{28A0092B-C50C-407E-A947-70E740481C1C}">
                <a14:useLocalDpi xmlns:a14="http://schemas.microsoft.com/office/drawing/2010/main" val="0"/>
              </a:ext>
            </a:extLst>
          </a:blip>
          <a:stretch>
            <a:fillRect/>
          </a:stretch>
        </p:blipFill>
        <p:spPr>
          <a:xfrm>
            <a:off x="6738531" y="-628889"/>
            <a:ext cx="7379208" cy="5352764"/>
          </a:xfrm>
          <a:prstGeom prst="rect">
            <a:avLst/>
          </a:prstGeom>
        </p:spPr>
      </p:pic>
      <p:pic>
        <p:nvPicPr>
          <p:cNvPr id="15" name="Flash Aqua"/>
          <p:cNvPicPr>
            <a:picLocks noChangeAspect="1"/>
          </p:cNvPicPr>
          <p:nvPr/>
        </p:nvPicPr>
        <p:blipFill>
          <a:blip r:embed="rId10" cstate="print">
            <a:duotone>
              <a:schemeClr val="accent5">
                <a:shade val="45000"/>
                <a:satMod val="135000"/>
              </a:schemeClr>
              <a:prstClr val="white"/>
            </a:duotone>
            <a:extLst>
              <a:ext uri="{BEBA8EAE-BF5A-486C-A8C5-ECC9F3942E4B}">
                <a14:imgProps xmlns:a14="http://schemas.microsoft.com/office/drawing/2010/main">
                  <a14:imgLayer r:embed="rId11">
                    <a14:imgEffect>
                      <a14:colorTemperature colorTemp="112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5816502" y="3323474"/>
            <a:ext cx="9223265" cy="5533960"/>
          </a:xfrm>
          <a:prstGeom prst="rect">
            <a:avLst/>
          </a:prstGeom>
        </p:spPr>
      </p:pic>
      <p:pic>
        <p:nvPicPr>
          <p:cNvPr id="13" name="Flash Purple"/>
          <p:cNvPicPr>
            <a:picLocks noChangeAspect="1"/>
          </p:cNvPicPr>
          <p:nvPr/>
        </p:nvPicPr>
        <p:blipFill>
          <a:blip r:embed="rId10" cstate="print">
            <a:duotone>
              <a:schemeClr val="accent4">
                <a:shade val="45000"/>
                <a:satMod val="135000"/>
              </a:schemeClr>
              <a:prstClr val="white"/>
            </a:duotone>
            <a:extLst>
              <a:ext uri="{BEBA8EAE-BF5A-486C-A8C5-ECC9F3942E4B}">
                <a14:imgProps xmlns:a14="http://schemas.microsoft.com/office/drawing/2010/main">
                  <a14:imgLayer r:embed="rId11">
                    <a14:imgEffect>
                      <a14:colorTemperature colorTemp="112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427459" y="3323474"/>
            <a:ext cx="9223265" cy="5533960"/>
          </a:xfrm>
          <a:prstGeom prst="rect">
            <a:avLst/>
          </a:prstGeom>
        </p:spPr>
      </p:pic>
      <p:pic>
        <p:nvPicPr>
          <p:cNvPr id="21" name="Flash Red"/>
          <p:cNvPicPr>
            <a:picLocks noChangeAspect="1"/>
          </p:cNvPicPr>
          <p:nvPr/>
        </p:nvPicPr>
        <p:blipFill>
          <a:blip r:embed="rId12" cstate="print">
            <a:duotone>
              <a:schemeClr val="accent2">
                <a:shade val="45000"/>
                <a:satMod val="135000"/>
              </a:schemeClr>
              <a:prstClr val="white"/>
            </a:duotone>
            <a:extLst>
              <a:ext uri="{BEBA8EAE-BF5A-486C-A8C5-ECC9F3942E4B}">
                <a14:imgProps xmlns:a14="http://schemas.microsoft.com/office/drawing/2010/main">
                  <a14:imgLayer r:embed="rId11">
                    <a14:imgEffect>
                      <a14:colorTemperature colorTemp="47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5816503" y="-860389"/>
            <a:ext cx="9223265" cy="5533960"/>
          </a:xfrm>
          <a:prstGeom prst="rect">
            <a:avLst/>
          </a:prstGeom>
        </p:spPr>
      </p:pic>
      <p:pic>
        <p:nvPicPr>
          <p:cNvPr id="3" name="Floor 1"/>
          <p:cNvPicPr>
            <a:picLocks/>
          </p:cNvPicPr>
          <p:nvPr/>
        </p:nvPicPr>
        <p:blipFill>
          <a:blip r:embed="rId9">
            <a:extLst>
              <a:ext uri="{28A0092B-C50C-407E-A947-70E740481C1C}">
                <a14:useLocalDpi xmlns:a14="http://schemas.microsoft.com/office/drawing/2010/main" val="0"/>
              </a:ext>
            </a:extLst>
          </a:blip>
          <a:stretch>
            <a:fillRect/>
          </a:stretch>
        </p:blipFill>
        <p:spPr>
          <a:xfrm>
            <a:off x="559081" y="-637806"/>
            <a:ext cx="7379208" cy="5352764"/>
          </a:xfrm>
          <a:prstGeom prst="rect">
            <a:avLst/>
          </a:prstGeom>
        </p:spPr>
      </p:pic>
      <p:pic>
        <p:nvPicPr>
          <p:cNvPr id="10" name="Flash Orange"/>
          <p:cNvPicPr>
            <a:picLocks noChangeAspect="1"/>
          </p:cNvPicPr>
          <p:nvPr/>
        </p:nvPicPr>
        <p:blipFill>
          <a:blip r:embed="rId12" cstate="print">
            <a:duotone>
              <a:schemeClr val="accent6">
                <a:shade val="45000"/>
                <a:satMod val="135000"/>
              </a:schemeClr>
              <a:prstClr val="white"/>
            </a:duotone>
            <a:extLst>
              <a:ext uri="{BEBA8EAE-BF5A-486C-A8C5-ECC9F3942E4B}">
                <a14:imgProps xmlns:a14="http://schemas.microsoft.com/office/drawing/2010/main">
                  <a14:imgLayer r:embed="rId11">
                    <a14:imgEffect>
                      <a14:colorTemperature colorTemp="47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362948" y="-860389"/>
            <a:ext cx="9223265" cy="5533960"/>
          </a:xfrm>
          <a:prstGeom prst="rect">
            <a:avLst/>
          </a:prstGeom>
        </p:spPr>
      </p:pic>
      <p:pic>
        <p:nvPicPr>
          <p:cNvPr id="2" name="Wand"/>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rot="1284961">
            <a:off x="-575077" y="387294"/>
            <a:ext cx="1105550" cy="4326067"/>
          </a:xfrm>
          <a:prstGeom prst="rect">
            <a:avLst/>
          </a:prstGeom>
          <a:effectLst>
            <a:innerShdw blurRad="482600" dist="800100" dir="5400000">
              <a:prstClr val="black">
                <a:alpha val="50000"/>
              </a:prstClr>
            </a:innerShdw>
          </a:effectLst>
        </p:spPr>
      </p:pic>
      <p:pic>
        <p:nvPicPr>
          <p:cNvPr id="4" name="Glow"/>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86416" y="-403648"/>
            <a:ext cx="2573977" cy="2425738"/>
          </a:xfrm>
          <a:prstGeom prst="rect">
            <a:avLst/>
          </a:prstGeom>
        </p:spPr>
      </p:pic>
      <p:sp>
        <p:nvSpPr>
          <p:cNvPr id="7" name="Fragment 2"/>
          <p:cNvSpPr>
            <a:spLocks noChangeAspect="1"/>
          </p:cNvSpPr>
          <p:nvPr/>
        </p:nvSpPr>
        <p:spPr>
          <a:xfrm>
            <a:off x="7697429" y="221861"/>
            <a:ext cx="5461415" cy="3694486"/>
          </a:xfrm>
          <a:prstGeom prst="rect">
            <a:avLst/>
          </a:prstGeom>
          <a:blipFill dpi="0" rotWithShape="1">
            <a:blip r:embed="rId1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en-US" sz="13800" dirty="0" smtClean="0">
                <a:solidFill>
                  <a:schemeClr val="tx1"/>
                </a:solidFill>
                <a:latin typeface="Kalam Light" panose="02000000000000000000" pitchFamily="2" charset="0"/>
                <a:cs typeface="Kalam Light" panose="02000000000000000000" pitchFamily="2" charset="0"/>
              </a:rPr>
              <a:t>b</a:t>
            </a:r>
            <a:endParaRPr lang="en-US" sz="13800" dirty="0">
              <a:solidFill>
                <a:schemeClr val="tx1"/>
              </a:solidFill>
              <a:latin typeface="Kalam Light" panose="02000000000000000000" pitchFamily="2" charset="0"/>
              <a:cs typeface="Kalam Light" panose="02000000000000000000" pitchFamily="2" charset="0"/>
            </a:endParaRPr>
          </a:p>
        </p:txBody>
      </p:sp>
      <p:sp>
        <p:nvSpPr>
          <p:cNvPr id="8" name="Fragment 1"/>
          <p:cNvSpPr>
            <a:spLocks noChangeAspect="1"/>
          </p:cNvSpPr>
          <p:nvPr/>
        </p:nvSpPr>
        <p:spPr>
          <a:xfrm>
            <a:off x="1441892" y="221861"/>
            <a:ext cx="5461415" cy="3694486"/>
          </a:xfrm>
          <a:prstGeom prst="rect">
            <a:avLst/>
          </a:prstGeom>
          <a:blipFill dpi="0" rotWithShape="1">
            <a:blip r:embed="rId16">
              <a:extLst>
                <a:ext uri="{28A0092B-C50C-407E-A947-70E740481C1C}">
                  <a14:useLocalDpi xmlns:a14="http://schemas.microsoft.com/office/drawing/2010/main" val="0"/>
                </a:ext>
              </a:extLst>
            </a:blip>
            <a:srcRect/>
            <a:stretch>
              <a:fillRect/>
            </a:stretch>
          </a:blip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en-US" sz="13800" dirty="0" smtClean="0">
                <a:solidFill>
                  <a:schemeClr val="tx1"/>
                </a:solidFill>
                <a:latin typeface="Kalam Light" panose="02000000000000000000" pitchFamily="2" charset="0"/>
                <a:cs typeface="Kalam Light" panose="02000000000000000000" pitchFamily="2" charset="0"/>
              </a:rPr>
              <a:t>a</a:t>
            </a:r>
            <a:endParaRPr lang="en-US" sz="13800" dirty="0">
              <a:solidFill>
                <a:schemeClr val="tx1"/>
              </a:solidFill>
              <a:latin typeface="Kalam Light" panose="02000000000000000000" pitchFamily="2" charset="0"/>
              <a:cs typeface="Kalam Light" panose="02000000000000000000" pitchFamily="2" charset="0"/>
            </a:endParaRPr>
          </a:p>
        </p:txBody>
      </p:sp>
      <p:sp>
        <p:nvSpPr>
          <p:cNvPr id="6" name="Fragment 3"/>
          <p:cNvSpPr>
            <a:spLocks noChangeAspect="1"/>
          </p:cNvSpPr>
          <p:nvPr/>
        </p:nvSpPr>
        <p:spPr>
          <a:xfrm>
            <a:off x="1441892" y="4289511"/>
            <a:ext cx="5461415" cy="3694486"/>
          </a:xfrm>
          <a:prstGeom prst="rect">
            <a:avLst/>
          </a:prstGeom>
          <a:blipFill dpi="0" rotWithShape="1">
            <a:blip r:embed="rId17">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en-US" sz="13800" dirty="0" smtClean="0">
                <a:solidFill>
                  <a:schemeClr val="tx1"/>
                </a:solidFill>
                <a:latin typeface="Kalam Light" panose="02000000000000000000" pitchFamily="2" charset="0"/>
                <a:cs typeface="Kalam Light" panose="02000000000000000000" pitchFamily="2" charset="0"/>
              </a:rPr>
              <a:t>c</a:t>
            </a:r>
            <a:endParaRPr lang="en-US" sz="13800" dirty="0">
              <a:solidFill>
                <a:schemeClr val="tx1"/>
              </a:solidFill>
              <a:latin typeface="Kalam Light" panose="02000000000000000000" pitchFamily="2" charset="0"/>
              <a:cs typeface="Kalam Light" panose="02000000000000000000" pitchFamily="2" charset="0"/>
            </a:endParaRPr>
          </a:p>
        </p:txBody>
      </p:sp>
      <p:sp>
        <p:nvSpPr>
          <p:cNvPr id="9" name="Fragment 4"/>
          <p:cNvSpPr>
            <a:spLocks noChangeAspect="1"/>
          </p:cNvSpPr>
          <p:nvPr/>
        </p:nvSpPr>
        <p:spPr>
          <a:xfrm>
            <a:off x="7697429" y="4289511"/>
            <a:ext cx="5461415" cy="3694486"/>
          </a:xfrm>
          <a:prstGeom prst="rect">
            <a:avLst/>
          </a:prstGeom>
          <a:blipFill dpi="0" rotWithShape="1">
            <a:blip r:embed="rId18">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en-US" sz="13800" spc="-700" dirty="0" smtClean="0">
                <a:solidFill>
                  <a:schemeClr val="tx1"/>
                </a:solidFill>
                <a:latin typeface="Kalam Light" panose="02000000000000000000" pitchFamily="2" charset="0"/>
                <a:cs typeface="Kalam Light" panose="02000000000000000000" pitchFamily="2" charset="0"/>
              </a:rPr>
              <a:t>d</a:t>
            </a:r>
            <a:endParaRPr lang="en-US" sz="13800" spc="-700" dirty="0">
              <a:solidFill>
                <a:schemeClr val="tx1"/>
              </a:solidFill>
              <a:latin typeface="Kalam Light" panose="02000000000000000000" pitchFamily="2" charset="0"/>
              <a:cs typeface="Kalam Light" panose="02000000000000000000" pitchFamily="2" charset="0"/>
            </a:endParaRPr>
          </a:p>
        </p:txBody>
      </p:sp>
      <p:pic>
        <p:nvPicPr>
          <p:cNvPr id="5" name="wand glow (compile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9"/>
          <a:stretch>
            <a:fillRect/>
          </a:stretch>
        </p:blipFill>
        <p:spPr>
          <a:xfrm>
            <a:off x="700572" y="8386027"/>
            <a:ext cx="487363" cy="487363"/>
          </a:xfrm>
          <a:prstGeom prst="rect">
            <a:avLst/>
          </a:prstGeom>
        </p:spPr>
      </p:pic>
      <p:pic>
        <p:nvPicPr>
          <p:cNvPr id="11" name="pages (herkules92).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9"/>
          <a:stretch>
            <a:fillRect/>
          </a:stretch>
        </p:blipFill>
        <p:spPr>
          <a:xfrm>
            <a:off x="2498725" y="8391020"/>
            <a:ext cx="487363" cy="487363"/>
          </a:xfrm>
          <a:prstGeom prst="rect">
            <a:avLst/>
          </a:prstGeom>
        </p:spPr>
      </p:pic>
      <p:pic>
        <p:nvPicPr>
          <p:cNvPr id="16" name="pages reverse (herkules92).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9"/>
          <a:stretch>
            <a:fillRect/>
          </a:stretch>
        </p:blipFill>
        <p:spPr>
          <a:xfrm>
            <a:off x="4184174" y="8391020"/>
            <a:ext cx="487363" cy="487363"/>
          </a:xfrm>
          <a:prstGeom prst="rect">
            <a:avLst/>
          </a:prstGeom>
        </p:spPr>
      </p:pic>
    </p:spTree>
    <p:extLst>
      <p:ext uri="{BB962C8B-B14F-4D97-AF65-F5344CB8AC3E}">
        <p14:creationId xmlns:p14="http://schemas.microsoft.com/office/powerpoint/2010/main" val="2330399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 presetClass="mediacall" presetSubtype="0" fill="hold" nodeType="withEffect">
                                  <p:stCondLst>
                                    <p:cond delay="0"/>
                                  </p:stCondLst>
                                  <p:childTnLst>
                                    <p:cmd type="call" cmd="playFrom(0.0)">
                                      <p:cBhvr>
                                        <p:cTn id="15" dur="1128" fill="hold"/>
                                        <p:tgtEl>
                                          <p:spTgt spid="5"/>
                                        </p:tgtEl>
                                      </p:cBhvr>
                                    </p:cmd>
                                  </p:childTnLst>
                                </p:cTn>
                              </p:par>
                              <p:par>
                                <p:cTn id="16" presetID="6" presetClass="emph" presetSubtype="0" repeatCount="indefinite" autoRev="1" fill="hold" nodeType="withEffect">
                                  <p:stCondLst>
                                    <p:cond delay="0"/>
                                  </p:stCondLst>
                                  <p:endCondLst>
                                    <p:cond evt="onNext" delay="0">
                                      <p:tgtEl>
                                        <p:sldTgt/>
                                      </p:tgtEl>
                                    </p:cond>
                                  </p:endCondLst>
                                  <p:childTnLst>
                                    <p:animScale>
                                      <p:cBhvr>
                                        <p:cTn id="17" dur="1000" fill="hold"/>
                                        <p:tgtEl>
                                          <p:spTgt spid="4"/>
                                        </p:tgtEl>
                                      </p:cBhvr>
                                      <p:by x="115000" y="115000"/>
                                    </p:animScale>
                                  </p:childTnLst>
                                </p:cTn>
                              </p:par>
                              <p:par>
                                <p:cTn id="18" presetID="10" presetClass="entr" presetSubtype="0"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1000"/>
                                        <p:tgtEl>
                                          <p:spTgt spid="3"/>
                                        </p:tgtEl>
                                      </p:cBhvr>
                                    </p:animEffect>
                                  </p:childTnLst>
                                </p:cTn>
                              </p:par>
                              <p:par>
                                <p:cTn id="21" presetID="10" presetClass="entr" presetSubtype="0" fill="hold" nodeType="withEffect">
                                  <p:stCondLst>
                                    <p:cond delay="50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250"/>
                                        <p:tgtEl>
                                          <p:spTgt spid="10"/>
                                        </p:tgtEl>
                                      </p:cBhvr>
                                    </p:animEffect>
                                  </p:childTnLst>
                                </p:cTn>
                              </p:par>
                              <p:par>
                                <p:cTn id="24" presetID="6" presetClass="emph" presetSubtype="0" fill="hold" nodeType="withEffect">
                                  <p:stCondLst>
                                    <p:cond delay="500"/>
                                  </p:stCondLst>
                                  <p:childTnLst>
                                    <p:animScale>
                                      <p:cBhvr>
                                        <p:cTn id="25" dur="500" fill="hold"/>
                                        <p:tgtEl>
                                          <p:spTgt spid="10"/>
                                        </p:tgtEl>
                                      </p:cBhvr>
                                      <p:by x="200000" y="200000"/>
                                    </p:animScale>
                                  </p:childTnLst>
                                </p:cTn>
                              </p:par>
                              <p:par>
                                <p:cTn id="26" presetID="10" presetClass="exit" presetSubtype="0" fill="hold" nodeType="withEffect">
                                  <p:stCondLst>
                                    <p:cond delay="1000"/>
                                  </p:stCondLst>
                                  <p:childTnLst>
                                    <p:animEffect transition="out" filter="fade">
                                      <p:cBhvr>
                                        <p:cTn id="27" dur="500"/>
                                        <p:tgtEl>
                                          <p:spTgt spid="10"/>
                                        </p:tgtEl>
                                      </p:cBhvr>
                                    </p:animEffect>
                                    <p:set>
                                      <p:cBhvr>
                                        <p:cTn id="28" dur="1" fill="hold">
                                          <p:stCondLst>
                                            <p:cond delay="499"/>
                                          </p:stCondLst>
                                        </p:cTn>
                                        <p:tgtEl>
                                          <p:spTgt spid="10"/>
                                        </p:tgtEl>
                                        <p:attrNameLst>
                                          <p:attrName>style.visibility</p:attrName>
                                        </p:attrNameLst>
                                      </p:cBhvr>
                                      <p:to>
                                        <p:strVal val="hidden"/>
                                      </p:to>
                                    </p:set>
                                  </p:childTnLst>
                                </p:cTn>
                              </p:par>
                              <p:par>
                                <p:cTn id="29" presetID="6" presetClass="entr" presetSubtype="32" fill="hold" grpId="0" nodeType="withEffect">
                                  <p:stCondLst>
                                    <p:cond delay="1000"/>
                                  </p:stCondLst>
                                  <p:childTnLst>
                                    <p:set>
                                      <p:cBhvr>
                                        <p:cTn id="30" dur="1" fill="hold">
                                          <p:stCondLst>
                                            <p:cond delay="0"/>
                                          </p:stCondLst>
                                        </p:cTn>
                                        <p:tgtEl>
                                          <p:spTgt spid="8"/>
                                        </p:tgtEl>
                                        <p:attrNameLst>
                                          <p:attrName>style.visibility</p:attrName>
                                        </p:attrNameLst>
                                      </p:cBhvr>
                                      <p:to>
                                        <p:strVal val="visible"/>
                                      </p:to>
                                    </p:set>
                                    <p:animEffect transition="in" filter="circle(out)">
                                      <p:cBhvr>
                                        <p:cTn id="31" dur="200"/>
                                        <p:tgtEl>
                                          <p:spTgt spid="8"/>
                                        </p:tgtEl>
                                      </p:cBhvr>
                                    </p:animEffect>
                                  </p:childTnLst>
                                </p:cTn>
                              </p:par>
                              <p:par>
                                <p:cTn id="32" presetID="1" presetClass="mediacall" presetSubtype="0" fill="hold" nodeType="withEffect">
                                  <p:stCondLst>
                                    <p:cond delay="1000"/>
                                  </p:stCondLst>
                                  <p:childTnLst>
                                    <p:cmd type="call" cmd="playFrom(0.0)">
                                      <p:cBhvr>
                                        <p:cTn id="33" dur="548" fill="hold"/>
                                        <p:tgtEl>
                                          <p:spTgt spid="11"/>
                                        </p:tgtEl>
                                      </p:cBhvr>
                                    </p:cmd>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nodeType="clickEffect">
                                  <p:stCondLst>
                                    <p:cond delay="0"/>
                                  </p:stCondLst>
                                  <p:childTnLst>
                                    <p:animEffect transition="out" filter="fade">
                                      <p:cBhvr>
                                        <p:cTn id="37" dur="500"/>
                                        <p:tgtEl>
                                          <p:spTgt spid="4"/>
                                        </p:tgtEl>
                                      </p:cBhvr>
                                    </p:animEffect>
                                    <p:set>
                                      <p:cBhvr>
                                        <p:cTn id="38" dur="1" fill="hold">
                                          <p:stCondLst>
                                            <p:cond delay="499"/>
                                          </p:stCondLst>
                                        </p:cTn>
                                        <p:tgtEl>
                                          <p:spTgt spid="4"/>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3"/>
                                        </p:tgtEl>
                                      </p:cBhvr>
                                    </p:animEffect>
                                    <p:set>
                                      <p:cBhvr>
                                        <p:cTn id="41" dur="1" fill="hold">
                                          <p:stCondLst>
                                            <p:cond delay="499"/>
                                          </p:stCondLst>
                                        </p:cTn>
                                        <p:tgtEl>
                                          <p:spTgt spid="3"/>
                                        </p:tgtEl>
                                        <p:attrNameLst>
                                          <p:attrName>style.visibility</p:attrName>
                                        </p:attrNameLst>
                                      </p:cBhvr>
                                      <p:to>
                                        <p:strVal val="hidden"/>
                                      </p:to>
                                    </p:set>
                                  </p:childTnLst>
                                </p:cTn>
                              </p:par>
                              <p:par>
                                <p:cTn id="42" presetID="6" presetClass="exit" presetSubtype="16" fill="hold" grpId="1" nodeType="withEffect">
                                  <p:stCondLst>
                                    <p:cond delay="200"/>
                                  </p:stCondLst>
                                  <p:childTnLst>
                                    <p:animEffect transition="out" filter="circle(in)">
                                      <p:cBhvr>
                                        <p:cTn id="43" dur="200"/>
                                        <p:tgtEl>
                                          <p:spTgt spid="8"/>
                                        </p:tgtEl>
                                      </p:cBhvr>
                                    </p:animEffect>
                                    <p:set>
                                      <p:cBhvr>
                                        <p:cTn id="44" dur="1" fill="hold">
                                          <p:stCondLst>
                                            <p:cond delay="199"/>
                                          </p:stCondLst>
                                        </p:cTn>
                                        <p:tgtEl>
                                          <p:spTgt spid="8"/>
                                        </p:tgtEl>
                                        <p:attrNameLst>
                                          <p:attrName>style.visibility</p:attrName>
                                        </p:attrNameLst>
                                      </p:cBhvr>
                                      <p:to>
                                        <p:strVal val="hidden"/>
                                      </p:to>
                                    </p:set>
                                  </p:childTnLst>
                                </p:cTn>
                              </p:par>
                              <p:par>
                                <p:cTn id="45" presetID="1" presetClass="mediacall" presetSubtype="0" fill="hold" nodeType="withEffect">
                                  <p:stCondLst>
                                    <p:cond delay="200"/>
                                  </p:stCondLst>
                                  <p:childTnLst>
                                    <p:cmd type="call" cmd="playFrom(0.0)">
                                      <p:cBhvr>
                                        <p:cTn id="46" dur="600" fill="hold"/>
                                        <p:tgtEl>
                                          <p:spTgt spid="16"/>
                                        </p:tgtEl>
                                      </p:cBhvr>
                                    </p:cmd>
                                  </p:childTnLst>
                                </p:cTn>
                              </p:par>
                            </p:childTnLst>
                          </p:cTn>
                        </p:par>
                        <p:par>
                          <p:cTn id="47" fill="hold">
                            <p:stCondLst>
                              <p:cond delay="800"/>
                            </p:stCondLst>
                            <p:childTnLst>
                              <p:par>
                                <p:cTn id="48" presetID="42" presetClass="path" presetSubtype="0" fill="hold" nodeType="afterEffect">
                                  <p:stCondLst>
                                    <p:cond delay="0"/>
                                  </p:stCondLst>
                                  <p:childTnLst>
                                    <p:animMotion origin="layout" path="M -9.02778E-7 6.17284E-7 L 0.42741 -0.00019 " pathEditMode="relative" rAng="0" ptsTypes="AA">
                                      <p:cBhvr>
                                        <p:cTn id="49" dur="500" fill="hold"/>
                                        <p:tgtEl>
                                          <p:spTgt spid="2"/>
                                        </p:tgtEl>
                                        <p:attrNameLst>
                                          <p:attrName>ppt_x</p:attrName>
                                          <p:attrName>ppt_y</p:attrName>
                                        </p:attrNameLst>
                                      </p:cBhvr>
                                      <p:rCtr x="21365" y="-19"/>
                                    </p:animMotion>
                                  </p:childTnLst>
                                </p:cTn>
                              </p:par>
                              <p:par>
                                <p:cTn id="50" presetID="42" presetClass="path" presetSubtype="0" accel="50000" decel="50000" fill="hold" nodeType="withEffect">
                                  <p:stCondLst>
                                    <p:cond delay="0"/>
                                  </p:stCondLst>
                                  <p:childTnLst>
                                    <p:animMotion origin="layout" path="M -1.5625E-6 3.7037E-7 L 0.43143 -0.00058 " pathEditMode="relative" rAng="0" ptsTypes="AA">
                                      <p:cBhvr>
                                        <p:cTn id="51" dur="500" fill="hold"/>
                                        <p:tgtEl>
                                          <p:spTgt spid="4"/>
                                        </p:tgtEl>
                                        <p:attrNameLst>
                                          <p:attrName>ppt_x</p:attrName>
                                          <p:attrName>ppt_y</p:attrName>
                                        </p:attrNameLst>
                                      </p:cBhvr>
                                      <p:rCtr x="21571" y="-39"/>
                                    </p:animMotion>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4"/>
                                        </p:tgtEl>
                                        <p:attrNameLst>
                                          <p:attrName>style.visibility</p:attrName>
                                        </p:attrNameLst>
                                      </p:cBhvr>
                                      <p:to>
                                        <p:strVal val="visible"/>
                                      </p:to>
                                    </p:set>
                                    <p:animEffect transition="in" filter="fade">
                                      <p:cBhvr>
                                        <p:cTn id="56" dur="500"/>
                                        <p:tgtEl>
                                          <p:spTgt spid="4"/>
                                        </p:tgtEl>
                                      </p:cBhvr>
                                    </p:animEffect>
                                  </p:childTnLst>
                                </p:cTn>
                              </p:par>
                              <p:par>
                                <p:cTn id="57" presetID="1" presetClass="mediacall" presetSubtype="0" fill="hold" nodeType="withEffect">
                                  <p:stCondLst>
                                    <p:cond delay="0"/>
                                  </p:stCondLst>
                                  <p:childTnLst>
                                    <p:cmd type="call" cmd="playFrom(0.0)">
                                      <p:cBhvr>
                                        <p:cTn id="58" dur="1128" fill="hold"/>
                                        <p:tgtEl>
                                          <p:spTgt spid="5"/>
                                        </p:tgtEl>
                                      </p:cBhvr>
                                    </p:cmd>
                                  </p:childTnLst>
                                </p:cTn>
                              </p:par>
                              <p:par>
                                <p:cTn id="59" presetID="6" presetClass="emph" presetSubtype="0" repeatCount="indefinite" autoRev="1" fill="hold" nodeType="withEffect">
                                  <p:stCondLst>
                                    <p:cond delay="0"/>
                                  </p:stCondLst>
                                  <p:endCondLst>
                                    <p:cond evt="onNext" delay="0">
                                      <p:tgtEl>
                                        <p:sldTgt/>
                                      </p:tgtEl>
                                    </p:cond>
                                  </p:endCondLst>
                                  <p:childTnLst>
                                    <p:animScale>
                                      <p:cBhvr>
                                        <p:cTn id="60" dur="1000" fill="hold"/>
                                        <p:tgtEl>
                                          <p:spTgt spid="4"/>
                                        </p:tgtEl>
                                      </p:cBhvr>
                                      <p:by x="115000" y="115000"/>
                                    </p:animScale>
                                  </p:childTnLst>
                                </p:cTn>
                              </p:par>
                              <p:par>
                                <p:cTn id="61" presetID="10" presetClass="entr" presetSubtype="0" fill="hold" nodeType="with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fade">
                                      <p:cBhvr>
                                        <p:cTn id="63" dur="1000"/>
                                        <p:tgtEl>
                                          <p:spTgt spid="22"/>
                                        </p:tgtEl>
                                      </p:cBhvr>
                                    </p:animEffect>
                                  </p:childTnLst>
                                </p:cTn>
                              </p:par>
                              <p:par>
                                <p:cTn id="64" presetID="10" presetClass="entr" presetSubtype="0" fill="hold" nodeType="withEffect">
                                  <p:stCondLst>
                                    <p:cond delay="500"/>
                                  </p:stCondLst>
                                  <p:childTnLst>
                                    <p:set>
                                      <p:cBhvr>
                                        <p:cTn id="65" dur="1" fill="hold">
                                          <p:stCondLst>
                                            <p:cond delay="0"/>
                                          </p:stCondLst>
                                        </p:cTn>
                                        <p:tgtEl>
                                          <p:spTgt spid="21"/>
                                        </p:tgtEl>
                                        <p:attrNameLst>
                                          <p:attrName>style.visibility</p:attrName>
                                        </p:attrNameLst>
                                      </p:cBhvr>
                                      <p:to>
                                        <p:strVal val="visible"/>
                                      </p:to>
                                    </p:set>
                                    <p:animEffect transition="in" filter="fade">
                                      <p:cBhvr>
                                        <p:cTn id="66" dur="250"/>
                                        <p:tgtEl>
                                          <p:spTgt spid="21"/>
                                        </p:tgtEl>
                                      </p:cBhvr>
                                    </p:animEffect>
                                  </p:childTnLst>
                                </p:cTn>
                              </p:par>
                              <p:par>
                                <p:cTn id="67" presetID="6" presetClass="emph" presetSubtype="0" fill="hold" nodeType="withEffect">
                                  <p:stCondLst>
                                    <p:cond delay="500"/>
                                  </p:stCondLst>
                                  <p:childTnLst>
                                    <p:animScale>
                                      <p:cBhvr>
                                        <p:cTn id="68" dur="500" fill="hold"/>
                                        <p:tgtEl>
                                          <p:spTgt spid="21"/>
                                        </p:tgtEl>
                                      </p:cBhvr>
                                      <p:by x="200000" y="200000"/>
                                    </p:animScale>
                                  </p:childTnLst>
                                </p:cTn>
                              </p:par>
                              <p:par>
                                <p:cTn id="69" presetID="10" presetClass="exit" presetSubtype="0" fill="hold" nodeType="withEffect">
                                  <p:stCondLst>
                                    <p:cond delay="1000"/>
                                  </p:stCondLst>
                                  <p:childTnLst>
                                    <p:animEffect transition="out" filter="fade">
                                      <p:cBhvr>
                                        <p:cTn id="70" dur="500"/>
                                        <p:tgtEl>
                                          <p:spTgt spid="21"/>
                                        </p:tgtEl>
                                      </p:cBhvr>
                                    </p:animEffect>
                                    <p:set>
                                      <p:cBhvr>
                                        <p:cTn id="71" dur="1" fill="hold">
                                          <p:stCondLst>
                                            <p:cond delay="499"/>
                                          </p:stCondLst>
                                        </p:cTn>
                                        <p:tgtEl>
                                          <p:spTgt spid="21"/>
                                        </p:tgtEl>
                                        <p:attrNameLst>
                                          <p:attrName>style.visibility</p:attrName>
                                        </p:attrNameLst>
                                      </p:cBhvr>
                                      <p:to>
                                        <p:strVal val="hidden"/>
                                      </p:to>
                                    </p:set>
                                  </p:childTnLst>
                                </p:cTn>
                              </p:par>
                              <p:par>
                                <p:cTn id="72" presetID="6" presetClass="entr" presetSubtype="32" fill="hold" grpId="0" nodeType="withEffect">
                                  <p:stCondLst>
                                    <p:cond delay="1000"/>
                                  </p:stCondLst>
                                  <p:childTnLst>
                                    <p:set>
                                      <p:cBhvr>
                                        <p:cTn id="73" dur="1" fill="hold">
                                          <p:stCondLst>
                                            <p:cond delay="0"/>
                                          </p:stCondLst>
                                        </p:cTn>
                                        <p:tgtEl>
                                          <p:spTgt spid="7"/>
                                        </p:tgtEl>
                                        <p:attrNameLst>
                                          <p:attrName>style.visibility</p:attrName>
                                        </p:attrNameLst>
                                      </p:cBhvr>
                                      <p:to>
                                        <p:strVal val="visible"/>
                                      </p:to>
                                    </p:set>
                                    <p:animEffect transition="in" filter="circle(out)">
                                      <p:cBhvr>
                                        <p:cTn id="74" dur="200"/>
                                        <p:tgtEl>
                                          <p:spTgt spid="7"/>
                                        </p:tgtEl>
                                      </p:cBhvr>
                                    </p:animEffect>
                                  </p:childTnLst>
                                </p:cTn>
                              </p:par>
                              <p:par>
                                <p:cTn id="75" presetID="1" presetClass="mediacall" presetSubtype="0" fill="hold" nodeType="withEffect">
                                  <p:stCondLst>
                                    <p:cond delay="1000"/>
                                  </p:stCondLst>
                                  <p:childTnLst>
                                    <p:cmd type="call" cmd="playFrom(0.0)">
                                      <p:cBhvr>
                                        <p:cTn id="76" dur="548" fill="hold"/>
                                        <p:tgtEl>
                                          <p:spTgt spid="11"/>
                                        </p:tgtEl>
                                      </p:cBhvr>
                                    </p:cmd>
                                  </p:childTnLst>
                                </p:cTn>
                              </p:par>
                            </p:childTnLst>
                          </p:cTn>
                        </p:par>
                      </p:childTnLst>
                    </p:cTn>
                  </p:par>
                  <p:par>
                    <p:cTn id="77" fill="hold">
                      <p:stCondLst>
                        <p:cond delay="indefinite"/>
                      </p:stCondLst>
                      <p:childTnLst>
                        <p:par>
                          <p:cTn id="78" fill="hold">
                            <p:stCondLst>
                              <p:cond delay="0"/>
                            </p:stCondLst>
                            <p:childTnLst>
                              <p:par>
                                <p:cTn id="79" presetID="10" presetClass="exit" presetSubtype="0" fill="hold" nodeType="clickEffect">
                                  <p:stCondLst>
                                    <p:cond delay="0"/>
                                  </p:stCondLst>
                                  <p:childTnLst>
                                    <p:animEffect transition="out" filter="fade">
                                      <p:cBhvr>
                                        <p:cTn id="80" dur="500"/>
                                        <p:tgtEl>
                                          <p:spTgt spid="4"/>
                                        </p:tgtEl>
                                      </p:cBhvr>
                                    </p:animEffect>
                                    <p:set>
                                      <p:cBhvr>
                                        <p:cTn id="81" dur="1" fill="hold">
                                          <p:stCondLst>
                                            <p:cond delay="499"/>
                                          </p:stCondLst>
                                        </p:cTn>
                                        <p:tgtEl>
                                          <p:spTgt spid="4"/>
                                        </p:tgtEl>
                                        <p:attrNameLst>
                                          <p:attrName>style.visibility</p:attrName>
                                        </p:attrNameLst>
                                      </p:cBhvr>
                                      <p:to>
                                        <p:strVal val="hidden"/>
                                      </p:to>
                                    </p:set>
                                  </p:childTnLst>
                                </p:cTn>
                              </p:par>
                              <p:par>
                                <p:cTn id="82" presetID="10" presetClass="exit" presetSubtype="0" fill="hold" nodeType="withEffect">
                                  <p:stCondLst>
                                    <p:cond delay="0"/>
                                  </p:stCondLst>
                                  <p:childTnLst>
                                    <p:animEffect transition="out" filter="fade">
                                      <p:cBhvr>
                                        <p:cTn id="83" dur="500"/>
                                        <p:tgtEl>
                                          <p:spTgt spid="22"/>
                                        </p:tgtEl>
                                      </p:cBhvr>
                                    </p:animEffect>
                                    <p:set>
                                      <p:cBhvr>
                                        <p:cTn id="84" dur="1" fill="hold">
                                          <p:stCondLst>
                                            <p:cond delay="499"/>
                                          </p:stCondLst>
                                        </p:cTn>
                                        <p:tgtEl>
                                          <p:spTgt spid="22"/>
                                        </p:tgtEl>
                                        <p:attrNameLst>
                                          <p:attrName>style.visibility</p:attrName>
                                        </p:attrNameLst>
                                      </p:cBhvr>
                                      <p:to>
                                        <p:strVal val="hidden"/>
                                      </p:to>
                                    </p:set>
                                  </p:childTnLst>
                                </p:cTn>
                              </p:par>
                              <p:par>
                                <p:cTn id="85" presetID="6" presetClass="exit" presetSubtype="16" fill="hold" grpId="1" nodeType="withEffect">
                                  <p:stCondLst>
                                    <p:cond delay="200"/>
                                  </p:stCondLst>
                                  <p:childTnLst>
                                    <p:animEffect transition="out" filter="circle(in)">
                                      <p:cBhvr>
                                        <p:cTn id="86" dur="200"/>
                                        <p:tgtEl>
                                          <p:spTgt spid="7"/>
                                        </p:tgtEl>
                                      </p:cBhvr>
                                    </p:animEffect>
                                    <p:set>
                                      <p:cBhvr>
                                        <p:cTn id="87" dur="1" fill="hold">
                                          <p:stCondLst>
                                            <p:cond delay="199"/>
                                          </p:stCondLst>
                                        </p:cTn>
                                        <p:tgtEl>
                                          <p:spTgt spid="7"/>
                                        </p:tgtEl>
                                        <p:attrNameLst>
                                          <p:attrName>style.visibility</p:attrName>
                                        </p:attrNameLst>
                                      </p:cBhvr>
                                      <p:to>
                                        <p:strVal val="hidden"/>
                                      </p:to>
                                    </p:set>
                                  </p:childTnLst>
                                </p:cTn>
                              </p:par>
                              <p:par>
                                <p:cTn id="88" presetID="1" presetClass="mediacall" presetSubtype="0" fill="hold" nodeType="withEffect">
                                  <p:stCondLst>
                                    <p:cond delay="200"/>
                                  </p:stCondLst>
                                  <p:childTnLst>
                                    <p:cmd type="call" cmd="playFrom(0.0)">
                                      <p:cBhvr>
                                        <p:cTn id="89" dur="600" fill="hold"/>
                                        <p:tgtEl>
                                          <p:spTgt spid="16"/>
                                        </p:tgtEl>
                                      </p:cBhvr>
                                    </p:cmd>
                                  </p:childTnLst>
                                </p:cTn>
                              </p:par>
                            </p:childTnLst>
                          </p:cTn>
                        </p:par>
                        <p:par>
                          <p:cTn id="90" fill="hold">
                            <p:stCondLst>
                              <p:cond delay="800"/>
                            </p:stCondLst>
                            <p:childTnLst>
                              <p:par>
                                <p:cTn id="91" presetID="42" presetClass="path" presetSubtype="0" fill="hold" nodeType="afterEffect">
                                  <p:stCondLst>
                                    <p:cond delay="0"/>
                                  </p:stCondLst>
                                  <p:childTnLst>
                                    <p:animMotion origin="layout" path="M 0.42741 -0.00019 L -0.00043 0.49305 " pathEditMode="relative" rAng="0" ptsTypes="AA">
                                      <p:cBhvr>
                                        <p:cTn id="92" dur="500" fill="hold"/>
                                        <p:tgtEl>
                                          <p:spTgt spid="2"/>
                                        </p:tgtEl>
                                        <p:attrNameLst>
                                          <p:attrName>ppt_x</p:attrName>
                                          <p:attrName>ppt_y</p:attrName>
                                        </p:attrNameLst>
                                      </p:cBhvr>
                                      <p:rCtr x="-21398" y="24653"/>
                                    </p:animMotion>
                                  </p:childTnLst>
                                </p:cTn>
                              </p:par>
                              <p:par>
                                <p:cTn id="93" presetID="42" presetClass="path" presetSubtype="0" accel="50000" decel="50000" fill="hold" nodeType="withEffect">
                                  <p:stCondLst>
                                    <p:cond delay="0"/>
                                  </p:stCondLst>
                                  <p:childTnLst>
                                    <p:animMotion origin="layout" path="M 0.43143 -0.00058 L -0.00195 0.49518 " pathEditMode="relative" rAng="0" ptsTypes="AA">
                                      <p:cBhvr>
                                        <p:cTn id="94" dur="500" fill="hold"/>
                                        <p:tgtEl>
                                          <p:spTgt spid="4"/>
                                        </p:tgtEl>
                                        <p:attrNameLst>
                                          <p:attrName>ppt_x</p:attrName>
                                          <p:attrName>ppt_y</p:attrName>
                                        </p:attrNameLst>
                                      </p:cBhvr>
                                      <p:rCtr x="-21669" y="24788"/>
                                    </p:animMotion>
                                  </p:childTnLst>
                                </p:cTn>
                              </p:par>
                            </p:childTnLst>
                          </p:cTn>
                        </p:par>
                      </p:childTnLst>
                    </p:cTn>
                  </p:par>
                  <p:par>
                    <p:cTn id="95" fill="hold">
                      <p:stCondLst>
                        <p:cond delay="indefinite"/>
                      </p:stCondLst>
                      <p:childTnLst>
                        <p:par>
                          <p:cTn id="96" fill="hold">
                            <p:stCondLst>
                              <p:cond delay="0"/>
                            </p:stCondLst>
                            <p:childTnLst>
                              <p:par>
                                <p:cTn id="97" presetID="10" presetClass="entr" presetSubtype="0" fill="hold" nodeType="clickEffect">
                                  <p:stCondLst>
                                    <p:cond delay="0"/>
                                  </p:stCondLst>
                                  <p:childTnLst>
                                    <p:set>
                                      <p:cBhvr>
                                        <p:cTn id="98" dur="1" fill="hold">
                                          <p:stCondLst>
                                            <p:cond delay="0"/>
                                          </p:stCondLst>
                                        </p:cTn>
                                        <p:tgtEl>
                                          <p:spTgt spid="4"/>
                                        </p:tgtEl>
                                        <p:attrNameLst>
                                          <p:attrName>style.visibility</p:attrName>
                                        </p:attrNameLst>
                                      </p:cBhvr>
                                      <p:to>
                                        <p:strVal val="visible"/>
                                      </p:to>
                                    </p:set>
                                    <p:animEffect transition="in" filter="fade">
                                      <p:cBhvr>
                                        <p:cTn id="99" dur="500"/>
                                        <p:tgtEl>
                                          <p:spTgt spid="4"/>
                                        </p:tgtEl>
                                      </p:cBhvr>
                                    </p:animEffect>
                                  </p:childTnLst>
                                </p:cTn>
                              </p:par>
                              <p:par>
                                <p:cTn id="100" presetID="1" presetClass="mediacall" presetSubtype="0" fill="hold" nodeType="withEffect">
                                  <p:stCondLst>
                                    <p:cond delay="0"/>
                                  </p:stCondLst>
                                  <p:childTnLst>
                                    <p:cmd type="call" cmd="playFrom(0.0)">
                                      <p:cBhvr>
                                        <p:cTn id="101" dur="1128" fill="hold"/>
                                        <p:tgtEl>
                                          <p:spTgt spid="5"/>
                                        </p:tgtEl>
                                      </p:cBhvr>
                                    </p:cmd>
                                  </p:childTnLst>
                                </p:cTn>
                              </p:par>
                              <p:par>
                                <p:cTn id="102" presetID="6" presetClass="emph" presetSubtype="0" repeatCount="indefinite" autoRev="1" fill="hold" nodeType="withEffect">
                                  <p:stCondLst>
                                    <p:cond delay="0"/>
                                  </p:stCondLst>
                                  <p:endCondLst>
                                    <p:cond evt="onNext" delay="0">
                                      <p:tgtEl>
                                        <p:sldTgt/>
                                      </p:tgtEl>
                                    </p:cond>
                                  </p:endCondLst>
                                  <p:childTnLst>
                                    <p:animScale>
                                      <p:cBhvr>
                                        <p:cTn id="103" dur="1000" fill="hold"/>
                                        <p:tgtEl>
                                          <p:spTgt spid="4"/>
                                        </p:tgtEl>
                                      </p:cBhvr>
                                      <p:by x="115000" y="115000"/>
                                    </p:animScale>
                                  </p:childTnLst>
                                </p:cTn>
                              </p:par>
                              <p:par>
                                <p:cTn id="104" presetID="10" presetClass="entr" presetSubtype="0" fill="hold" nodeType="withEffect">
                                  <p:stCondLst>
                                    <p:cond delay="0"/>
                                  </p:stCondLst>
                                  <p:childTnLst>
                                    <p:set>
                                      <p:cBhvr>
                                        <p:cTn id="105" dur="1" fill="hold">
                                          <p:stCondLst>
                                            <p:cond delay="0"/>
                                          </p:stCondLst>
                                        </p:cTn>
                                        <p:tgtEl>
                                          <p:spTgt spid="12"/>
                                        </p:tgtEl>
                                        <p:attrNameLst>
                                          <p:attrName>style.visibility</p:attrName>
                                        </p:attrNameLst>
                                      </p:cBhvr>
                                      <p:to>
                                        <p:strVal val="visible"/>
                                      </p:to>
                                    </p:set>
                                    <p:animEffect transition="in" filter="fade">
                                      <p:cBhvr>
                                        <p:cTn id="106" dur="1000"/>
                                        <p:tgtEl>
                                          <p:spTgt spid="12"/>
                                        </p:tgtEl>
                                      </p:cBhvr>
                                    </p:animEffect>
                                  </p:childTnLst>
                                </p:cTn>
                              </p:par>
                              <p:par>
                                <p:cTn id="107" presetID="10" presetClass="entr" presetSubtype="0" fill="hold" nodeType="withEffect">
                                  <p:stCondLst>
                                    <p:cond delay="500"/>
                                  </p:stCondLst>
                                  <p:childTnLst>
                                    <p:set>
                                      <p:cBhvr>
                                        <p:cTn id="108" dur="1" fill="hold">
                                          <p:stCondLst>
                                            <p:cond delay="0"/>
                                          </p:stCondLst>
                                        </p:cTn>
                                        <p:tgtEl>
                                          <p:spTgt spid="13"/>
                                        </p:tgtEl>
                                        <p:attrNameLst>
                                          <p:attrName>style.visibility</p:attrName>
                                        </p:attrNameLst>
                                      </p:cBhvr>
                                      <p:to>
                                        <p:strVal val="visible"/>
                                      </p:to>
                                    </p:set>
                                    <p:animEffect transition="in" filter="fade">
                                      <p:cBhvr>
                                        <p:cTn id="109" dur="250"/>
                                        <p:tgtEl>
                                          <p:spTgt spid="13"/>
                                        </p:tgtEl>
                                      </p:cBhvr>
                                    </p:animEffect>
                                  </p:childTnLst>
                                </p:cTn>
                              </p:par>
                              <p:par>
                                <p:cTn id="110" presetID="6" presetClass="emph" presetSubtype="0" fill="hold" nodeType="withEffect">
                                  <p:stCondLst>
                                    <p:cond delay="500"/>
                                  </p:stCondLst>
                                  <p:childTnLst>
                                    <p:animScale>
                                      <p:cBhvr>
                                        <p:cTn id="111" dur="500" fill="hold"/>
                                        <p:tgtEl>
                                          <p:spTgt spid="13"/>
                                        </p:tgtEl>
                                      </p:cBhvr>
                                      <p:by x="200000" y="200000"/>
                                    </p:animScale>
                                  </p:childTnLst>
                                </p:cTn>
                              </p:par>
                              <p:par>
                                <p:cTn id="112" presetID="10" presetClass="exit" presetSubtype="0" fill="hold" nodeType="withEffect">
                                  <p:stCondLst>
                                    <p:cond delay="1000"/>
                                  </p:stCondLst>
                                  <p:childTnLst>
                                    <p:animEffect transition="out" filter="fade">
                                      <p:cBhvr>
                                        <p:cTn id="113" dur="500"/>
                                        <p:tgtEl>
                                          <p:spTgt spid="13"/>
                                        </p:tgtEl>
                                      </p:cBhvr>
                                    </p:animEffect>
                                    <p:set>
                                      <p:cBhvr>
                                        <p:cTn id="114" dur="1" fill="hold">
                                          <p:stCondLst>
                                            <p:cond delay="499"/>
                                          </p:stCondLst>
                                        </p:cTn>
                                        <p:tgtEl>
                                          <p:spTgt spid="13"/>
                                        </p:tgtEl>
                                        <p:attrNameLst>
                                          <p:attrName>style.visibility</p:attrName>
                                        </p:attrNameLst>
                                      </p:cBhvr>
                                      <p:to>
                                        <p:strVal val="hidden"/>
                                      </p:to>
                                    </p:set>
                                  </p:childTnLst>
                                </p:cTn>
                              </p:par>
                              <p:par>
                                <p:cTn id="115" presetID="6" presetClass="entr" presetSubtype="32" fill="hold" grpId="0" nodeType="withEffect">
                                  <p:stCondLst>
                                    <p:cond delay="1000"/>
                                  </p:stCondLst>
                                  <p:childTnLst>
                                    <p:set>
                                      <p:cBhvr>
                                        <p:cTn id="116" dur="1" fill="hold">
                                          <p:stCondLst>
                                            <p:cond delay="0"/>
                                          </p:stCondLst>
                                        </p:cTn>
                                        <p:tgtEl>
                                          <p:spTgt spid="6"/>
                                        </p:tgtEl>
                                        <p:attrNameLst>
                                          <p:attrName>style.visibility</p:attrName>
                                        </p:attrNameLst>
                                      </p:cBhvr>
                                      <p:to>
                                        <p:strVal val="visible"/>
                                      </p:to>
                                    </p:set>
                                    <p:animEffect transition="in" filter="circle(out)">
                                      <p:cBhvr>
                                        <p:cTn id="117" dur="200"/>
                                        <p:tgtEl>
                                          <p:spTgt spid="6"/>
                                        </p:tgtEl>
                                      </p:cBhvr>
                                    </p:animEffect>
                                  </p:childTnLst>
                                </p:cTn>
                              </p:par>
                              <p:par>
                                <p:cTn id="118" presetID="1" presetClass="mediacall" presetSubtype="0" fill="hold" nodeType="withEffect">
                                  <p:stCondLst>
                                    <p:cond delay="1000"/>
                                  </p:stCondLst>
                                  <p:childTnLst>
                                    <p:cmd type="call" cmd="playFrom(0.0)">
                                      <p:cBhvr>
                                        <p:cTn id="119" dur="548" fill="hold"/>
                                        <p:tgtEl>
                                          <p:spTgt spid="11"/>
                                        </p:tgtEl>
                                      </p:cBhvr>
                                    </p:cmd>
                                  </p:childTnLst>
                                </p:cTn>
                              </p:par>
                            </p:childTnLst>
                          </p:cTn>
                        </p:par>
                      </p:childTnLst>
                    </p:cTn>
                  </p:par>
                  <p:par>
                    <p:cTn id="120" fill="hold">
                      <p:stCondLst>
                        <p:cond delay="indefinite"/>
                      </p:stCondLst>
                      <p:childTnLst>
                        <p:par>
                          <p:cTn id="121" fill="hold">
                            <p:stCondLst>
                              <p:cond delay="0"/>
                            </p:stCondLst>
                            <p:childTnLst>
                              <p:par>
                                <p:cTn id="122" presetID="10" presetClass="exit" presetSubtype="0" fill="hold" nodeType="clickEffect">
                                  <p:stCondLst>
                                    <p:cond delay="0"/>
                                  </p:stCondLst>
                                  <p:childTnLst>
                                    <p:animEffect transition="out" filter="fade">
                                      <p:cBhvr>
                                        <p:cTn id="123" dur="500"/>
                                        <p:tgtEl>
                                          <p:spTgt spid="4"/>
                                        </p:tgtEl>
                                      </p:cBhvr>
                                    </p:animEffect>
                                    <p:set>
                                      <p:cBhvr>
                                        <p:cTn id="124" dur="1" fill="hold">
                                          <p:stCondLst>
                                            <p:cond delay="499"/>
                                          </p:stCondLst>
                                        </p:cTn>
                                        <p:tgtEl>
                                          <p:spTgt spid="4"/>
                                        </p:tgtEl>
                                        <p:attrNameLst>
                                          <p:attrName>style.visibility</p:attrName>
                                        </p:attrNameLst>
                                      </p:cBhvr>
                                      <p:to>
                                        <p:strVal val="hidden"/>
                                      </p:to>
                                    </p:set>
                                  </p:childTnLst>
                                </p:cTn>
                              </p:par>
                              <p:par>
                                <p:cTn id="125" presetID="10" presetClass="exit" presetSubtype="0" fill="hold" nodeType="withEffect">
                                  <p:stCondLst>
                                    <p:cond delay="0"/>
                                  </p:stCondLst>
                                  <p:childTnLst>
                                    <p:animEffect transition="out" filter="fade">
                                      <p:cBhvr>
                                        <p:cTn id="126" dur="500"/>
                                        <p:tgtEl>
                                          <p:spTgt spid="12"/>
                                        </p:tgtEl>
                                      </p:cBhvr>
                                    </p:animEffect>
                                    <p:set>
                                      <p:cBhvr>
                                        <p:cTn id="127" dur="1" fill="hold">
                                          <p:stCondLst>
                                            <p:cond delay="499"/>
                                          </p:stCondLst>
                                        </p:cTn>
                                        <p:tgtEl>
                                          <p:spTgt spid="12"/>
                                        </p:tgtEl>
                                        <p:attrNameLst>
                                          <p:attrName>style.visibility</p:attrName>
                                        </p:attrNameLst>
                                      </p:cBhvr>
                                      <p:to>
                                        <p:strVal val="hidden"/>
                                      </p:to>
                                    </p:set>
                                  </p:childTnLst>
                                </p:cTn>
                              </p:par>
                              <p:par>
                                <p:cTn id="128" presetID="6" presetClass="exit" presetSubtype="16" fill="hold" grpId="1" nodeType="withEffect">
                                  <p:stCondLst>
                                    <p:cond delay="200"/>
                                  </p:stCondLst>
                                  <p:childTnLst>
                                    <p:animEffect transition="out" filter="circle(in)">
                                      <p:cBhvr>
                                        <p:cTn id="129" dur="200"/>
                                        <p:tgtEl>
                                          <p:spTgt spid="6"/>
                                        </p:tgtEl>
                                      </p:cBhvr>
                                    </p:animEffect>
                                    <p:set>
                                      <p:cBhvr>
                                        <p:cTn id="130" dur="1" fill="hold">
                                          <p:stCondLst>
                                            <p:cond delay="199"/>
                                          </p:stCondLst>
                                        </p:cTn>
                                        <p:tgtEl>
                                          <p:spTgt spid="6"/>
                                        </p:tgtEl>
                                        <p:attrNameLst>
                                          <p:attrName>style.visibility</p:attrName>
                                        </p:attrNameLst>
                                      </p:cBhvr>
                                      <p:to>
                                        <p:strVal val="hidden"/>
                                      </p:to>
                                    </p:set>
                                  </p:childTnLst>
                                </p:cTn>
                              </p:par>
                              <p:par>
                                <p:cTn id="131" presetID="1" presetClass="mediacall" presetSubtype="0" fill="hold" nodeType="withEffect">
                                  <p:stCondLst>
                                    <p:cond delay="200"/>
                                  </p:stCondLst>
                                  <p:childTnLst>
                                    <p:cmd type="call" cmd="playFrom(0.0)">
                                      <p:cBhvr>
                                        <p:cTn id="132" dur="600" fill="hold"/>
                                        <p:tgtEl>
                                          <p:spTgt spid="16"/>
                                        </p:tgtEl>
                                      </p:cBhvr>
                                    </p:cmd>
                                  </p:childTnLst>
                                </p:cTn>
                              </p:par>
                            </p:childTnLst>
                          </p:cTn>
                        </p:par>
                        <p:par>
                          <p:cTn id="133" fill="hold">
                            <p:stCondLst>
                              <p:cond delay="800"/>
                            </p:stCondLst>
                            <p:childTnLst>
                              <p:par>
                                <p:cTn id="134" presetID="42" presetClass="path" presetSubtype="0" accel="50000" decel="50000" fill="hold" nodeType="afterEffect">
                                  <p:stCondLst>
                                    <p:cond delay="0"/>
                                  </p:stCondLst>
                                  <p:childTnLst>
                                    <p:animMotion origin="layout" path="M -0.00043 0.49305 L 0.42795 0.49383 " pathEditMode="relative" rAng="0" ptsTypes="AA">
                                      <p:cBhvr>
                                        <p:cTn id="135" dur="500" fill="hold"/>
                                        <p:tgtEl>
                                          <p:spTgt spid="2"/>
                                        </p:tgtEl>
                                        <p:attrNameLst>
                                          <p:attrName>ppt_x</p:attrName>
                                          <p:attrName>ppt_y</p:attrName>
                                        </p:attrNameLst>
                                      </p:cBhvr>
                                      <p:rCtr x="21419" y="39"/>
                                    </p:animMotion>
                                  </p:childTnLst>
                                </p:cTn>
                              </p:par>
                              <p:par>
                                <p:cTn id="136" presetID="42" presetClass="path" presetSubtype="0" accel="50000" decel="50000" fill="hold" nodeType="withEffect">
                                  <p:stCondLst>
                                    <p:cond delay="0"/>
                                  </p:stCondLst>
                                  <p:childTnLst>
                                    <p:animMotion origin="layout" path="M -0.00195 0.49518 L 0.43001 0.49711 " pathEditMode="relative" rAng="0" ptsTypes="AA">
                                      <p:cBhvr>
                                        <p:cTn id="137" dur="500" fill="hold"/>
                                        <p:tgtEl>
                                          <p:spTgt spid="4"/>
                                        </p:tgtEl>
                                        <p:attrNameLst>
                                          <p:attrName>ppt_x</p:attrName>
                                          <p:attrName>ppt_y</p:attrName>
                                        </p:attrNameLst>
                                      </p:cBhvr>
                                      <p:rCtr x="21593" y="96"/>
                                    </p:animMotion>
                                  </p:childTnLst>
                                </p:cTn>
                              </p:par>
                            </p:childTnLst>
                          </p:cTn>
                        </p:par>
                      </p:childTnLst>
                    </p:cTn>
                  </p:par>
                  <p:par>
                    <p:cTn id="138" fill="hold">
                      <p:stCondLst>
                        <p:cond delay="indefinite"/>
                      </p:stCondLst>
                      <p:childTnLst>
                        <p:par>
                          <p:cTn id="139" fill="hold">
                            <p:stCondLst>
                              <p:cond delay="0"/>
                            </p:stCondLst>
                            <p:childTnLst>
                              <p:par>
                                <p:cTn id="140" presetID="10" presetClass="entr" presetSubtype="0" fill="hold" nodeType="clickEffect">
                                  <p:stCondLst>
                                    <p:cond delay="0"/>
                                  </p:stCondLst>
                                  <p:childTnLst>
                                    <p:set>
                                      <p:cBhvr>
                                        <p:cTn id="141" dur="1" fill="hold">
                                          <p:stCondLst>
                                            <p:cond delay="0"/>
                                          </p:stCondLst>
                                        </p:cTn>
                                        <p:tgtEl>
                                          <p:spTgt spid="4"/>
                                        </p:tgtEl>
                                        <p:attrNameLst>
                                          <p:attrName>style.visibility</p:attrName>
                                        </p:attrNameLst>
                                      </p:cBhvr>
                                      <p:to>
                                        <p:strVal val="visible"/>
                                      </p:to>
                                    </p:set>
                                    <p:animEffect transition="in" filter="fade">
                                      <p:cBhvr>
                                        <p:cTn id="142" dur="500"/>
                                        <p:tgtEl>
                                          <p:spTgt spid="4"/>
                                        </p:tgtEl>
                                      </p:cBhvr>
                                    </p:animEffect>
                                  </p:childTnLst>
                                </p:cTn>
                              </p:par>
                              <p:par>
                                <p:cTn id="143" presetID="1" presetClass="mediacall" presetSubtype="0" fill="hold" nodeType="withEffect">
                                  <p:stCondLst>
                                    <p:cond delay="0"/>
                                  </p:stCondLst>
                                  <p:childTnLst>
                                    <p:cmd type="call" cmd="playFrom(0.0)">
                                      <p:cBhvr>
                                        <p:cTn id="144" dur="1128" fill="hold"/>
                                        <p:tgtEl>
                                          <p:spTgt spid="5"/>
                                        </p:tgtEl>
                                      </p:cBhvr>
                                    </p:cmd>
                                  </p:childTnLst>
                                </p:cTn>
                              </p:par>
                              <p:par>
                                <p:cTn id="145" presetID="6" presetClass="emph" presetSubtype="0" repeatCount="indefinite" autoRev="1" fill="hold" nodeType="withEffect">
                                  <p:stCondLst>
                                    <p:cond delay="0"/>
                                  </p:stCondLst>
                                  <p:endCondLst>
                                    <p:cond evt="onNext" delay="0">
                                      <p:tgtEl>
                                        <p:sldTgt/>
                                      </p:tgtEl>
                                    </p:cond>
                                  </p:endCondLst>
                                  <p:childTnLst>
                                    <p:animScale>
                                      <p:cBhvr>
                                        <p:cTn id="146" dur="1000" fill="hold"/>
                                        <p:tgtEl>
                                          <p:spTgt spid="4"/>
                                        </p:tgtEl>
                                      </p:cBhvr>
                                      <p:by x="115000" y="115000"/>
                                    </p:animScale>
                                  </p:childTnLst>
                                </p:cTn>
                              </p:par>
                              <p:par>
                                <p:cTn id="147" presetID="10" presetClass="entr" presetSubtype="0" fill="hold" nodeType="withEffect">
                                  <p:stCondLst>
                                    <p:cond delay="0"/>
                                  </p:stCondLst>
                                  <p:childTnLst>
                                    <p:set>
                                      <p:cBhvr>
                                        <p:cTn id="148" dur="1" fill="hold">
                                          <p:stCondLst>
                                            <p:cond delay="0"/>
                                          </p:stCondLst>
                                        </p:cTn>
                                        <p:tgtEl>
                                          <p:spTgt spid="14"/>
                                        </p:tgtEl>
                                        <p:attrNameLst>
                                          <p:attrName>style.visibility</p:attrName>
                                        </p:attrNameLst>
                                      </p:cBhvr>
                                      <p:to>
                                        <p:strVal val="visible"/>
                                      </p:to>
                                    </p:set>
                                    <p:animEffect transition="in" filter="fade">
                                      <p:cBhvr>
                                        <p:cTn id="149" dur="1000"/>
                                        <p:tgtEl>
                                          <p:spTgt spid="14"/>
                                        </p:tgtEl>
                                      </p:cBhvr>
                                    </p:animEffect>
                                  </p:childTnLst>
                                </p:cTn>
                              </p:par>
                              <p:par>
                                <p:cTn id="150" presetID="10" presetClass="entr" presetSubtype="0" fill="hold" nodeType="withEffect">
                                  <p:stCondLst>
                                    <p:cond delay="500"/>
                                  </p:stCondLst>
                                  <p:childTnLst>
                                    <p:set>
                                      <p:cBhvr>
                                        <p:cTn id="151" dur="1" fill="hold">
                                          <p:stCondLst>
                                            <p:cond delay="0"/>
                                          </p:stCondLst>
                                        </p:cTn>
                                        <p:tgtEl>
                                          <p:spTgt spid="15"/>
                                        </p:tgtEl>
                                        <p:attrNameLst>
                                          <p:attrName>style.visibility</p:attrName>
                                        </p:attrNameLst>
                                      </p:cBhvr>
                                      <p:to>
                                        <p:strVal val="visible"/>
                                      </p:to>
                                    </p:set>
                                    <p:animEffect transition="in" filter="fade">
                                      <p:cBhvr>
                                        <p:cTn id="152" dur="250"/>
                                        <p:tgtEl>
                                          <p:spTgt spid="15"/>
                                        </p:tgtEl>
                                      </p:cBhvr>
                                    </p:animEffect>
                                  </p:childTnLst>
                                </p:cTn>
                              </p:par>
                              <p:par>
                                <p:cTn id="153" presetID="6" presetClass="emph" presetSubtype="0" fill="hold" nodeType="withEffect">
                                  <p:stCondLst>
                                    <p:cond delay="500"/>
                                  </p:stCondLst>
                                  <p:childTnLst>
                                    <p:animScale>
                                      <p:cBhvr>
                                        <p:cTn id="154" dur="500" fill="hold"/>
                                        <p:tgtEl>
                                          <p:spTgt spid="15"/>
                                        </p:tgtEl>
                                      </p:cBhvr>
                                      <p:by x="200000" y="200000"/>
                                    </p:animScale>
                                  </p:childTnLst>
                                </p:cTn>
                              </p:par>
                              <p:par>
                                <p:cTn id="155" presetID="10" presetClass="exit" presetSubtype="0" fill="hold" nodeType="withEffect">
                                  <p:stCondLst>
                                    <p:cond delay="1000"/>
                                  </p:stCondLst>
                                  <p:childTnLst>
                                    <p:animEffect transition="out" filter="fade">
                                      <p:cBhvr>
                                        <p:cTn id="156" dur="500"/>
                                        <p:tgtEl>
                                          <p:spTgt spid="15"/>
                                        </p:tgtEl>
                                      </p:cBhvr>
                                    </p:animEffect>
                                    <p:set>
                                      <p:cBhvr>
                                        <p:cTn id="157" dur="1" fill="hold">
                                          <p:stCondLst>
                                            <p:cond delay="499"/>
                                          </p:stCondLst>
                                        </p:cTn>
                                        <p:tgtEl>
                                          <p:spTgt spid="15"/>
                                        </p:tgtEl>
                                        <p:attrNameLst>
                                          <p:attrName>style.visibility</p:attrName>
                                        </p:attrNameLst>
                                      </p:cBhvr>
                                      <p:to>
                                        <p:strVal val="hidden"/>
                                      </p:to>
                                    </p:set>
                                  </p:childTnLst>
                                </p:cTn>
                              </p:par>
                              <p:par>
                                <p:cTn id="158" presetID="6" presetClass="entr" presetSubtype="32" fill="hold" grpId="0" nodeType="withEffect">
                                  <p:stCondLst>
                                    <p:cond delay="1000"/>
                                  </p:stCondLst>
                                  <p:childTnLst>
                                    <p:set>
                                      <p:cBhvr>
                                        <p:cTn id="159" dur="1" fill="hold">
                                          <p:stCondLst>
                                            <p:cond delay="0"/>
                                          </p:stCondLst>
                                        </p:cTn>
                                        <p:tgtEl>
                                          <p:spTgt spid="9"/>
                                        </p:tgtEl>
                                        <p:attrNameLst>
                                          <p:attrName>style.visibility</p:attrName>
                                        </p:attrNameLst>
                                      </p:cBhvr>
                                      <p:to>
                                        <p:strVal val="visible"/>
                                      </p:to>
                                    </p:set>
                                    <p:animEffect transition="in" filter="circle(out)">
                                      <p:cBhvr>
                                        <p:cTn id="160" dur="200"/>
                                        <p:tgtEl>
                                          <p:spTgt spid="9"/>
                                        </p:tgtEl>
                                      </p:cBhvr>
                                    </p:animEffect>
                                  </p:childTnLst>
                                </p:cTn>
                              </p:par>
                              <p:par>
                                <p:cTn id="161" presetID="1" presetClass="mediacall" presetSubtype="0" fill="hold" nodeType="withEffect">
                                  <p:stCondLst>
                                    <p:cond delay="1000"/>
                                  </p:stCondLst>
                                  <p:childTnLst>
                                    <p:cmd type="call" cmd="playFrom(0.0)">
                                      <p:cBhvr>
                                        <p:cTn id="162" dur="548" fill="hold"/>
                                        <p:tgtEl>
                                          <p:spTgt spid="11"/>
                                        </p:tgtEl>
                                      </p:cBhvr>
                                    </p:cmd>
                                  </p:childTnLst>
                                </p:cTn>
                              </p:par>
                            </p:childTnLst>
                          </p:cTn>
                        </p:par>
                      </p:childTnLst>
                    </p:cTn>
                  </p:par>
                  <p:par>
                    <p:cTn id="163" fill="hold">
                      <p:stCondLst>
                        <p:cond delay="indefinite"/>
                      </p:stCondLst>
                      <p:childTnLst>
                        <p:par>
                          <p:cTn id="164" fill="hold">
                            <p:stCondLst>
                              <p:cond delay="0"/>
                            </p:stCondLst>
                            <p:childTnLst>
                              <p:par>
                                <p:cTn id="165" presetID="10" presetClass="exit" presetSubtype="0" fill="hold" nodeType="clickEffect">
                                  <p:stCondLst>
                                    <p:cond delay="0"/>
                                  </p:stCondLst>
                                  <p:childTnLst>
                                    <p:animEffect transition="out" filter="fade">
                                      <p:cBhvr>
                                        <p:cTn id="166" dur="500"/>
                                        <p:tgtEl>
                                          <p:spTgt spid="4"/>
                                        </p:tgtEl>
                                      </p:cBhvr>
                                    </p:animEffect>
                                    <p:set>
                                      <p:cBhvr>
                                        <p:cTn id="167" dur="1" fill="hold">
                                          <p:stCondLst>
                                            <p:cond delay="499"/>
                                          </p:stCondLst>
                                        </p:cTn>
                                        <p:tgtEl>
                                          <p:spTgt spid="4"/>
                                        </p:tgtEl>
                                        <p:attrNameLst>
                                          <p:attrName>style.visibility</p:attrName>
                                        </p:attrNameLst>
                                      </p:cBhvr>
                                      <p:to>
                                        <p:strVal val="hidden"/>
                                      </p:to>
                                    </p:set>
                                  </p:childTnLst>
                                </p:cTn>
                              </p:par>
                              <p:par>
                                <p:cTn id="168" presetID="10" presetClass="exit" presetSubtype="0" fill="hold" nodeType="withEffect">
                                  <p:stCondLst>
                                    <p:cond delay="0"/>
                                  </p:stCondLst>
                                  <p:childTnLst>
                                    <p:animEffect transition="out" filter="fade">
                                      <p:cBhvr>
                                        <p:cTn id="169" dur="500"/>
                                        <p:tgtEl>
                                          <p:spTgt spid="14"/>
                                        </p:tgtEl>
                                      </p:cBhvr>
                                    </p:animEffect>
                                    <p:set>
                                      <p:cBhvr>
                                        <p:cTn id="170" dur="1" fill="hold">
                                          <p:stCondLst>
                                            <p:cond delay="499"/>
                                          </p:stCondLst>
                                        </p:cTn>
                                        <p:tgtEl>
                                          <p:spTgt spid="14"/>
                                        </p:tgtEl>
                                        <p:attrNameLst>
                                          <p:attrName>style.visibility</p:attrName>
                                        </p:attrNameLst>
                                      </p:cBhvr>
                                      <p:to>
                                        <p:strVal val="hidden"/>
                                      </p:to>
                                    </p:set>
                                  </p:childTnLst>
                                </p:cTn>
                              </p:par>
                              <p:par>
                                <p:cTn id="171" presetID="6" presetClass="exit" presetSubtype="16" fill="hold" grpId="1" nodeType="withEffect">
                                  <p:stCondLst>
                                    <p:cond delay="200"/>
                                  </p:stCondLst>
                                  <p:childTnLst>
                                    <p:animEffect transition="out" filter="circle(in)">
                                      <p:cBhvr>
                                        <p:cTn id="172" dur="200"/>
                                        <p:tgtEl>
                                          <p:spTgt spid="9"/>
                                        </p:tgtEl>
                                      </p:cBhvr>
                                    </p:animEffect>
                                    <p:set>
                                      <p:cBhvr>
                                        <p:cTn id="173" dur="1" fill="hold">
                                          <p:stCondLst>
                                            <p:cond delay="199"/>
                                          </p:stCondLst>
                                        </p:cTn>
                                        <p:tgtEl>
                                          <p:spTgt spid="9"/>
                                        </p:tgtEl>
                                        <p:attrNameLst>
                                          <p:attrName>style.visibility</p:attrName>
                                        </p:attrNameLst>
                                      </p:cBhvr>
                                      <p:to>
                                        <p:strVal val="hidden"/>
                                      </p:to>
                                    </p:set>
                                  </p:childTnLst>
                                </p:cTn>
                              </p:par>
                              <p:par>
                                <p:cTn id="174" presetID="1" presetClass="mediacall" presetSubtype="0" fill="hold" nodeType="withEffect">
                                  <p:stCondLst>
                                    <p:cond delay="200"/>
                                  </p:stCondLst>
                                  <p:childTnLst>
                                    <p:cmd type="call" cmd="playFrom(0.0)">
                                      <p:cBhvr>
                                        <p:cTn id="175" dur="600"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30303">
                <p:cTn id="176" fill="hold" display="0">
                  <p:stCondLst>
                    <p:cond delay="indefinite"/>
                  </p:stCondLst>
                  <p:endCondLst>
                    <p:cond evt="onStopAudio" delay="0">
                      <p:tgtEl>
                        <p:sldTgt/>
                      </p:tgtEl>
                    </p:cond>
                  </p:endCondLst>
                </p:cTn>
                <p:tgtEl>
                  <p:spTgt spid="5"/>
                </p:tgtEl>
              </p:cMediaNode>
            </p:audio>
            <p:audio>
              <p:cMediaNode vol="80000">
                <p:cTn id="177" fill="hold" display="0">
                  <p:stCondLst>
                    <p:cond delay="indefinite"/>
                  </p:stCondLst>
                  <p:endCondLst>
                    <p:cond evt="onStopAudio" delay="0">
                      <p:tgtEl>
                        <p:sldTgt/>
                      </p:tgtEl>
                    </p:cond>
                  </p:endCondLst>
                </p:cTn>
                <p:tgtEl>
                  <p:spTgt spid="11"/>
                </p:tgtEl>
              </p:cMediaNode>
            </p:audio>
            <p:audio>
              <p:cMediaNode vol="80000">
                <p:cTn id="178" fill="hold" display="0">
                  <p:stCondLst>
                    <p:cond delay="indefinite"/>
                  </p:stCondLst>
                  <p:endCondLst>
                    <p:cond evt="onStopAudio" delay="0">
                      <p:tgtEl>
                        <p:sldTgt/>
                      </p:tgtEl>
                    </p:cond>
                  </p:endCondLst>
                </p:cTn>
                <p:tgtEl>
                  <p:spTgt spid="16"/>
                </p:tgtEl>
              </p:cMediaNode>
            </p:audio>
          </p:childTnLst>
        </p:cTn>
      </p:par>
    </p:tnLst>
    <p:bldLst>
      <p:bldP spid="7" grpId="0" animBg="1"/>
      <p:bldP spid="7" grpId="1" animBg="1"/>
      <p:bldP spid="8" grpId="0" animBg="1"/>
      <p:bldP spid="8" grpId="1" animBg="1"/>
      <p:bldP spid="6" grpId="0" animBg="1"/>
      <p:bldP spid="6" grpId="1" animBg="1"/>
      <p:bldP spid="9" grpId="0" animBg="1"/>
      <p:bldP spid="9" grpId="1"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3709</TotalTime>
  <Words>3933</Words>
  <Application>Microsoft Office PowerPoint</Application>
  <PresentationFormat>Custom</PresentationFormat>
  <Paragraphs>181</Paragraphs>
  <Slides>29</Slides>
  <Notes>27</Notes>
  <HiddenSlides>8</HiddenSlides>
  <MMClips>153</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29</vt:i4>
      </vt:variant>
    </vt:vector>
  </HeadingPairs>
  <TitlesOfParts>
    <vt:vector size="34" baseType="lpstr">
      <vt:lpstr>Arial</vt:lpstr>
      <vt:lpstr>Mystery Quest</vt:lpstr>
      <vt:lpstr>Kalam Light</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Adam Zero</dc:creator>
  <cp:lastModifiedBy>Adam Zero</cp:lastModifiedBy>
  <cp:revision>235</cp:revision>
  <dcterms:created xsi:type="dcterms:W3CDTF">2006-08-16T00:00:00Z</dcterms:created>
  <dcterms:modified xsi:type="dcterms:W3CDTF">2023-04-11T02:45:24Z</dcterms:modified>
</cp:coreProperties>
</file>