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6"/>
  </p:notesMasterIdLst>
  <p:sldIdLst>
    <p:sldId id="296" r:id="rId2"/>
    <p:sldId id="308" r:id="rId3"/>
    <p:sldId id="298" r:id="rId4"/>
    <p:sldId id="297" r:id="rId5"/>
    <p:sldId id="299" r:id="rId6"/>
    <p:sldId id="300" r:id="rId7"/>
    <p:sldId id="301" r:id="rId8"/>
    <p:sldId id="302" r:id="rId9"/>
    <p:sldId id="303" r:id="rId10"/>
    <p:sldId id="304" r:id="rId11"/>
    <p:sldId id="305" r:id="rId12"/>
    <p:sldId id="306" r:id="rId13"/>
    <p:sldId id="307" r:id="rId14"/>
    <p:sldId id="309" r:id="rId15"/>
  </p:sldIdLst>
  <p:sldSz cx="14630400" cy="8229600"/>
  <p:notesSz cx="6858000" cy="9144000"/>
  <p:embeddedFontLst>
    <p:embeddedFont>
      <p:font typeface="Calibri" panose="020F0502020204030204" pitchFamily="34" charset="0"/>
      <p:regular r:id="rId17"/>
      <p:bold r:id="rId18"/>
      <p:italic r:id="rId19"/>
      <p:boldItalic r:id="rId20"/>
    </p:embeddedFont>
    <p:embeddedFont>
      <p:font typeface="Berlin Sans FB Demi" panose="020E0802020502020306" pitchFamily="34" charset="0"/>
      <p:bold r:id="rId21"/>
    </p:embeddedFont>
    <p:embeddedFont>
      <p:font typeface="맑은 고딕" panose="020B0503020000020004" pitchFamily="34" charset="-127"/>
      <p:regular r:id="rId22"/>
      <p:bold r:id="rId23"/>
    </p:embeddedFont>
    <p:embeddedFont>
      <p:font typeface="Balsamiq Sans" panose="02000603000000000000" pitchFamily="2" charset="0"/>
      <p:regular r:id="rId24"/>
      <p:bold r:id="rId25"/>
      <p:italic r:id="rId26"/>
      <p:boldItalic r:id="rId27"/>
    </p:embeddedFont>
  </p:embeddedFontLst>
  <p:defaultTextStyle>
    <a:defPPr>
      <a:defRPr lang="ko-KR"/>
    </a:defPPr>
    <a:lvl1pPr marL="0" algn="l" defTabSz="1246606" rtl="0" eaLnBrk="1" latinLnBrk="1" hangingPunct="1">
      <a:defRPr sz="2500" kern="1200">
        <a:solidFill>
          <a:schemeClr val="tx1"/>
        </a:solidFill>
        <a:latin typeface="+mn-lt"/>
        <a:ea typeface="+mn-ea"/>
        <a:cs typeface="+mn-cs"/>
      </a:defRPr>
    </a:lvl1pPr>
    <a:lvl2pPr marL="623303" algn="l" defTabSz="1246606" rtl="0" eaLnBrk="1" latinLnBrk="1" hangingPunct="1">
      <a:defRPr sz="2500" kern="1200">
        <a:solidFill>
          <a:schemeClr val="tx1"/>
        </a:solidFill>
        <a:latin typeface="+mn-lt"/>
        <a:ea typeface="+mn-ea"/>
        <a:cs typeface="+mn-cs"/>
      </a:defRPr>
    </a:lvl2pPr>
    <a:lvl3pPr marL="1246606" algn="l" defTabSz="1246606" rtl="0" eaLnBrk="1" latinLnBrk="1" hangingPunct="1">
      <a:defRPr sz="2500" kern="1200">
        <a:solidFill>
          <a:schemeClr val="tx1"/>
        </a:solidFill>
        <a:latin typeface="+mn-lt"/>
        <a:ea typeface="+mn-ea"/>
        <a:cs typeface="+mn-cs"/>
      </a:defRPr>
    </a:lvl3pPr>
    <a:lvl4pPr marL="1869909" algn="l" defTabSz="1246606" rtl="0" eaLnBrk="1" latinLnBrk="1" hangingPunct="1">
      <a:defRPr sz="2500" kern="1200">
        <a:solidFill>
          <a:schemeClr val="tx1"/>
        </a:solidFill>
        <a:latin typeface="+mn-lt"/>
        <a:ea typeface="+mn-ea"/>
        <a:cs typeface="+mn-cs"/>
      </a:defRPr>
    </a:lvl4pPr>
    <a:lvl5pPr marL="2493212" algn="l" defTabSz="1246606" rtl="0" eaLnBrk="1" latinLnBrk="1" hangingPunct="1">
      <a:defRPr sz="2500" kern="1200">
        <a:solidFill>
          <a:schemeClr val="tx1"/>
        </a:solidFill>
        <a:latin typeface="+mn-lt"/>
        <a:ea typeface="+mn-ea"/>
        <a:cs typeface="+mn-cs"/>
      </a:defRPr>
    </a:lvl5pPr>
    <a:lvl6pPr marL="3116515" algn="l" defTabSz="1246606" rtl="0" eaLnBrk="1" latinLnBrk="1" hangingPunct="1">
      <a:defRPr sz="2500" kern="1200">
        <a:solidFill>
          <a:schemeClr val="tx1"/>
        </a:solidFill>
        <a:latin typeface="+mn-lt"/>
        <a:ea typeface="+mn-ea"/>
        <a:cs typeface="+mn-cs"/>
      </a:defRPr>
    </a:lvl6pPr>
    <a:lvl7pPr marL="3739819" algn="l" defTabSz="1246606" rtl="0" eaLnBrk="1" latinLnBrk="1" hangingPunct="1">
      <a:defRPr sz="2500" kern="1200">
        <a:solidFill>
          <a:schemeClr val="tx1"/>
        </a:solidFill>
        <a:latin typeface="+mn-lt"/>
        <a:ea typeface="+mn-ea"/>
        <a:cs typeface="+mn-cs"/>
      </a:defRPr>
    </a:lvl7pPr>
    <a:lvl8pPr marL="4363120" algn="l" defTabSz="1246606" rtl="0" eaLnBrk="1" latinLnBrk="1" hangingPunct="1">
      <a:defRPr sz="2500" kern="1200">
        <a:solidFill>
          <a:schemeClr val="tx1"/>
        </a:solidFill>
        <a:latin typeface="+mn-lt"/>
        <a:ea typeface="+mn-ea"/>
        <a:cs typeface="+mn-cs"/>
      </a:defRPr>
    </a:lvl8pPr>
    <a:lvl9pPr marL="4986423" algn="l" defTabSz="1246606" rtl="0" eaLnBrk="1" latinLnBrk="1" hangingPunct="1">
      <a:defRPr sz="2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C0B03A"/>
    <a:srgbClr val="FFA401"/>
    <a:srgbClr val="FFCC00"/>
    <a:srgbClr val="001A63"/>
    <a:srgbClr val="FF2929"/>
    <a:srgbClr val="5B7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611" autoAdjust="0"/>
  </p:normalViewPr>
  <p:slideViewPr>
    <p:cSldViewPr>
      <p:cViewPr>
        <p:scale>
          <a:sx n="60" d="100"/>
          <a:sy n="60" d="100"/>
        </p:scale>
        <p:origin x="-1061" y="-144"/>
      </p:cViewPr>
      <p:guideLst>
        <p:guide orient="horz" pos="2592"/>
        <p:guide pos="4608"/>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681962-4479-46D8-B631-FF5E8A41AE0F}" type="datetimeFigureOut">
              <a:rPr lang="en-US" smtClean="0"/>
              <a:t>4/13/2023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F00B8E-1DD1-44E3-A9F0-E9825332870D}" type="slidenum">
              <a:rPr lang="en-US" smtClean="0"/>
              <a:t>‹#›</a:t>
            </a:fld>
            <a:endParaRPr lang="en-US"/>
          </a:p>
        </p:txBody>
      </p:sp>
    </p:spTree>
    <p:extLst>
      <p:ext uri="{BB962C8B-B14F-4D97-AF65-F5344CB8AC3E}">
        <p14:creationId xmlns:p14="http://schemas.microsoft.com/office/powerpoint/2010/main" val="1018830778"/>
      </p:ext>
    </p:extLst>
  </p:cSld>
  <p:clrMap bg1="lt1" tx1="dk1" bg2="lt2" tx2="dk2" accent1="accent1" accent2="accent2" accent3="accent3" accent4="accent4" accent5="accent5" accent6="accent6" hlink="hlink" folHlink="folHlink"/>
  <p:notesStyle>
    <a:lvl1pPr marL="0" algn="l" defTabSz="1246606" rtl="0" eaLnBrk="1" latinLnBrk="0" hangingPunct="1">
      <a:defRPr sz="1600" kern="1200">
        <a:solidFill>
          <a:schemeClr val="tx1"/>
        </a:solidFill>
        <a:latin typeface="+mn-lt"/>
        <a:ea typeface="+mn-ea"/>
        <a:cs typeface="+mn-cs"/>
      </a:defRPr>
    </a:lvl1pPr>
    <a:lvl2pPr marL="623303" algn="l" defTabSz="1246606" rtl="0" eaLnBrk="1" latinLnBrk="0" hangingPunct="1">
      <a:defRPr sz="1600" kern="1200">
        <a:solidFill>
          <a:schemeClr val="tx1"/>
        </a:solidFill>
        <a:latin typeface="+mn-lt"/>
        <a:ea typeface="+mn-ea"/>
        <a:cs typeface="+mn-cs"/>
      </a:defRPr>
    </a:lvl2pPr>
    <a:lvl3pPr marL="1246606" algn="l" defTabSz="1246606" rtl="0" eaLnBrk="1" latinLnBrk="0" hangingPunct="1">
      <a:defRPr sz="1600" kern="1200">
        <a:solidFill>
          <a:schemeClr val="tx1"/>
        </a:solidFill>
        <a:latin typeface="+mn-lt"/>
        <a:ea typeface="+mn-ea"/>
        <a:cs typeface="+mn-cs"/>
      </a:defRPr>
    </a:lvl3pPr>
    <a:lvl4pPr marL="1869909" algn="l" defTabSz="1246606" rtl="0" eaLnBrk="1" latinLnBrk="0" hangingPunct="1">
      <a:defRPr sz="1600" kern="1200">
        <a:solidFill>
          <a:schemeClr val="tx1"/>
        </a:solidFill>
        <a:latin typeface="+mn-lt"/>
        <a:ea typeface="+mn-ea"/>
        <a:cs typeface="+mn-cs"/>
      </a:defRPr>
    </a:lvl4pPr>
    <a:lvl5pPr marL="2493212" algn="l" defTabSz="1246606" rtl="0" eaLnBrk="1" latinLnBrk="0" hangingPunct="1">
      <a:defRPr sz="1600" kern="1200">
        <a:solidFill>
          <a:schemeClr val="tx1"/>
        </a:solidFill>
        <a:latin typeface="+mn-lt"/>
        <a:ea typeface="+mn-ea"/>
        <a:cs typeface="+mn-cs"/>
      </a:defRPr>
    </a:lvl5pPr>
    <a:lvl6pPr marL="3116515" algn="l" defTabSz="1246606" rtl="0" eaLnBrk="1" latinLnBrk="0" hangingPunct="1">
      <a:defRPr sz="1600" kern="1200">
        <a:solidFill>
          <a:schemeClr val="tx1"/>
        </a:solidFill>
        <a:latin typeface="+mn-lt"/>
        <a:ea typeface="+mn-ea"/>
        <a:cs typeface="+mn-cs"/>
      </a:defRPr>
    </a:lvl6pPr>
    <a:lvl7pPr marL="3739819" algn="l" defTabSz="1246606" rtl="0" eaLnBrk="1" latinLnBrk="0" hangingPunct="1">
      <a:defRPr sz="1600" kern="1200">
        <a:solidFill>
          <a:schemeClr val="tx1"/>
        </a:solidFill>
        <a:latin typeface="+mn-lt"/>
        <a:ea typeface="+mn-ea"/>
        <a:cs typeface="+mn-cs"/>
      </a:defRPr>
    </a:lvl7pPr>
    <a:lvl8pPr marL="4363120" algn="l" defTabSz="1246606" rtl="0" eaLnBrk="1" latinLnBrk="0" hangingPunct="1">
      <a:defRPr sz="1600" kern="1200">
        <a:solidFill>
          <a:schemeClr val="tx1"/>
        </a:solidFill>
        <a:latin typeface="+mn-lt"/>
        <a:ea typeface="+mn-ea"/>
        <a:cs typeface="+mn-cs"/>
      </a:defRPr>
    </a:lvl8pPr>
    <a:lvl9pPr marL="4986423" algn="l" defTabSz="1246606"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paywall or a request for donations), by anyone other than its creator.  All images and sounds are used in accordance with their respective licenses.</a:t>
            </a:r>
            <a:r>
              <a:rPr lang="en-US" sz="16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6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(excluding public domain content) may not be re-used without an appropriate membership with </a:t>
            </a:r>
            <a:r>
              <a:rPr lang="en-US" sz="16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600" b="0" baseline="0" dirty="0" smtClean="0">
                <a:solidFill>
                  <a:schemeClr val="bg1"/>
                </a:solidFill>
                <a:effectLst>
                  <a:glow rad="139700">
                    <a:schemeClr val="tx1">
                      <a:alpha val="40000"/>
                    </a:schemeClr>
                  </a:glow>
                </a:effectLst>
                <a:latin typeface="+mn-lt"/>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baseline="0" dirty="0" smtClean="0">
              <a:solidFill>
                <a:schemeClr val="bg1"/>
              </a:solidFill>
              <a:effectLst>
                <a:glow rad="139700">
                  <a:schemeClr val="tx1">
                    <a:alpha val="40000"/>
                  </a:schemeClr>
                </a:glow>
              </a:effectLst>
              <a:latin typeface="+mn-lt"/>
              <a:cs typeface="Calibri" panose="020F0502020204030204" pitchFamily="34" charset="0"/>
            </a:endParaRPr>
          </a:p>
          <a:p>
            <a:r>
              <a:rPr lang="en-US" dirty="0" smtClean="0"/>
              <a:t>Image Credits: RPS</a:t>
            </a:r>
            <a:r>
              <a:rPr lang="en-US" baseline="0" dirty="0" smtClean="0"/>
              <a:t> Hands- </a:t>
            </a:r>
            <a:r>
              <a:rPr lang="en-US" baseline="0" dirty="0" err="1" smtClean="0"/>
              <a:t>OpenClipart</a:t>
            </a:r>
            <a:r>
              <a:rPr lang="en-US" baseline="0" dirty="0" smtClean="0"/>
              <a:t> (Public Domain); All other images from </a:t>
            </a:r>
            <a:r>
              <a:rPr lang="en-US" baseline="0" dirty="0" err="1" smtClean="0"/>
              <a:t>Freepik</a:t>
            </a:r>
            <a:r>
              <a:rPr lang="en-US" baseline="0" dirty="0" smtClean="0"/>
              <a:t> (premium license): Dracula / young witch- </a:t>
            </a:r>
            <a:r>
              <a:rPr lang="en-US" baseline="0" dirty="0" err="1" smtClean="0"/>
              <a:t>topvector</a:t>
            </a:r>
            <a:r>
              <a:rPr lang="en-US" baseline="0" dirty="0" smtClean="0"/>
              <a:t>; mummy (main)- </a:t>
            </a:r>
            <a:r>
              <a:rPr lang="en-US" baseline="0" dirty="0" err="1" smtClean="0"/>
              <a:t>katemangostar</a:t>
            </a:r>
            <a:r>
              <a:rPr lang="en-US" baseline="0" dirty="0" smtClean="0"/>
              <a:t>; mummy costume- </a:t>
            </a:r>
            <a:r>
              <a:rPr lang="en-US" baseline="0" dirty="0" err="1" smtClean="0"/>
              <a:t>tynyuk</a:t>
            </a:r>
            <a:r>
              <a:rPr lang="en-US" baseline="0" dirty="0" smtClean="0"/>
              <a:t>; columns- </a:t>
            </a:r>
            <a:r>
              <a:rPr lang="en-US" baseline="0" dirty="0" err="1" smtClean="0"/>
              <a:t>pch.vector</a:t>
            </a:r>
            <a:r>
              <a:rPr lang="en-US" baseline="0" dirty="0" smtClean="0"/>
              <a:t>; mountain castle background- </a:t>
            </a:r>
            <a:r>
              <a:rPr lang="en-US" baseline="0" dirty="0" err="1" smtClean="0"/>
              <a:t>vectorpouch</a:t>
            </a:r>
            <a:r>
              <a:rPr lang="en-US" baseline="0" dirty="0" smtClean="0"/>
              <a:t>; castle hall background- </a:t>
            </a:r>
            <a:r>
              <a:rPr lang="en-US" baseline="0" dirty="0" err="1" smtClean="0"/>
              <a:t>upklyak</a:t>
            </a:r>
            <a:r>
              <a:rPr lang="en-US" baseline="0" dirty="0" smtClean="0"/>
              <a:t>; haunted mansion background (slides 5-8)- </a:t>
            </a:r>
            <a:r>
              <a:rPr lang="en-US" baseline="0" dirty="0" err="1" smtClean="0"/>
              <a:t>icomaker</a:t>
            </a:r>
            <a:r>
              <a:rPr lang="en-US" baseline="0" dirty="0" smtClean="0"/>
              <a:t>; ‘teacher’ characters, sky with full moon, haunted house (title), </a:t>
            </a:r>
            <a:r>
              <a:rPr lang="en-US" baseline="0" dirty="0" err="1" smtClean="0"/>
              <a:t>frankenkids</a:t>
            </a:r>
            <a:r>
              <a:rPr lang="en-US" baseline="0" dirty="0" smtClean="0"/>
              <a:t>, werewolf- </a:t>
            </a:r>
            <a:r>
              <a:rPr lang="en-US" baseline="0" dirty="0" err="1" smtClean="0"/>
              <a:t>freepik</a:t>
            </a:r>
            <a:r>
              <a:rPr lang="en-US" baseline="0" dirty="0" smtClean="0"/>
              <a:t> contributors</a:t>
            </a:r>
          </a:p>
          <a:p>
            <a:r>
              <a:rPr lang="en-US" baseline="0" dirty="0" smtClean="0"/>
              <a:t>Music: Excerpts from ‘Toccata and Fugue in D Minor’ (JS Bach, performed by Paul Pitman)- Orange Free Sounds (public domain)</a:t>
            </a:r>
          </a:p>
          <a:p>
            <a:r>
              <a:rPr lang="en-US" baseline="0" dirty="0" smtClean="0"/>
              <a:t>Sound Credits: [freesound.org] [creative commons- https://creativecommons.org/licenses/by/3.0/] wolf howl (edited)- Benjamin Steele; evil laugh (edited)- </a:t>
            </a:r>
            <a:r>
              <a:rPr lang="en-US" baseline="0" dirty="0" err="1" smtClean="0"/>
              <a:t>SCi</a:t>
            </a:r>
            <a:r>
              <a:rPr lang="en-US" baseline="0" dirty="0" smtClean="0"/>
              <a:t> Co Films; loss fanfare- </a:t>
            </a:r>
            <a:r>
              <a:rPr lang="en-US" baseline="0" dirty="0" err="1" smtClean="0"/>
              <a:t>FunWithSound</a:t>
            </a:r>
            <a:r>
              <a:rPr lang="en-US" baseline="0" dirty="0" smtClean="0"/>
              <a:t>; level up- </a:t>
            </a:r>
            <a:r>
              <a:rPr lang="en-US" baseline="0" dirty="0" err="1" smtClean="0"/>
              <a:t>MakoFox</a:t>
            </a:r>
            <a:r>
              <a:rPr lang="en-US" baseline="0" dirty="0" smtClean="0"/>
              <a:t>; [public domain] mummy- </a:t>
            </a:r>
            <a:r>
              <a:rPr lang="en-US" baseline="0" dirty="0" err="1" smtClean="0"/>
              <a:t>Breviceps</a:t>
            </a:r>
            <a:r>
              <a:rPr lang="en-US" baseline="0" dirty="0" smtClean="0"/>
              <a:t>; witch- </a:t>
            </a:r>
            <a:r>
              <a:rPr lang="en-US" baseline="0" dirty="0" err="1" smtClean="0"/>
              <a:t>MadamVicious</a:t>
            </a:r>
            <a:r>
              <a:rPr lang="en-US" baseline="0" dirty="0" smtClean="0"/>
              <a:t>; thunder- Josh74000MC; organ fanfare- </a:t>
            </a:r>
            <a:r>
              <a:rPr lang="en-US" baseline="0" dirty="0" err="1" smtClean="0"/>
              <a:t>ricniclas</a:t>
            </a:r>
            <a:r>
              <a:rPr lang="en-US" baseline="0" dirty="0" smtClean="0"/>
              <a:t>; level down- </a:t>
            </a:r>
            <a:r>
              <a:rPr lang="en-US" baseline="0" dirty="0" err="1" smtClean="0"/>
              <a:t>plasterbrain</a:t>
            </a:r>
            <a:r>
              <a:rPr lang="en-US" baseline="0" dirty="0" smtClean="0"/>
              <a:t>; </a:t>
            </a:r>
          </a:p>
          <a:p>
            <a:r>
              <a:rPr lang="en-US" baseline="0" dirty="0" smtClean="0"/>
              <a:t>Special Fonts: ‘</a:t>
            </a:r>
            <a:r>
              <a:rPr lang="en-US" baseline="0" dirty="0" err="1" smtClean="0"/>
              <a:t>Balsamiq</a:t>
            </a:r>
            <a:r>
              <a:rPr lang="en-US" baseline="0" dirty="0" smtClean="0"/>
              <a:t> Sans’ (embedded) ‘</a:t>
            </a:r>
            <a:r>
              <a:rPr lang="en-US" baseline="0" dirty="0" err="1" smtClean="0"/>
              <a:t>Creepster</a:t>
            </a:r>
            <a:r>
              <a:rPr lang="en-US" baseline="0" dirty="0" smtClean="0"/>
              <a:t>’ and ‘Press Start 2P’ from Google Fonts (Creative Commons)</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1</a:t>
            </a:fld>
            <a:endParaRPr lang="en-US"/>
          </a:p>
        </p:txBody>
      </p:sp>
    </p:spTree>
    <p:extLst>
      <p:ext uri="{BB962C8B-B14F-4D97-AF65-F5344CB8AC3E}">
        <p14:creationId xmlns:p14="http://schemas.microsoft.com/office/powerpoint/2010/main" val="2465035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End Credits</a:t>
            </a:r>
            <a:endParaRPr lang="en-US"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6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6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(excluding public domain content) may not be re-used without an appropriate membership with </a:t>
            </a:r>
            <a:r>
              <a:rPr lang="en-US" sz="16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600" b="0" baseline="0" dirty="0" smtClean="0">
                <a:solidFill>
                  <a:schemeClr val="bg1"/>
                </a:solidFill>
                <a:effectLst>
                  <a:glow rad="139700">
                    <a:schemeClr val="tx1">
                      <a:alpha val="40000"/>
                    </a:schemeClr>
                  </a:glow>
                </a:effectLst>
                <a:latin typeface="+mn-lt"/>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baseline="0" dirty="0" smtClean="0">
              <a:solidFill>
                <a:schemeClr val="bg1"/>
              </a:solidFill>
              <a:effectLst>
                <a:glow rad="139700">
                  <a:schemeClr val="tx1">
                    <a:alpha val="40000"/>
                  </a:schemeClr>
                </a:glow>
              </a:effectLst>
              <a:latin typeface="+mn-lt"/>
              <a:cs typeface="Calibri" panose="020F0502020204030204" pitchFamily="34" charset="0"/>
            </a:endParaRPr>
          </a:p>
          <a:p>
            <a:r>
              <a:rPr lang="en-US" dirty="0" smtClean="0"/>
              <a:t>Image Credits: RPS</a:t>
            </a:r>
            <a:r>
              <a:rPr lang="en-US" baseline="0" dirty="0" smtClean="0"/>
              <a:t> Hands- </a:t>
            </a:r>
            <a:r>
              <a:rPr lang="en-US" baseline="0" dirty="0" err="1" smtClean="0"/>
              <a:t>OpenClipart</a:t>
            </a:r>
            <a:r>
              <a:rPr lang="en-US" baseline="0" dirty="0" smtClean="0"/>
              <a:t> (Public Domain); All other images from </a:t>
            </a:r>
            <a:r>
              <a:rPr lang="en-US" baseline="0" dirty="0" err="1" smtClean="0"/>
              <a:t>Freepik</a:t>
            </a:r>
            <a:r>
              <a:rPr lang="en-US" baseline="0" dirty="0" smtClean="0"/>
              <a:t> (premium license): Dracula / young witch- </a:t>
            </a:r>
            <a:r>
              <a:rPr lang="en-US" baseline="0" dirty="0" err="1" smtClean="0"/>
              <a:t>topvector</a:t>
            </a:r>
            <a:r>
              <a:rPr lang="en-US" baseline="0" dirty="0" smtClean="0"/>
              <a:t>; mummy (main)- </a:t>
            </a:r>
            <a:r>
              <a:rPr lang="en-US" baseline="0" dirty="0" err="1" smtClean="0"/>
              <a:t>katemangostar</a:t>
            </a:r>
            <a:r>
              <a:rPr lang="en-US" baseline="0" dirty="0" smtClean="0"/>
              <a:t>; mummy costume- </a:t>
            </a:r>
            <a:r>
              <a:rPr lang="en-US" baseline="0" dirty="0" err="1" smtClean="0"/>
              <a:t>tynyuk</a:t>
            </a:r>
            <a:r>
              <a:rPr lang="en-US" baseline="0" dirty="0" smtClean="0"/>
              <a:t>; columns- </a:t>
            </a:r>
            <a:r>
              <a:rPr lang="en-US" baseline="0" dirty="0" err="1" smtClean="0"/>
              <a:t>pch.vector</a:t>
            </a:r>
            <a:r>
              <a:rPr lang="en-US" baseline="0" dirty="0" smtClean="0"/>
              <a:t>; mountain castle background- </a:t>
            </a:r>
            <a:r>
              <a:rPr lang="en-US" baseline="0" dirty="0" err="1" smtClean="0"/>
              <a:t>vectorpouch</a:t>
            </a:r>
            <a:r>
              <a:rPr lang="en-US" baseline="0" dirty="0" smtClean="0"/>
              <a:t>; castle hall background- </a:t>
            </a:r>
            <a:r>
              <a:rPr lang="en-US" baseline="0" dirty="0" err="1" smtClean="0"/>
              <a:t>upklyak</a:t>
            </a:r>
            <a:r>
              <a:rPr lang="en-US" baseline="0" dirty="0" smtClean="0"/>
              <a:t>; haunted mansion background (slides 5-8)- </a:t>
            </a:r>
            <a:r>
              <a:rPr lang="en-US" baseline="0" dirty="0" err="1" smtClean="0"/>
              <a:t>icomaker</a:t>
            </a:r>
            <a:r>
              <a:rPr lang="en-US" baseline="0" dirty="0" smtClean="0"/>
              <a:t>; ‘teacher’ characters, sky with full moon, haunted house (title), </a:t>
            </a:r>
            <a:r>
              <a:rPr lang="en-US" baseline="0" dirty="0" err="1" smtClean="0"/>
              <a:t>frankenkids</a:t>
            </a:r>
            <a:r>
              <a:rPr lang="en-US" baseline="0" dirty="0" smtClean="0"/>
              <a:t>, werewolf- </a:t>
            </a:r>
            <a:r>
              <a:rPr lang="en-US" baseline="0" dirty="0" err="1" smtClean="0"/>
              <a:t>freepik</a:t>
            </a:r>
            <a:r>
              <a:rPr lang="en-US" baseline="0" dirty="0" smtClean="0"/>
              <a:t> contributors</a:t>
            </a:r>
          </a:p>
          <a:p>
            <a:r>
              <a:rPr lang="en-US" baseline="0" dirty="0" smtClean="0"/>
              <a:t>Music: Excerpts from ‘Toccata and Fugue in D Minor’ (JS Bach, performed by Paul Pitman)- Orange Free Sounds (public domain)</a:t>
            </a:r>
          </a:p>
          <a:p>
            <a:r>
              <a:rPr lang="en-US" baseline="0" dirty="0" smtClean="0"/>
              <a:t>Sound Credits: [freesound.org] [creative commons- https://creativecommons.org/licenses/by/3.0/] wolf howl (edited)- Benjamin Steele; evil laugh (edited)- </a:t>
            </a:r>
            <a:r>
              <a:rPr lang="en-US" baseline="0" dirty="0" err="1" smtClean="0"/>
              <a:t>SCi</a:t>
            </a:r>
            <a:r>
              <a:rPr lang="en-US" baseline="0" dirty="0" smtClean="0"/>
              <a:t> Co Films; loss fanfare- </a:t>
            </a:r>
            <a:r>
              <a:rPr lang="en-US" baseline="0" dirty="0" err="1" smtClean="0"/>
              <a:t>FunWithSound</a:t>
            </a:r>
            <a:r>
              <a:rPr lang="en-US" baseline="0" dirty="0" smtClean="0"/>
              <a:t>; level up- </a:t>
            </a:r>
            <a:r>
              <a:rPr lang="en-US" baseline="0" dirty="0" err="1" smtClean="0"/>
              <a:t>MakoFox</a:t>
            </a:r>
            <a:r>
              <a:rPr lang="en-US" baseline="0" dirty="0" smtClean="0"/>
              <a:t>; [public domain] mummy- </a:t>
            </a:r>
            <a:r>
              <a:rPr lang="en-US" baseline="0" dirty="0" err="1" smtClean="0"/>
              <a:t>Breviceps</a:t>
            </a:r>
            <a:r>
              <a:rPr lang="en-US" baseline="0" dirty="0" smtClean="0"/>
              <a:t>; witch- </a:t>
            </a:r>
            <a:r>
              <a:rPr lang="en-US" baseline="0" dirty="0" err="1" smtClean="0"/>
              <a:t>MadamVicious</a:t>
            </a:r>
            <a:r>
              <a:rPr lang="en-US" baseline="0" dirty="0" smtClean="0"/>
              <a:t>; thunder- Josh74000MC; organ fanfare- </a:t>
            </a:r>
            <a:r>
              <a:rPr lang="en-US" baseline="0" dirty="0" err="1" smtClean="0"/>
              <a:t>ricniclas</a:t>
            </a:r>
            <a:r>
              <a:rPr lang="en-US" baseline="0" dirty="0" smtClean="0"/>
              <a:t>; level down- </a:t>
            </a:r>
            <a:r>
              <a:rPr lang="en-US" baseline="0" dirty="0" err="1" smtClean="0"/>
              <a:t>plasterbrain</a:t>
            </a:r>
            <a:r>
              <a:rPr lang="en-US" baseline="0" dirty="0" smtClean="0"/>
              <a:t>; </a:t>
            </a:r>
          </a:p>
          <a:p>
            <a:r>
              <a:rPr lang="en-US" baseline="0" dirty="0" smtClean="0"/>
              <a:t>Special Fonts: ‘</a:t>
            </a:r>
            <a:r>
              <a:rPr lang="en-US" baseline="0" dirty="0" err="1" smtClean="0"/>
              <a:t>Balsamiq</a:t>
            </a:r>
            <a:r>
              <a:rPr lang="en-US" baseline="0" dirty="0" smtClean="0"/>
              <a:t> Sans’ (embedded), ‘</a:t>
            </a:r>
            <a:r>
              <a:rPr lang="en-US" baseline="0" dirty="0" err="1" smtClean="0"/>
              <a:t>Creepster</a:t>
            </a:r>
            <a:r>
              <a:rPr lang="en-US" baseline="0" dirty="0" smtClean="0"/>
              <a:t>’ and ‘Press Start 2P’ from Google Fonts (Creative Commons)</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14</a:t>
            </a:fld>
            <a:endParaRPr lang="en-US"/>
          </a:p>
        </p:txBody>
      </p:sp>
    </p:spTree>
    <p:extLst>
      <p:ext uri="{BB962C8B-B14F-4D97-AF65-F5344CB8AC3E}">
        <p14:creationId xmlns:p14="http://schemas.microsoft.com/office/powerpoint/2010/main" val="2138356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game is inspired</a:t>
            </a:r>
            <a:r>
              <a:rPr lang="en-US" baseline="0" dirty="0" smtClean="0"/>
              <a:t> by a game I was introduced to as ‘Evolution’, where students start as ‘cockroaches’ (I know- pretty harsh!) and progress all the way to ‘humans’.  That game, like this version, had students do unique actions (hand gestures) for each level, pair off according to the level they’re at (level 1’s with level 1’s, level 2’s with level 2’s, and so on), say target expressions from the current lesson to one another, then do rock paper scissors to decide who would go up one level (and who would go down one level).  Losing at level 1 simply means the student has to find another level 1 partner and try again, while winning at level 4 allows the student to challenge the teacher to rock paper scissors.  Winning against the teacher results in the student winning the game.  All of this can happen very quickly if the students are into the concept, so I usually play until we run out of time or until a certain number of students have won (allowing the winners to choose whether they want to sit down until the game is finished or start again from level 1).</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3</a:t>
            </a:fld>
            <a:endParaRPr lang="en-US"/>
          </a:p>
        </p:txBody>
      </p:sp>
    </p:spTree>
    <p:extLst>
      <p:ext uri="{BB962C8B-B14F-4D97-AF65-F5344CB8AC3E}">
        <p14:creationId xmlns:p14="http://schemas.microsoft.com/office/powerpoint/2010/main" val="350108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My idea was</a:t>
            </a:r>
            <a:r>
              <a:rPr lang="en-US" baseline="0" dirty="0" smtClean="0"/>
              <a:t> for the students to emulate these pictures for the ‘act like a Halloween character’ element (which allows students to easily see which students are at their level).  My thinking was arms out straight and moaning for mummy, hands up like claws and looking beastly for werewolf, act like they’re waving a wand for witch, and arm across their face like they’re holding a cape for vampire.  This has worked well for me, but you can have them do whatever you like.</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4</a:t>
            </a:fld>
            <a:endParaRPr lang="en-US"/>
          </a:p>
        </p:txBody>
      </p:sp>
    </p:spTree>
    <p:extLst>
      <p:ext uri="{BB962C8B-B14F-4D97-AF65-F5344CB8AC3E}">
        <p14:creationId xmlns:p14="http://schemas.microsoft.com/office/powerpoint/2010/main" val="1564162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you can provide your students with examples of what you would like them to say when they meet at the same level (level 2, here), so the game isn’t just Halloween actions and rock paper</a:t>
            </a:r>
            <a:r>
              <a:rPr lang="en-US" baseline="0" dirty="0" smtClean="0"/>
              <a:t> scissors (unless, of course, that’s what you want it to be, in which case you can just hide this slide without affecting anything else).</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6</a:t>
            </a:fld>
            <a:endParaRPr lang="en-US"/>
          </a:p>
        </p:txBody>
      </p:sp>
    </p:spTree>
    <p:extLst>
      <p:ext uri="{BB962C8B-B14F-4D97-AF65-F5344CB8AC3E}">
        <p14:creationId xmlns:p14="http://schemas.microsoft.com/office/powerpoint/2010/main" val="3075055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was easier to illustrate</a:t>
            </a:r>
            <a:r>
              <a:rPr lang="en-US" baseline="0" dirty="0" smtClean="0"/>
              <a:t> the level up / level down concept from level 2, but it may help to clarify to the students that losing at level 1 (mummy) doesn’t have any negative result… they just find a different level 1 student and try again.</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8</a:t>
            </a:fld>
            <a:endParaRPr lang="en-US"/>
          </a:p>
        </p:txBody>
      </p:sp>
    </p:spTree>
    <p:extLst>
      <p:ext uri="{BB962C8B-B14F-4D97-AF65-F5344CB8AC3E}">
        <p14:creationId xmlns:p14="http://schemas.microsoft.com/office/powerpoint/2010/main" val="1022643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included two</a:t>
            </a:r>
            <a:r>
              <a:rPr lang="en-US" baseline="0" dirty="0" smtClean="0"/>
              <a:t> ‘teacher’ characters, so feel free to keep the one you like and delete the other (on this and the next two slides, along with the second ‘Sorry…’ bubble on slide 12- this won’t effect the animations unless both teacher characters / word bubbles are deleted).</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10</a:t>
            </a:fld>
            <a:endParaRPr lang="en-US"/>
          </a:p>
        </p:txBody>
      </p:sp>
    </p:spTree>
    <p:extLst>
      <p:ext uri="{BB962C8B-B14F-4D97-AF65-F5344CB8AC3E}">
        <p14:creationId xmlns:p14="http://schemas.microsoft.com/office/powerpoint/2010/main" val="1147531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Here, it’s up to you</a:t>
            </a:r>
            <a:r>
              <a:rPr lang="en-US" baseline="0" dirty="0" smtClean="0"/>
              <a:t> to decide how many ‘winners’ should get a stamp, prize, or other reward (the first 5?  first 10?  everybody?  nobody?).</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11</a:t>
            </a:fld>
            <a:endParaRPr lang="en-US"/>
          </a:p>
        </p:txBody>
      </p:sp>
    </p:spTree>
    <p:extLst>
      <p:ext uri="{BB962C8B-B14F-4D97-AF65-F5344CB8AC3E}">
        <p14:creationId xmlns:p14="http://schemas.microsoft.com/office/powerpoint/2010/main" val="1493890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 it can be discouraging</a:t>
            </a:r>
            <a:r>
              <a:rPr lang="en-US" baseline="0" dirty="0" smtClean="0"/>
              <a:t> for students to lose when they’re so close to victory, the primary reason for sending them down 2 levels is to prevent them from immediately returning to face the teacher (which results in a long line of students waiting to challenge).  Depending on the age / maturity of your students, you may want to change it to 1 level down: you can change the werewolf out for a witch by right-clicking on the witch (slides 8 or 9) and clicking ‘save as picture’, then right-clicking on the werewolf on the right, clicking ‘change picture’, and choosing the witch picture from the folder you saved it to (this adjusts the content while maintaining the animation sequence).</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12</a:t>
            </a:fld>
            <a:endParaRPr lang="en-US"/>
          </a:p>
        </p:txBody>
      </p:sp>
    </p:spTree>
    <p:extLst>
      <p:ext uri="{BB962C8B-B14F-4D97-AF65-F5344CB8AC3E}">
        <p14:creationId xmlns:p14="http://schemas.microsoft.com/office/powerpoint/2010/main" val="458469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Here is where you can write the</a:t>
            </a:r>
            <a:r>
              <a:rPr lang="en-US" baseline="0" dirty="0" smtClean="0"/>
              <a:t> different dialogues the students should say for each level.</a:t>
            </a:r>
            <a:endParaRPr lang="en-US" dirty="0"/>
          </a:p>
        </p:txBody>
      </p:sp>
      <p:sp>
        <p:nvSpPr>
          <p:cNvPr id="4" name="Slide Number Placeholder 3"/>
          <p:cNvSpPr>
            <a:spLocks noGrp="1"/>
          </p:cNvSpPr>
          <p:nvPr>
            <p:ph type="sldNum" sz="quarter" idx="10"/>
          </p:nvPr>
        </p:nvSpPr>
        <p:spPr/>
        <p:txBody>
          <a:bodyPr/>
          <a:lstStyle/>
          <a:p>
            <a:fld id="{86F00B8E-1DD1-44E3-A9F0-E9825332870D}" type="slidenum">
              <a:rPr lang="en-US" smtClean="0"/>
              <a:t>13</a:t>
            </a:fld>
            <a:endParaRPr lang="en-US"/>
          </a:p>
        </p:txBody>
      </p:sp>
    </p:spTree>
    <p:extLst>
      <p:ext uri="{BB962C8B-B14F-4D97-AF65-F5344CB8AC3E}">
        <p14:creationId xmlns:p14="http://schemas.microsoft.com/office/powerpoint/2010/main" val="2300709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097280" y="2556514"/>
            <a:ext cx="12435840" cy="1764030"/>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23303" indent="0" algn="ctr">
              <a:buNone/>
              <a:defRPr>
                <a:solidFill>
                  <a:schemeClr val="tx1">
                    <a:tint val="75000"/>
                  </a:schemeClr>
                </a:solidFill>
              </a:defRPr>
            </a:lvl2pPr>
            <a:lvl3pPr marL="1246606" indent="0" algn="ctr">
              <a:buNone/>
              <a:defRPr>
                <a:solidFill>
                  <a:schemeClr val="tx1">
                    <a:tint val="75000"/>
                  </a:schemeClr>
                </a:solidFill>
              </a:defRPr>
            </a:lvl3pPr>
            <a:lvl4pPr marL="1869909" indent="0" algn="ctr">
              <a:buNone/>
              <a:defRPr>
                <a:solidFill>
                  <a:schemeClr val="tx1">
                    <a:tint val="75000"/>
                  </a:schemeClr>
                </a:solidFill>
              </a:defRPr>
            </a:lvl4pPr>
            <a:lvl5pPr marL="2493212" indent="0" algn="ctr">
              <a:buNone/>
              <a:defRPr>
                <a:solidFill>
                  <a:schemeClr val="tx1">
                    <a:tint val="75000"/>
                  </a:schemeClr>
                </a:solidFill>
              </a:defRPr>
            </a:lvl5pPr>
            <a:lvl6pPr marL="3116515" indent="0" algn="ctr">
              <a:buNone/>
              <a:defRPr>
                <a:solidFill>
                  <a:schemeClr val="tx1">
                    <a:tint val="75000"/>
                  </a:schemeClr>
                </a:solidFill>
              </a:defRPr>
            </a:lvl6pPr>
            <a:lvl7pPr marL="3739819" indent="0" algn="ctr">
              <a:buNone/>
              <a:defRPr>
                <a:solidFill>
                  <a:schemeClr val="tx1">
                    <a:tint val="75000"/>
                  </a:schemeClr>
                </a:solidFill>
              </a:defRPr>
            </a:lvl7pPr>
            <a:lvl8pPr marL="4363120" indent="0" algn="ctr">
              <a:buNone/>
              <a:defRPr>
                <a:solidFill>
                  <a:schemeClr val="tx1">
                    <a:tint val="75000"/>
                  </a:schemeClr>
                </a:solidFill>
              </a:defRPr>
            </a:lvl8pPr>
            <a:lvl9pPr marL="4986423"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10607040" y="329567"/>
            <a:ext cx="3291840" cy="7021830"/>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731520" y="329567"/>
            <a:ext cx="9631680" cy="7021830"/>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155701" y="5288284"/>
            <a:ext cx="12435840" cy="1634490"/>
          </a:xfrm>
        </p:spPr>
        <p:txBody>
          <a:bodyPr anchor="t"/>
          <a:lstStyle>
            <a:lvl1pPr algn="l">
              <a:defRPr sz="55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1155701" y="3488056"/>
            <a:ext cx="12435840" cy="1800224"/>
          </a:xfrm>
        </p:spPr>
        <p:txBody>
          <a:bodyPr anchor="b"/>
          <a:lstStyle>
            <a:lvl1pPr marL="0" indent="0">
              <a:buNone/>
              <a:defRPr sz="2700">
                <a:solidFill>
                  <a:schemeClr val="tx1">
                    <a:tint val="75000"/>
                  </a:schemeClr>
                </a:solidFill>
              </a:defRPr>
            </a:lvl1pPr>
            <a:lvl2pPr marL="623303" indent="0">
              <a:buNone/>
              <a:defRPr sz="2500">
                <a:solidFill>
                  <a:schemeClr val="tx1">
                    <a:tint val="75000"/>
                  </a:schemeClr>
                </a:solidFill>
              </a:defRPr>
            </a:lvl2pPr>
            <a:lvl3pPr marL="1246606" indent="0">
              <a:buNone/>
              <a:defRPr sz="2200">
                <a:solidFill>
                  <a:schemeClr val="tx1">
                    <a:tint val="75000"/>
                  </a:schemeClr>
                </a:solidFill>
              </a:defRPr>
            </a:lvl3pPr>
            <a:lvl4pPr marL="1869909" indent="0">
              <a:buNone/>
              <a:defRPr sz="1900">
                <a:solidFill>
                  <a:schemeClr val="tx1">
                    <a:tint val="75000"/>
                  </a:schemeClr>
                </a:solidFill>
              </a:defRPr>
            </a:lvl4pPr>
            <a:lvl5pPr marL="2493212" indent="0">
              <a:buNone/>
              <a:defRPr sz="1900">
                <a:solidFill>
                  <a:schemeClr val="tx1">
                    <a:tint val="75000"/>
                  </a:schemeClr>
                </a:solidFill>
              </a:defRPr>
            </a:lvl5pPr>
            <a:lvl6pPr marL="3116515" indent="0">
              <a:buNone/>
              <a:defRPr sz="1900">
                <a:solidFill>
                  <a:schemeClr val="tx1">
                    <a:tint val="75000"/>
                  </a:schemeClr>
                </a:solidFill>
              </a:defRPr>
            </a:lvl6pPr>
            <a:lvl7pPr marL="3739819" indent="0">
              <a:buNone/>
              <a:defRPr sz="1900">
                <a:solidFill>
                  <a:schemeClr val="tx1">
                    <a:tint val="75000"/>
                  </a:schemeClr>
                </a:solidFill>
              </a:defRPr>
            </a:lvl7pPr>
            <a:lvl8pPr marL="4363120" indent="0">
              <a:buNone/>
              <a:defRPr sz="1900">
                <a:solidFill>
                  <a:schemeClr val="tx1">
                    <a:tint val="75000"/>
                  </a:schemeClr>
                </a:solidFill>
              </a:defRPr>
            </a:lvl8pPr>
            <a:lvl9pPr marL="4986423" indent="0">
              <a:buNone/>
              <a:defRPr sz="19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731520" y="1920245"/>
            <a:ext cx="6461760" cy="5431156"/>
          </a:xfrm>
        </p:spPr>
        <p:txBody>
          <a:bodyPr/>
          <a:lstStyle>
            <a:lvl1pPr>
              <a:defRPr sz="3800"/>
            </a:lvl1pPr>
            <a:lvl2pPr>
              <a:defRPr sz="3300"/>
            </a:lvl2pPr>
            <a:lvl3pPr>
              <a:defRPr sz="2700"/>
            </a:lvl3pPr>
            <a:lvl4pPr>
              <a:defRPr sz="2500"/>
            </a:lvl4pPr>
            <a:lvl5pPr>
              <a:defRPr sz="2500"/>
            </a:lvl5pPr>
            <a:lvl6pPr>
              <a:defRPr sz="2500"/>
            </a:lvl6pPr>
            <a:lvl7pPr>
              <a:defRPr sz="2500"/>
            </a:lvl7pPr>
            <a:lvl8pPr>
              <a:defRPr sz="2500"/>
            </a:lvl8pPr>
            <a:lvl9pPr>
              <a:defRPr sz="25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7437120" y="1920245"/>
            <a:ext cx="6461760" cy="5431156"/>
          </a:xfrm>
        </p:spPr>
        <p:txBody>
          <a:bodyPr/>
          <a:lstStyle>
            <a:lvl1pPr>
              <a:defRPr sz="3800"/>
            </a:lvl1pPr>
            <a:lvl2pPr>
              <a:defRPr sz="3300"/>
            </a:lvl2pPr>
            <a:lvl3pPr>
              <a:defRPr sz="2700"/>
            </a:lvl3pPr>
            <a:lvl4pPr>
              <a:defRPr sz="2500"/>
            </a:lvl4pPr>
            <a:lvl5pPr>
              <a:defRPr sz="2500"/>
            </a:lvl5pPr>
            <a:lvl6pPr>
              <a:defRPr sz="2500"/>
            </a:lvl6pPr>
            <a:lvl7pPr>
              <a:defRPr sz="2500"/>
            </a:lvl7pPr>
            <a:lvl8pPr>
              <a:defRPr sz="2500"/>
            </a:lvl8pPr>
            <a:lvl9pPr>
              <a:defRPr sz="25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31520" y="1842136"/>
            <a:ext cx="6464300" cy="767714"/>
          </a:xfrm>
        </p:spPr>
        <p:txBody>
          <a:bodyPr anchor="b"/>
          <a:lstStyle>
            <a:lvl1pPr marL="0" indent="0">
              <a:buNone/>
              <a:defRPr sz="3300" b="1"/>
            </a:lvl1pPr>
            <a:lvl2pPr marL="623303" indent="0">
              <a:buNone/>
              <a:defRPr sz="2700" b="1"/>
            </a:lvl2pPr>
            <a:lvl3pPr marL="1246606" indent="0">
              <a:buNone/>
              <a:defRPr sz="2500" b="1"/>
            </a:lvl3pPr>
            <a:lvl4pPr marL="1869909" indent="0">
              <a:buNone/>
              <a:defRPr sz="2200" b="1"/>
            </a:lvl4pPr>
            <a:lvl5pPr marL="2493212" indent="0">
              <a:buNone/>
              <a:defRPr sz="2200" b="1"/>
            </a:lvl5pPr>
            <a:lvl6pPr marL="3116515" indent="0">
              <a:buNone/>
              <a:defRPr sz="2200" b="1"/>
            </a:lvl6pPr>
            <a:lvl7pPr marL="3739819" indent="0">
              <a:buNone/>
              <a:defRPr sz="2200" b="1"/>
            </a:lvl7pPr>
            <a:lvl8pPr marL="4363120" indent="0">
              <a:buNone/>
              <a:defRPr sz="2200" b="1"/>
            </a:lvl8pPr>
            <a:lvl9pPr marL="4986423" indent="0">
              <a:buNone/>
              <a:defRPr sz="22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731520" y="2609850"/>
            <a:ext cx="6464300" cy="4741546"/>
          </a:xfrm>
        </p:spPr>
        <p:txBody>
          <a:bodyPr/>
          <a:lstStyle>
            <a:lvl1pPr>
              <a:defRPr sz="3300"/>
            </a:lvl1pPr>
            <a:lvl2pPr>
              <a:defRPr sz="2700"/>
            </a:lvl2pPr>
            <a:lvl3pPr>
              <a:defRPr sz="2500"/>
            </a:lvl3pPr>
            <a:lvl4pPr>
              <a:defRPr sz="2200"/>
            </a:lvl4pPr>
            <a:lvl5pPr>
              <a:defRPr sz="2200"/>
            </a:lvl5pPr>
            <a:lvl6pPr>
              <a:defRPr sz="2200"/>
            </a:lvl6pPr>
            <a:lvl7pPr>
              <a:defRPr sz="2200"/>
            </a:lvl7pPr>
            <a:lvl8pPr>
              <a:defRPr sz="2200"/>
            </a:lvl8pPr>
            <a:lvl9pPr>
              <a:defRPr sz="22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7432042" y="1842136"/>
            <a:ext cx="6466841" cy="767714"/>
          </a:xfrm>
        </p:spPr>
        <p:txBody>
          <a:bodyPr anchor="b"/>
          <a:lstStyle>
            <a:lvl1pPr marL="0" indent="0">
              <a:buNone/>
              <a:defRPr sz="3300" b="1"/>
            </a:lvl1pPr>
            <a:lvl2pPr marL="623303" indent="0">
              <a:buNone/>
              <a:defRPr sz="2700" b="1"/>
            </a:lvl2pPr>
            <a:lvl3pPr marL="1246606" indent="0">
              <a:buNone/>
              <a:defRPr sz="2500" b="1"/>
            </a:lvl3pPr>
            <a:lvl4pPr marL="1869909" indent="0">
              <a:buNone/>
              <a:defRPr sz="2200" b="1"/>
            </a:lvl4pPr>
            <a:lvl5pPr marL="2493212" indent="0">
              <a:buNone/>
              <a:defRPr sz="2200" b="1"/>
            </a:lvl5pPr>
            <a:lvl6pPr marL="3116515" indent="0">
              <a:buNone/>
              <a:defRPr sz="2200" b="1"/>
            </a:lvl6pPr>
            <a:lvl7pPr marL="3739819" indent="0">
              <a:buNone/>
              <a:defRPr sz="2200" b="1"/>
            </a:lvl7pPr>
            <a:lvl8pPr marL="4363120" indent="0">
              <a:buNone/>
              <a:defRPr sz="2200" b="1"/>
            </a:lvl8pPr>
            <a:lvl9pPr marL="4986423" indent="0">
              <a:buNone/>
              <a:defRPr sz="22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7432042" y="2609850"/>
            <a:ext cx="6466841" cy="4741546"/>
          </a:xfrm>
        </p:spPr>
        <p:txBody>
          <a:bodyPr/>
          <a:lstStyle>
            <a:lvl1pPr>
              <a:defRPr sz="3300"/>
            </a:lvl1pPr>
            <a:lvl2pPr>
              <a:defRPr sz="2700"/>
            </a:lvl2pPr>
            <a:lvl3pPr>
              <a:defRPr sz="2500"/>
            </a:lvl3pPr>
            <a:lvl4pPr>
              <a:defRPr sz="2200"/>
            </a:lvl4pPr>
            <a:lvl5pPr>
              <a:defRPr sz="2200"/>
            </a:lvl5pPr>
            <a:lvl6pPr>
              <a:defRPr sz="2200"/>
            </a:lvl6pPr>
            <a:lvl7pPr>
              <a:defRPr sz="2200"/>
            </a:lvl7pPr>
            <a:lvl8pPr>
              <a:defRPr sz="2200"/>
            </a:lvl8pPr>
            <a:lvl9pPr>
              <a:defRPr sz="22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731520" y="327660"/>
            <a:ext cx="4813301" cy="1394460"/>
          </a:xfrm>
        </p:spPr>
        <p:txBody>
          <a:bodyPr anchor="b"/>
          <a:lstStyle>
            <a:lvl1pPr algn="l">
              <a:defRPr sz="27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5720082" y="327665"/>
            <a:ext cx="8178800" cy="7023736"/>
          </a:xfrm>
        </p:spPr>
        <p:txBody>
          <a:bodyPr/>
          <a:lstStyle>
            <a:lvl1pPr>
              <a:defRPr sz="4400"/>
            </a:lvl1pPr>
            <a:lvl2pPr>
              <a:defRPr sz="3800"/>
            </a:lvl2pPr>
            <a:lvl3pPr>
              <a:defRPr sz="3300"/>
            </a:lvl3pPr>
            <a:lvl4pPr>
              <a:defRPr sz="2700"/>
            </a:lvl4pPr>
            <a:lvl5pPr>
              <a:defRPr sz="2700"/>
            </a:lvl5pPr>
            <a:lvl6pPr>
              <a:defRPr sz="2700"/>
            </a:lvl6pPr>
            <a:lvl7pPr>
              <a:defRPr sz="2700"/>
            </a:lvl7pPr>
            <a:lvl8pPr>
              <a:defRPr sz="2700"/>
            </a:lvl8pPr>
            <a:lvl9pPr>
              <a:defRPr sz="27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731520" y="1722124"/>
            <a:ext cx="4813301" cy="5629276"/>
          </a:xfrm>
        </p:spPr>
        <p:txBody>
          <a:bodyPr/>
          <a:lstStyle>
            <a:lvl1pPr marL="0" indent="0">
              <a:buNone/>
              <a:defRPr sz="1900"/>
            </a:lvl1pPr>
            <a:lvl2pPr marL="623303" indent="0">
              <a:buNone/>
              <a:defRPr sz="1600"/>
            </a:lvl2pPr>
            <a:lvl3pPr marL="1246606" indent="0">
              <a:buNone/>
              <a:defRPr sz="1400"/>
            </a:lvl3pPr>
            <a:lvl4pPr marL="1869909" indent="0">
              <a:buNone/>
              <a:defRPr sz="1200"/>
            </a:lvl4pPr>
            <a:lvl5pPr marL="2493212" indent="0">
              <a:buNone/>
              <a:defRPr sz="1200"/>
            </a:lvl5pPr>
            <a:lvl6pPr marL="3116515" indent="0">
              <a:buNone/>
              <a:defRPr sz="1200"/>
            </a:lvl6pPr>
            <a:lvl7pPr marL="3739819" indent="0">
              <a:buNone/>
              <a:defRPr sz="1200"/>
            </a:lvl7pPr>
            <a:lvl8pPr marL="4363120" indent="0">
              <a:buNone/>
              <a:defRPr sz="1200"/>
            </a:lvl8pPr>
            <a:lvl9pPr marL="4986423" indent="0">
              <a:buNone/>
              <a:defRPr sz="12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2867660" y="5760720"/>
            <a:ext cx="8778240" cy="680086"/>
          </a:xfrm>
        </p:spPr>
        <p:txBody>
          <a:bodyPr anchor="b"/>
          <a:lstStyle>
            <a:lvl1pPr algn="l">
              <a:defRPr sz="27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2867660" y="735330"/>
            <a:ext cx="8778240" cy="4937760"/>
          </a:xfrm>
        </p:spPr>
        <p:txBody>
          <a:bodyPr/>
          <a:lstStyle>
            <a:lvl1pPr marL="0" indent="0">
              <a:buNone/>
              <a:defRPr sz="4400"/>
            </a:lvl1pPr>
            <a:lvl2pPr marL="623303" indent="0">
              <a:buNone/>
              <a:defRPr sz="3800"/>
            </a:lvl2pPr>
            <a:lvl3pPr marL="1246606" indent="0">
              <a:buNone/>
              <a:defRPr sz="3300"/>
            </a:lvl3pPr>
            <a:lvl4pPr marL="1869909" indent="0">
              <a:buNone/>
              <a:defRPr sz="2700"/>
            </a:lvl4pPr>
            <a:lvl5pPr marL="2493212" indent="0">
              <a:buNone/>
              <a:defRPr sz="2700"/>
            </a:lvl5pPr>
            <a:lvl6pPr marL="3116515" indent="0">
              <a:buNone/>
              <a:defRPr sz="2700"/>
            </a:lvl6pPr>
            <a:lvl7pPr marL="3739819" indent="0">
              <a:buNone/>
              <a:defRPr sz="2700"/>
            </a:lvl7pPr>
            <a:lvl8pPr marL="4363120" indent="0">
              <a:buNone/>
              <a:defRPr sz="2700"/>
            </a:lvl8pPr>
            <a:lvl9pPr marL="4986423" indent="0">
              <a:buNone/>
              <a:defRPr sz="2700"/>
            </a:lvl9pPr>
          </a:lstStyle>
          <a:p>
            <a:endParaRPr lang="ko-KR" altLang="en-US"/>
          </a:p>
        </p:txBody>
      </p:sp>
      <p:sp>
        <p:nvSpPr>
          <p:cNvPr id="4" name="텍스트 개체 틀 3"/>
          <p:cNvSpPr>
            <a:spLocks noGrp="1"/>
          </p:cNvSpPr>
          <p:nvPr>
            <p:ph type="body" sz="half" idx="2"/>
          </p:nvPr>
        </p:nvSpPr>
        <p:spPr>
          <a:xfrm>
            <a:off x="2867660" y="6440806"/>
            <a:ext cx="8778240" cy="965834"/>
          </a:xfrm>
        </p:spPr>
        <p:txBody>
          <a:bodyPr/>
          <a:lstStyle>
            <a:lvl1pPr marL="0" indent="0">
              <a:buNone/>
              <a:defRPr sz="1900"/>
            </a:lvl1pPr>
            <a:lvl2pPr marL="623303" indent="0">
              <a:buNone/>
              <a:defRPr sz="1600"/>
            </a:lvl2pPr>
            <a:lvl3pPr marL="1246606" indent="0">
              <a:buNone/>
              <a:defRPr sz="1400"/>
            </a:lvl3pPr>
            <a:lvl4pPr marL="1869909" indent="0">
              <a:buNone/>
              <a:defRPr sz="1200"/>
            </a:lvl4pPr>
            <a:lvl5pPr marL="2493212" indent="0">
              <a:buNone/>
              <a:defRPr sz="1200"/>
            </a:lvl5pPr>
            <a:lvl6pPr marL="3116515" indent="0">
              <a:buNone/>
              <a:defRPr sz="1200"/>
            </a:lvl6pPr>
            <a:lvl7pPr marL="3739819" indent="0">
              <a:buNone/>
              <a:defRPr sz="1200"/>
            </a:lvl7pPr>
            <a:lvl8pPr marL="4363120" indent="0">
              <a:buNone/>
              <a:defRPr sz="1200"/>
            </a:lvl8pPr>
            <a:lvl9pPr marL="4986423" indent="0">
              <a:buNone/>
              <a:defRPr sz="12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FB30EDBD-1C2D-4C1E-B459-B60219FAB484}" type="datetimeFigureOut">
              <a:rPr lang="ko-KR" altLang="en-US" smtClean="0"/>
              <a:pPr/>
              <a:t>2023-04-13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731520" y="329566"/>
            <a:ext cx="13167360" cy="1371600"/>
          </a:xfrm>
          <a:prstGeom prst="rect">
            <a:avLst/>
          </a:prstGeom>
        </p:spPr>
        <p:txBody>
          <a:bodyPr vert="horz" lIns="124662" tIns="62332" rIns="124662" bIns="62332"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31520" y="1920245"/>
            <a:ext cx="13167360" cy="5431156"/>
          </a:xfrm>
          <a:prstGeom prst="rect">
            <a:avLst/>
          </a:prstGeom>
        </p:spPr>
        <p:txBody>
          <a:bodyPr vert="horz" lIns="124662" tIns="62332" rIns="124662" bIns="62332"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731520" y="7627624"/>
            <a:ext cx="3413760" cy="438150"/>
          </a:xfrm>
          <a:prstGeom prst="rect">
            <a:avLst/>
          </a:prstGeom>
        </p:spPr>
        <p:txBody>
          <a:bodyPr vert="horz" lIns="124662" tIns="62332" rIns="124662" bIns="62332" rtlCol="0" anchor="ctr"/>
          <a:lstStyle>
            <a:lvl1pPr algn="l">
              <a:defRPr sz="1600">
                <a:solidFill>
                  <a:schemeClr val="tx1">
                    <a:tint val="75000"/>
                  </a:schemeClr>
                </a:solidFill>
              </a:defRPr>
            </a:lvl1pPr>
          </a:lstStyle>
          <a:p>
            <a:fld id="{FB30EDBD-1C2D-4C1E-B459-B60219FAB484}" type="datetimeFigureOut">
              <a:rPr lang="ko-KR" altLang="en-US" smtClean="0"/>
              <a:pPr/>
              <a:t>2023-04-13</a:t>
            </a:fld>
            <a:endParaRPr lang="ko-KR" altLang="en-US"/>
          </a:p>
        </p:txBody>
      </p:sp>
      <p:sp>
        <p:nvSpPr>
          <p:cNvPr id="5" name="바닥글 개체 틀 4"/>
          <p:cNvSpPr>
            <a:spLocks noGrp="1"/>
          </p:cNvSpPr>
          <p:nvPr>
            <p:ph type="ftr" sz="quarter" idx="3"/>
          </p:nvPr>
        </p:nvSpPr>
        <p:spPr>
          <a:xfrm>
            <a:off x="4998720" y="7627624"/>
            <a:ext cx="4632960" cy="438150"/>
          </a:xfrm>
          <a:prstGeom prst="rect">
            <a:avLst/>
          </a:prstGeom>
        </p:spPr>
        <p:txBody>
          <a:bodyPr vert="horz" lIns="124662" tIns="62332" rIns="124662" bIns="62332" rtlCol="0" anchor="ctr"/>
          <a:lstStyle>
            <a:lvl1pPr algn="ctr">
              <a:defRPr sz="16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10485120" y="7627624"/>
            <a:ext cx="3413760" cy="438150"/>
          </a:xfrm>
          <a:prstGeom prst="rect">
            <a:avLst/>
          </a:prstGeom>
        </p:spPr>
        <p:txBody>
          <a:bodyPr vert="horz" lIns="124662" tIns="62332" rIns="124662" bIns="62332" rtlCol="0" anchor="ctr"/>
          <a:lstStyle>
            <a:lvl1pPr algn="r">
              <a:defRPr sz="1600">
                <a:solidFill>
                  <a:schemeClr val="tx1">
                    <a:tint val="75000"/>
                  </a:schemeClr>
                </a:solidFill>
              </a:defRPr>
            </a:lvl1pPr>
          </a:lstStyle>
          <a:p>
            <a:fld id="{4BEDD84E-25D4-4983-8AA1-2863C96F08D9}" type="slidenum">
              <a:rPr lang="ko-KR" altLang="en-US" smtClean="0"/>
              <a:pPr/>
              <a:t>‹#›</a:t>
            </a:fld>
            <a:endParaRPr lang="ko-KR"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46606" rtl="0" eaLnBrk="1" latinLnBrk="1" hangingPunct="1">
        <a:spcBef>
          <a:spcPct val="0"/>
        </a:spcBef>
        <a:buNone/>
        <a:defRPr sz="6000" kern="1200">
          <a:solidFill>
            <a:schemeClr val="tx1"/>
          </a:solidFill>
          <a:latin typeface="+mj-lt"/>
          <a:ea typeface="+mj-ea"/>
          <a:cs typeface="+mj-cs"/>
        </a:defRPr>
      </a:lvl1pPr>
    </p:titleStyle>
    <p:bodyStyle>
      <a:lvl1pPr marL="467476" indent="-467476" algn="l" defTabSz="1246606" rtl="0" eaLnBrk="1" latinLnBrk="1" hangingPunct="1">
        <a:spcBef>
          <a:spcPct val="20000"/>
        </a:spcBef>
        <a:buFont typeface="Arial" pitchFamily="34" charset="0"/>
        <a:buChar char="•"/>
        <a:defRPr sz="4400" kern="1200">
          <a:solidFill>
            <a:schemeClr val="tx1"/>
          </a:solidFill>
          <a:latin typeface="+mn-lt"/>
          <a:ea typeface="+mn-ea"/>
          <a:cs typeface="+mn-cs"/>
        </a:defRPr>
      </a:lvl1pPr>
      <a:lvl2pPr marL="1012868" indent="-389566" algn="l" defTabSz="1246606" rtl="0" eaLnBrk="1" latinLnBrk="1" hangingPunct="1">
        <a:spcBef>
          <a:spcPct val="20000"/>
        </a:spcBef>
        <a:buFont typeface="Arial" pitchFamily="34" charset="0"/>
        <a:buChar char="–"/>
        <a:defRPr sz="3800" kern="1200">
          <a:solidFill>
            <a:schemeClr val="tx1"/>
          </a:solidFill>
          <a:latin typeface="+mn-lt"/>
          <a:ea typeface="+mn-ea"/>
          <a:cs typeface="+mn-cs"/>
        </a:defRPr>
      </a:lvl2pPr>
      <a:lvl3pPr marL="1558258" indent="-311652" algn="l" defTabSz="1246606" rtl="0" eaLnBrk="1" latinLnBrk="1" hangingPunct="1">
        <a:spcBef>
          <a:spcPct val="20000"/>
        </a:spcBef>
        <a:buFont typeface="Arial" pitchFamily="34" charset="0"/>
        <a:buChar char="•"/>
        <a:defRPr sz="3300" kern="1200">
          <a:solidFill>
            <a:schemeClr val="tx1"/>
          </a:solidFill>
          <a:latin typeface="+mn-lt"/>
          <a:ea typeface="+mn-ea"/>
          <a:cs typeface="+mn-cs"/>
        </a:defRPr>
      </a:lvl3pPr>
      <a:lvl4pPr marL="2181562"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4pPr>
      <a:lvl5pPr marL="2804865"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5pPr>
      <a:lvl6pPr marL="3428168"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6pPr>
      <a:lvl7pPr marL="4051468"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7pPr>
      <a:lvl8pPr marL="4674771"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8pPr>
      <a:lvl9pPr marL="5298076"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ko-KR"/>
      </a:defPPr>
      <a:lvl1pPr marL="0" algn="l" defTabSz="1246606" rtl="0" eaLnBrk="1" latinLnBrk="1" hangingPunct="1">
        <a:defRPr sz="2500" kern="1200">
          <a:solidFill>
            <a:schemeClr val="tx1"/>
          </a:solidFill>
          <a:latin typeface="+mn-lt"/>
          <a:ea typeface="+mn-ea"/>
          <a:cs typeface="+mn-cs"/>
        </a:defRPr>
      </a:lvl1pPr>
      <a:lvl2pPr marL="623303" algn="l" defTabSz="1246606" rtl="0" eaLnBrk="1" latinLnBrk="1" hangingPunct="1">
        <a:defRPr sz="2500" kern="1200">
          <a:solidFill>
            <a:schemeClr val="tx1"/>
          </a:solidFill>
          <a:latin typeface="+mn-lt"/>
          <a:ea typeface="+mn-ea"/>
          <a:cs typeface="+mn-cs"/>
        </a:defRPr>
      </a:lvl2pPr>
      <a:lvl3pPr marL="1246606" algn="l" defTabSz="1246606" rtl="0" eaLnBrk="1" latinLnBrk="1" hangingPunct="1">
        <a:defRPr sz="2500" kern="1200">
          <a:solidFill>
            <a:schemeClr val="tx1"/>
          </a:solidFill>
          <a:latin typeface="+mn-lt"/>
          <a:ea typeface="+mn-ea"/>
          <a:cs typeface="+mn-cs"/>
        </a:defRPr>
      </a:lvl3pPr>
      <a:lvl4pPr marL="1869909" algn="l" defTabSz="1246606" rtl="0" eaLnBrk="1" latinLnBrk="1" hangingPunct="1">
        <a:defRPr sz="2500" kern="1200">
          <a:solidFill>
            <a:schemeClr val="tx1"/>
          </a:solidFill>
          <a:latin typeface="+mn-lt"/>
          <a:ea typeface="+mn-ea"/>
          <a:cs typeface="+mn-cs"/>
        </a:defRPr>
      </a:lvl4pPr>
      <a:lvl5pPr marL="2493212" algn="l" defTabSz="1246606" rtl="0" eaLnBrk="1" latinLnBrk="1" hangingPunct="1">
        <a:defRPr sz="2500" kern="1200">
          <a:solidFill>
            <a:schemeClr val="tx1"/>
          </a:solidFill>
          <a:latin typeface="+mn-lt"/>
          <a:ea typeface="+mn-ea"/>
          <a:cs typeface="+mn-cs"/>
        </a:defRPr>
      </a:lvl5pPr>
      <a:lvl6pPr marL="3116515" algn="l" defTabSz="1246606" rtl="0" eaLnBrk="1" latinLnBrk="1" hangingPunct="1">
        <a:defRPr sz="2500" kern="1200">
          <a:solidFill>
            <a:schemeClr val="tx1"/>
          </a:solidFill>
          <a:latin typeface="+mn-lt"/>
          <a:ea typeface="+mn-ea"/>
          <a:cs typeface="+mn-cs"/>
        </a:defRPr>
      </a:lvl6pPr>
      <a:lvl7pPr marL="3739819" algn="l" defTabSz="1246606" rtl="0" eaLnBrk="1" latinLnBrk="1" hangingPunct="1">
        <a:defRPr sz="2500" kern="1200">
          <a:solidFill>
            <a:schemeClr val="tx1"/>
          </a:solidFill>
          <a:latin typeface="+mn-lt"/>
          <a:ea typeface="+mn-ea"/>
          <a:cs typeface="+mn-cs"/>
        </a:defRPr>
      </a:lvl7pPr>
      <a:lvl8pPr marL="4363120" algn="l" defTabSz="1246606" rtl="0" eaLnBrk="1" latinLnBrk="1" hangingPunct="1">
        <a:defRPr sz="2500" kern="1200">
          <a:solidFill>
            <a:schemeClr val="tx1"/>
          </a:solidFill>
          <a:latin typeface="+mn-lt"/>
          <a:ea typeface="+mn-ea"/>
          <a:cs typeface="+mn-cs"/>
        </a:defRPr>
      </a:lvl8pPr>
      <a:lvl9pPr marL="4986423" algn="l" defTabSz="1246606" rtl="0" eaLnBrk="1" latinLnBrk="1"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microsoft.com/office/2007/relationships/hdphoto" Target="../media/hdphoto1.wdp"/><Relationship Id="rId18" Type="http://schemas.openxmlformats.org/officeDocument/2006/relationships/image" Target="../media/image7.png"/><Relationship Id="rId3" Type="http://schemas.microsoft.com/office/2007/relationships/media" Target="../media/media2.mp3"/><Relationship Id="rId21" Type="http://schemas.openxmlformats.org/officeDocument/2006/relationships/image" Target="../media/image9.png"/><Relationship Id="rId7" Type="http://schemas.openxmlformats.org/officeDocument/2006/relationships/slideLayout" Target="../slideLayouts/slideLayout7.xml"/><Relationship Id="rId12" Type="http://schemas.openxmlformats.org/officeDocument/2006/relationships/image" Target="../media/image4.png"/><Relationship Id="rId17" Type="http://schemas.microsoft.com/office/2007/relationships/hdphoto" Target="../media/hdphoto3.wdp"/><Relationship Id="rId2" Type="http://schemas.openxmlformats.org/officeDocument/2006/relationships/audio" Target="../media/media1.mp3"/><Relationship Id="rId16" Type="http://schemas.openxmlformats.org/officeDocument/2006/relationships/image" Target="../media/image6.png"/><Relationship Id="rId20" Type="http://schemas.openxmlformats.org/officeDocument/2006/relationships/image" Target="../media/image8.png"/><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3.jpg"/><Relationship Id="rId5" Type="http://schemas.microsoft.com/office/2007/relationships/media" Target="../media/media3.mp3"/><Relationship Id="rId15" Type="http://schemas.microsoft.com/office/2007/relationships/hdphoto" Target="../media/hdphoto2.wdp"/><Relationship Id="rId10" Type="http://schemas.openxmlformats.org/officeDocument/2006/relationships/image" Target="../media/image2.png"/><Relationship Id="rId19" Type="http://schemas.microsoft.com/office/2007/relationships/hdphoto" Target="../media/hdphoto4.wdp"/><Relationship Id="rId4" Type="http://schemas.openxmlformats.org/officeDocument/2006/relationships/audio" Target="../media/media2.mp3"/><Relationship Id="rId9" Type="http://schemas.openxmlformats.org/officeDocument/2006/relationships/image" Target="../media/image1.png"/><Relationship Id="rId14" Type="http://schemas.openxmlformats.org/officeDocument/2006/relationships/image" Target="../media/image5.png"/><Relationship Id="rId22"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7.xml"/><Relationship Id="rId7" Type="http://schemas.openxmlformats.org/officeDocument/2006/relationships/image" Target="../media/image29.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28.jpg"/><Relationship Id="rId5" Type="http://schemas.openxmlformats.org/officeDocument/2006/relationships/image" Target="../media/image1.png"/><Relationship Id="rId4" Type="http://schemas.openxmlformats.org/officeDocument/2006/relationships/notesSlide" Target="../notesSlides/notesSlide6.xml"/><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30.png"/><Relationship Id="rId3" Type="http://schemas.openxmlformats.org/officeDocument/2006/relationships/slideLayout" Target="../slideLayouts/slideLayout7.xml"/><Relationship Id="rId7" Type="http://schemas.openxmlformats.org/officeDocument/2006/relationships/image" Target="../media/image27.png"/><Relationship Id="rId12" Type="http://schemas.openxmlformats.org/officeDocument/2006/relationships/image" Target="../media/image29.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28.jpg"/><Relationship Id="rId11" Type="http://schemas.openxmlformats.org/officeDocument/2006/relationships/image" Target="../media/image24.png"/><Relationship Id="rId5" Type="http://schemas.openxmlformats.org/officeDocument/2006/relationships/image" Target="../media/image31.png"/><Relationship Id="rId10" Type="http://schemas.openxmlformats.org/officeDocument/2006/relationships/image" Target="../media/image23.png"/><Relationship Id="rId4" Type="http://schemas.openxmlformats.org/officeDocument/2006/relationships/notesSlide" Target="../notesSlides/notesSlide7.xml"/><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0.png"/><Relationship Id="rId3" Type="http://schemas.openxmlformats.org/officeDocument/2006/relationships/slideLayout" Target="../slideLayouts/slideLayout7.xml"/><Relationship Id="rId7" Type="http://schemas.openxmlformats.org/officeDocument/2006/relationships/image" Target="../media/image12.png"/><Relationship Id="rId12" Type="http://schemas.openxmlformats.org/officeDocument/2006/relationships/image" Target="../media/image29.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28.jpg"/><Relationship Id="rId11" Type="http://schemas.openxmlformats.org/officeDocument/2006/relationships/image" Target="../media/image18.png"/><Relationship Id="rId5" Type="http://schemas.openxmlformats.org/officeDocument/2006/relationships/image" Target="../media/image31.png"/><Relationship Id="rId10" Type="http://schemas.openxmlformats.org/officeDocument/2006/relationships/image" Target="../media/image27.png"/><Relationship Id="rId4" Type="http://schemas.openxmlformats.org/officeDocument/2006/relationships/notesSlide" Target="../notesSlides/notesSlide8.xml"/><Relationship Id="rId9"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7.xml"/><Relationship Id="rId7" Type="http://schemas.openxmlformats.org/officeDocument/2006/relationships/image" Target="../media/image19.png"/><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11.jpg"/><Relationship Id="rId11" Type="http://schemas.openxmlformats.org/officeDocument/2006/relationships/image" Target="../media/image10.png"/><Relationship Id="rId5" Type="http://schemas.openxmlformats.org/officeDocument/2006/relationships/image" Target="../media/image2.png"/><Relationship Id="rId10" Type="http://schemas.openxmlformats.org/officeDocument/2006/relationships/image" Target="../media/image27.png"/><Relationship Id="rId4" Type="http://schemas.openxmlformats.org/officeDocument/2006/relationships/notesSlide" Target="../notesSlides/notesSlide10.xml"/><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audio" Target="../media/media7.mp3"/><Relationship Id="rId13" Type="http://schemas.openxmlformats.org/officeDocument/2006/relationships/image" Target="../media/image15.png"/><Relationship Id="rId3" Type="http://schemas.microsoft.com/office/2007/relationships/media" Target="../media/media5.mp3"/><Relationship Id="rId7" Type="http://schemas.microsoft.com/office/2007/relationships/media" Target="../media/media7.mp3"/><Relationship Id="rId12" Type="http://schemas.openxmlformats.org/officeDocument/2006/relationships/image" Target="../media/image11.jpg"/><Relationship Id="rId17" Type="http://schemas.openxmlformats.org/officeDocument/2006/relationships/image" Target="../media/image19.png"/><Relationship Id="rId2" Type="http://schemas.openxmlformats.org/officeDocument/2006/relationships/audio" Target="../media/media4.mp3"/><Relationship Id="rId16" Type="http://schemas.openxmlformats.org/officeDocument/2006/relationships/image" Target="../media/image18.png"/><Relationship Id="rId1" Type="http://schemas.microsoft.com/office/2007/relationships/media" Target="../media/media4.mp3"/><Relationship Id="rId6" Type="http://schemas.microsoft.com/office/2007/relationships/media" Target="../media/media6.mp3"/><Relationship Id="rId11" Type="http://schemas.openxmlformats.org/officeDocument/2006/relationships/image" Target="../media/image2.png"/><Relationship Id="rId5" Type="http://schemas.openxmlformats.org/officeDocument/2006/relationships/audio" Target="NULL" TargetMode="External"/><Relationship Id="rId15" Type="http://schemas.openxmlformats.org/officeDocument/2006/relationships/image" Target="../media/image17.png"/><Relationship Id="rId10" Type="http://schemas.openxmlformats.org/officeDocument/2006/relationships/notesSlide" Target="../notesSlides/notesSlide3.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jp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0.jp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22.png"/><Relationship Id="rId3" Type="http://schemas.microsoft.com/office/2007/relationships/media" Target="../media/media1.mp3"/><Relationship Id="rId7" Type="http://schemas.openxmlformats.org/officeDocument/2006/relationships/image" Target="../media/image2.png"/><Relationship Id="rId12" Type="http://schemas.openxmlformats.org/officeDocument/2006/relationships/image" Target="../media/image18.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notesSlide" Target="../notesSlides/notesSlide5.xml"/><Relationship Id="rId11" Type="http://schemas.openxmlformats.org/officeDocument/2006/relationships/image" Target="../media/image24.png"/><Relationship Id="rId5" Type="http://schemas.openxmlformats.org/officeDocument/2006/relationships/slideLayout" Target="../slideLayouts/slideLayout7.xml"/><Relationship Id="rId1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audio" Target="../media/media1.mp3"/><Relationship Id="rId9" Type="http://schemas.openxmlformats.org/officeDocument/2006/relationships/image" Target="../media/image20.jpg"/><Relationship Id="rId1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7.xml"/><Relationship Id="rId7" Type="http://schemas.openxmlformats.org/officeDocument/2006/relationships/image" Target="../media/image21.png"/><Relationship Id="rId12" Type="http://schemas.openxmlformats.org/officeDocument/2006/relationships/image" Target="../media/image27.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16.png"/><Relationship Id="rId11" Type="http://schemas.openxmlformats.org/officeDocument/2006/relationships/image" Target="../media/image26.png"/><Relationship Id="rId5" Type="http://schemas.openxmlformats.org/officeDocument/2006/relationships/image" Target="../media/image25.jpg"/><Relationship Id="rId10" Type="http://schemas.openxmlformats.org/officeDocument/2006/relationships/image" Target="../media/image24.png"/><Relationship Id="rId4" Type="http://schemas.openxmlformats.org/officeDocument/2006/relationships/image" Target="../media/image2.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level up (makofox__level-up).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731493" y="8507287"/>
            <a:ext cx="487363" cy="487363"/>
          </a:xfrm>
          <a:prstGeom prst="rect">
            <a:avLst/>
          </a:prstGeom>
        </p:spPr>
      </p:pic>
      <p:pic>
        <p:nvPicPr>
          <p:cNvPr id="3" name="Toccata-and-fugue-in-d-minor (Paul Pitman).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0" y="8507288"/>
            <a:ext cx="487363" cy="487363"/>
          </a:xfrm>
          <a:prstGeom prst="rect">
            <a:avLst/>
          </a:prstGeom>
        </p:spPr>
      </p:pic>
      <p:pic>
        <p:nvPicPr>
          <p:cNvPr id="16" name="thunder (josh74000mc__thunder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1914600" y="8507287"/>
            <a:ext cx="487363" cy="487363"/>
          </a:xfrm>
          <a:prstGeom prst="rect">
            <a:avLst/>
          </a:prstGeom>
        </p:spPr>
      </p:pic>
      <p:pic>
        <p:nvPicPr>
          <p:cNvPr id="2" name="Background"/>
          <p:cNvPicPr>
            <a:picLocks noChangeAspect="1"/>
          </p:cNvPicPr>
          <p:nvPr/>
        </p:nvPicPr>
        <p:blipFill rotWithShape="1">
          <a:blip r:embed="rId11">
            <a:extLst>
              <a:ext uri="{28A0092B-C50C-407E-A947-70E740481C1C}">
                <a14:useLocalDpi xmlns:a14="http://schemas.microsoft.com/office/drawing/2010/main" val="0"/>
              </a:ext>
            </a:extLst>
          </a:blip>
          <a:srcRect t="3207" b="12441"/>
          <a:stretch/>
        </p:blipFill>
        <p:spPr>
          <a:xfrm>
            <a:off x="-22969" y="0"/>
            <a:ext cx="14657349" cy="8229600"/>
          </a:xfrm>
          <a:prstGeom prst="rect">
            <a:avLst/>
          </a:prstGeom>
        </p:spPr>
      </p:pic>
      <p:pic>
        <p:nvPicPr>
          <p:cNvPr id="4" name="Vampire"/>
          <p:cNvPicPr>
            <a:picLocks noChangeAspect="1"/>
          </p:cNvPicPr>
          <p:nvPr/>
        </p:nvPicPr>
        <p:blipFill>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076445" y="946448"/>
            <a:ext cx="655122" cy="930754"/>
          </a:xfrm>
          <a:prstGeom prst="rect">
            <a:avLst/>
          </a:prstGeom>
        </p:spPr>
      </p:pic>
      <p:pic>
        <p:nvPicPr>
          <p:cNvPr id="5" name="Mummy"/>
          <p:cNvPicPr>
            <a:picLocks noChangeAspect="1"/>
          </p:cNvPicPr>
          <p:nvPr/>
        </p:nvPicPr>
        <p:blipFill>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012690" y="6275040"/>
            <a:ext cx="421039" cy="792088"/>
          </a:xfrm>
          <a:prstGeom prst="rect">
            <a:avLst/>
          </a:prstGeom>
        </p:spPr>
      </p:pic>
      <p:pic>
        <p:nvPicPr>
          <p:cNvPr id="6" name="Werewolf"/>
          <p:cNvPicPr>
            <a:picLocks noChangeAspect="1"/>
          </p:cNvPicPr>
          <p:nvPr/>
        </p:nvPicPr>
        <p:blipFill>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866928" y="5626968"/>
            <a:ext cx="1624150" cy="1705650"/>
          </a:xfrm>
          <a:prstGeom prst="rect">
            <a:avLst/>
          </a:prstGeom>
        </p:spPr>
      </p:pic>
      <p:pic>
        <p:nvPicPr>
          <p:cNvPr id="7" name="Witch"/>
          <p:cNvPicPr>
            <a:picLocks noChangeAspect="1"/>
          </p:cNvPicPr>
          <p:nvPr/>
        </p:nvPicPr>
        <p:blipFill>
          <a:blip r:embed="rId18">
            <a:duotone>
              <a:prstClr val="black"/>
              <a:schemeClr val="accent1">
                <a:tint val="45000"/>
                <a:satMod val="400000"/>
              </a:schemeClr>
            </a:duotone>
            <a:extLst>
              <a:ext uri="{BEBA8EAE-BF5A-486C-A8C5-ECC9F3942E4B}">
                <a14:imgProps xmlns:a14="http://schemas.microsoft.com/office/drawing/2010/main">
                  <a14:imgLayer r:embed="rId19">
                    <a14:imgEffect>
                      <a14:saturation sat="400000"/>
                    </a14:imgEffect>
                    <a14:imgEffect>
                      <a14:brightnessContrast bright="-95000"/>
                    </a14:imgEffect>
                  </a14:imgLayer>
                </a14:imgProps>
              </a:ext>
              <a:ext uri="{28A0092B-C50C-407E-A947-70E740481C1C}">
                <a14:useLocalDpi xmlns:a14="http://schemas.microsoft.com/office/drawing/2010/main" val="0"/>
              </a:ext>
            </a:extLst>
          </a:blip>
          <a:stretch>
            <a:fillRect/>
          </a:stretch>
        </p:blipFill>
        <p:spPr>
          <a:xfrm>
            <a:off x="8996407" y="1587725"/>
            <a:ext cx="623049" cy="777794"/>
          </a:xfrm>
          <a:prstGeom prst="rect">
            <a:avLst/>
          </a:prstGeom>
        </p:spPr>
      </p:pic>
      <p:pic>
        <p:nvPicPr>
          <p:cNvPr id="15" name="Text Level Up"/>
          <p:cNvPicPr>
            <a:picLocks noChangeAspect="1"/>
          </p:cNvPicPr>
          <p:nvPr/>
        </p:nvPicPr>
        <p:blipFill rotWithShape="1">
          <a:blip r:embed="rId20">
            <a:extLst>
              <a:ext uri="{28A0092B-C50C-407E-A947-70E740481C1C}">
                <a14:useLocalDpi xmlns:a14="http://schemas.microsoft.com/office/drawing/2010/main" val="0"/>
              </a:ext>
            </a:extLst>
          </a:blip>
          <a:srcRect l="7257" t="14216" r="7131" b="27421"/>
          <a:stretch/>
        </p:blipFill>
        <p:spPr>
          <a:xfrm>
            <a:off x="5885146" y="3754760"/>
            <a:ext cx="8611110" cy="1676400"/>
          </a:xfrm>
          <a:prstGeom prst="rect">
            <a:avLst/>
          </a:prstGeom>
        </p:spPr>
      </p:pic>
      <p:pic>
        <p:nvPicPr>
          <p:cNvPr id="14" name="Text Halloween"/>
          <p:cNvPicPr>
            <a:picLocks noChangeAspect="1"/>
          </p:cNvPicPr>
          <p:nvPr/>
        </p:nvPicPr>
        <p:blipFill rotWithShape="1">
          <a:blip r:embed="rId21">
            <a:extLst>
              <a:ext uri="{28A0092B-C50C-407E-A947-70E740481C1C}">
                <a14:useLocalDpi xmlns:a14="http://schemas.microsoft.com/office/drawing/2010/main" val="0"/>
              </a:ext>
            </a:extLst>
          </a:blip>
          <a:srcRect l="10045" t="14412" r="10802" b="28794"/>
          <a:stretch/>
        </p:blipFill>
        <p:spPr>
          <a:xfrm>
            <a:off x="5679003" y="1457295"/>
            <a:ext cx="9053021" cy="2873529"/>
          </a:xfrm>
          <a:prstGeom prst="rect">
            <a:avLst/>
          </a:prstGeom>
        </p:spPr>
      </p:pic>
      <p:sp>
        <p:nvSpPr>
          <p:cNvPr id="13" name="Watermark"/>
          <p:cNvSpPr/>
          <p:nvPr/>
        </p:nvSpPr>
        <p:spPr>
          <a:xfrm>
            <a:off x="1282514" y="6560410"/>
            <a:ext cx="2000238" cy="1543041"/>
          </a:xfrm>
          <a:prstGeom prst="rect">
            <a:avLst/>
          </a:prstGeom>
          <a:blipFill dpi="0" rotWithShape="1">
            <a:blip r:embed="rId22" cstate="print">
              <a:alphaModFix amt="5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823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20" fill="hold"/>
                                        <p:tgtEl>
                                          <p:spTgt spid="3"/>
                                        </p:tgtEl>
                                      </p:cBhvr>
                                    </p:cmd>
                                  </p:childTnLst>
                                </p:cTn>
                              </p:par>
                              <p:par>
                                <p:cTn id="7" presetID="53" presetClass="entr" presetSubtype="16"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fltVal val="0"/>
                                          </p:val>
                                        </p:tav>
                                        <p:tav tm="100000">
                                          <p:val>
                                            <p:strVal val="#ppt_h"/>
                                          </p:val>
                                        </p:tav>
                                      </p:tavLst>
                                    </p:anim>
                                    <p:animEffect transition="in" filter="fade">
                                      <p:cBhvr>
                                        <p:cTn id="11" dur="500"/>
                                        <p:tgtEl>
                                          <p:spTgt spid="5"/>
                                        </p:tgtEl>
                                      </p:cBhvr>
                                    </p:animEffect>
                                  </p:childTnLst>
                                </p:cTn>
                              </p:par>
                              <p:par>
                                <p:cTn id="12" presetID="53" presetClass="entr" presetSubtype="16" fill="hold" nodeType="withEffect">
                                  <p:stCondLst>
                                    <p:cond delay="10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2" presetClass="entr" presetSubtype="3" fill="hold" nodeType="withEffect">
                                  <p:stCondLst>
                                    <p:cond delay="20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par>
                                <p:cTn id="21" presetID="47" presetClass="entr" presetSubtype="0" fill="hold" nodeType="withEffect">
                                  <p:stCondLst>
                                    <p:cond delay="3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35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500"/>
                                        <p:tgtEl>
                                          <p:spTgt spid="14"/>
                                        </p:tgtEl>
                                      </p:cBhvr>
                                    </p:animEffect>
                                  </p:childTnLst>
                                </p:cTn>
                              </p:par>
                              <p:par>
                                <p:cTn id="29" presetID="1" presetClass="entr" presetSubtype="0" fill="hold" nodeType="withEffect">
                                  <p:stCondLst>
                                    <p:cond delay="500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mediacall" presetSubtype="0" fill="hold" nodeType="withEffect">
                                  <p:stCondLst>
                                    <p:cond delay="5000"/>
                                  </p:stCondLst>
                                  <p:childTnLst>
                                    <p:cmd type="call" cmd="playFrom(0.0)">
                                      <p:cBhvr>
                                        <p:cTn id="32" dur="3432" fill="hold"/>
                                        <p:tgtEl>
                                          <p:spTgt spid="16"/>
                                        </p:tgtEl>
                                      </p:cBhvr>
                                    </p:cmd>
                                  </p:childTnLst>
                                </p:cTn>
                              </p:par>
                              <p:par>
                                <p:cTn id="33" presetID="1" presetClass="mediacall" presetSubtype="0" fill="hold" nodeType="withEffect">
                                  <p:stCondLst>
                                    <p:cond delay="6500"/>
                                  </p:stCondLst>
                                  <p:childTnLst>
                                    <p:cmd type="call" cmd="playFrom(0.0)">
                                      <p:cBhvr>
                                        <p:cTn id="34" dur="626" fill="hold"/>
                                        <p:tgtEl>
                                          <p:spTgt spid="17"/>
                                        </p:tgtEl>
                                      </p:cBhvr>
                                    </p:cmd>
                                  </p:childTnLst>
                                </p:cTn>
                              </p:par>
                              <p:par>
                                <p:cTn id="35" presetID="35" presetClass="emph" presetSubtype="0" repeatCount="2000" fill="hold" nodeType="withEffect">
                                  <p:stCondLst>
                                    <p:cond delay="5000"/>
                                  </p:stCondLst>
                                  <p:childTnLst>
                                    <p:anim calcmode="discrete" valueType="str">
                                      <p:cBhvr>
                                        <p:cTn id="36" dur="1500" fill="hold"/>
                                        <p:tgtEl>
                                          <p:spTgt spid="15"/>
                                        </p:tgtEl>
                                        <p:attrNameLst>
                                          <p:attrName>style.visibility</p:attrName>
                                        </p:attrNameLst>
                                      </p:cBhvr>
                                      <p:tavLst>
                                        <p:tav tm="0">
                                          <p:val>
                                            <p:strVal val="hidden"/>
                                          </p:val>
                                        </p:tav>
                                        <p:tav tm="50000">
                                          <p:val>
                                            <p:strVal val="visible"/>
                                          </p:val>
                                        </p:tav>
                                      </p:tavLst>
                                    </p:anim>
                                  </p:childTnLst>
                                </p:cTn>
                              </p:par>
                              <p:par>
                                <p:cTn id="37" presetID="10" presetClass="entr" presetSubtype="0" fill="hold" grpId="0" nodeType="withEffect">
                                  <p:stCondLst>
                                    <p:cond delay="7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40" fill="hold" display="0">
                  <p:stCondLst>
                    <p:cond delay="indefinite"/>
                  </p:stCondLst>
                  <p:endCondLst>
                    <p:cond evt="onStopAudio" delay="0">
                      <p:tgtEl>
                        <p:sldTgt/>
                      </p:tgtEl>
                    </p:cond>
                  </p:endCondLst>
                </p:cTn>
                <p:tgtEl>
                  <p:spTgt spid="3"/>
                </p:tgtEl>
              </p:cMediaNode>
            </p:audio>
            <p:audio>
              <p:cMediaNode vol="54545">
                <p:cTn id="41" fill="hold" display="0">
                  <p:stCondLst>
                    <p:cond delay="indefinite"/>
                  </p:stCondLst>
                  <p:endCondLst>
                    <p:cond evt="onStopAudio" delay="0">
                      <p:tgtEl>
                        <p:sldTgt/>
                      </p:tgtEl>
                    </p:cond>
                  </p:endCondLst>
                </p:cTn>
                <p:tgtEl>
                  <p:spTgt spid="16"/>
                </p:tgtEl>
              </p:cMediaNode>
            </p:audio>
            <p:audio>
              <p:cMediaNode vol="80000">
                <p:cTn id="42" fill="hold" display="0">
                  <p:stCondLst>
                    <p:cond delay="indefinite"/>
                  </p:stCondLst>
                  <p:endCondLst>
                    <p:cond evt="onStopAudio" delay="0">
                      <p:tgtEl>
                        <p:sldTgt/>
                      </p:tgtEl>
                    </p:cond>
                  </p:endCondLst>
                </p:cTn>
                <p:tgtEl>
                  <p:spTgt spid="17"/>
                </p:tgtEl>
              </p:cMediaNode>
            </p:audio>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tinger- Toccata-and-fugue-in-d-minor (Paul Pitma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8456" y="8363272"/>
            <a:ext cx="487363" cy="487363"/>
          </a:xfrm>
          <a:prstGeom prst="rect">
            <a:avLst/>
          </a:prstGeom>
        </p:spPr>
      </p:pic>
      <p:pic>
        <p:nvPicPr>
          <p:cNvPr id="6" name="Background"/>
          <p:cNvPicPr>
            <a:picLocks noChangeAspect="1"/>
          </p:cNvPicPr>
          <p:nvPr/>
        </p:nvPicPr>
        <p:blipFill rotWithShape="1">
          <a:blip r:embed="rId6">
            <a:extLst>
              <a:ext uri="{28A0092B-C50C-407E-A947-70E740481C1C}">
                <a14:useLocalDpi xmlns:a14="http://schemas.microsoft.com/office/drawing/2010/main" val="0"/>
              </a:ext>
            </a:extLst>
          </a:blip>
          <a:srcRect l="13816" r="14445"/>
          <a:stretch/>
        </p:blipFill>
        <p:spPr>
          <a:xfrm>
            <a:off x="-129319" y="1"/>
            <a:ext cx="14759719" cy="8229676"/>
          </a:xfrm>
          <a:prstGeom prst="rect">
            <a:avLst/>
          </a:prstGeom>
        </p:spPr>
      </p:pic>
      <p:pic>
        <p:nvPicPr>
          <p:cNvPr id="12" name="Teacher Wol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2775371" y="3538736"/>
            <a:ext cx="2665154" cy="4214936"/>
          </a:xfrm>
          <a:prstGeom prst="rect">
            <a:avLst/>
          </a:prstGeom>
        </p:spPr>
      </p:pic>
      <p:pic>
        <p:nvPicPr>
          <p:cNvPr id="3" name="Vampire Fly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55360" y="4187683"/>
            <a:ext cx="2883381" cy="4096512"/>
          </a:xfrm>
          <a:prstGeom prst="rect">
            <a:avLst/>
          </a:prstGeom>
        </p:spPr>
      </p:pic>
      <p:sp>
        <p:nvSpPr>
          <p:cNvPr id="4" name="TextBox 3"/>
          <p:cNvSpPr txBox="1"/>
          <p:nvPr/>
        </p:nvSpPr>
        <p:spPr>
          <a:xfrm>
            <a:off x="0" y="1"/>
            <a:ext cx="14630400" cy="2281600"/>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You can challenge </a:t>
            </a:r>
            <a:r>
              <a:rPr lang="en-US" altLang="ko-KR" sz="8200" dirty="0" smtClean="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the </a:t>
            </a:r>
            <a:r>
              <a:rPr lang="en-US" altLang="ko-KR" sz="8200" dirty="0">
                <a:ln>
                  <a:solidFill>
                    <a:schemeClr val="bg1"/>
                  </a:solidFill>
                </a:ln>
                <a:solidFill>
                  <a:schemeClr val="accent2"/>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Teacher</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p>
        </p:txBody>
      </p:sp>
      <p:pic>
        <p:nvPicPr>
          <p:cNvPr id="5" name="Teacher Witch"/>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336647" y="3355725"/>
            <a:ext cx="2442049" cy="4490988"/>
          </a:xfrm>
          <a:prstGeom prst="rect">
            <a:avLst/>
          </a:prstGeom>
        </p:spPr>
      </p:pic>
    </p:spTree>
    <p:extLst>
      <p:ext uri="{BB962C8B-B14F-4D97-AF65-F5344CB8AC3E}">
        <p14:creationId xmlns:p14="http://schemas.microsoft.com/office/powerpoint/2010/main" val="238710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328" fill="hold"/>
                                        <p:tgtEl>
                                          <p:spTgt spid="2"/>
                                        </p:tgtEl>
                                      </p:cBhvr>
                                    </p:cmd>
                                  </p:childTnLst>
                                </p:cTn>
                              </p:par>
                              <p:par>
                                <p:cTn id="7" presetID="2" presetClass="entr" presetSubtype="4"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1+#ppt_h/2"/>
                                          </p:val>
                                        </p:tav>
                                        <p:tav tm="100000">
                                          <p:val>
                                            <p:strVal val="#ppt_y"/>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47" presetClass="entr" presetSubtype="0" fill="hold"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2" presetClass="entr" presetSubtype="8" fill="hold" nodeType="withEffect">
                                  <p:stCondLst>
                                    <p:cond delay="5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2"/>
                </p:tgtEl>
              </p:cMediaNode>
            </p:audio>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rgan fanfare (ricniclas__fanfar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8456" y="8435280"/>
            <a:ext cx="487363" cy="487363"/>
          </a:xfrm>
          <a:prstGeom prst="rect">
            <a:avLst/>
          </a:prstGeom>
        </p:spPr>
      </p:pic>
      <p:pic>
        <p:nvPicPr>
          <p:cNvPr id="17" name="Background"/>
          <p:cNvPicPr>
            <a:picLocks noChangeAspect="1"/>
          </p:cNvPicPr>
          <p:nvPr/>
        </p:nvPicPr>
        <p:blipFill rotWithShape="1">
          <a:blip r:embed="rId6">
            <a:extLst>
              <a:ext uri="{28A0092B-C50C-407E-A947-70E740481C1C}">
                <a14:useLocalDpi xmlns:a14="http://schemas.microsoft.com/office/drawing/2010/main" val="0"/>
              </a:ext>
            </a:extLst>
          </a:blip>
          <a:srcRect l="13816" r="14445"/>
          <a:stretch/>
        </p:blipFill>
        <p:spPr>
          <a:xfrm>
            <a:off x="-129319" y="1"/>
            <a:ext cx="14759719" cy="8229676"/>
          </a:xfrm>
          <a:prstGeom prst="rect">
            <a:avLst/>
          </a:prstGeom>
        </p:spPr>
      </p:pic>
      <p:pic>
        <p:nvPicPr>
          <p:cNvPr id="19" name="Vampi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55360" y="4187683"/>
            <a:ext cx="2883381" cy="4096512"/>
          </a:xfrm>
          <a:prstGeom prst="rect">
            <a:avLst/>
          </a:prstGeom>
        </p:spPr>
      </p:pic>
      <p:pic>
        <p:nvPicPr>
          <p:cNvPr id="3" name="Vampire Victory"/>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27368" y="4282085"/>
            <a:ext cx="2592288" cy="3907707"/>
          </a:xfrm>
          <a:prstGeom prst="rect">
            <a:avLst/>
          </a:prstGeom>
        </p:spPr>
      </p:pic>
      <p:sp>
        <p:nvSpPr>
          <p:cNvPr id="4" name="TextBox 3"/>
          <p:cNvSpPr txBox="1"/>
          <p:nvPr/>
        </p:nvSpPr>
        <p:spPr>
          <a:xfrm>
            <a:off x="0" y="1"/>
            <a:ext cx="14630400" cy="222902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If you </a:t>
            </a:r>
            <a:r>
              <a:rPr lang="en-US" altLang="ko-KR" sz="8200" dirty="0">
                <a:ln>
                  <a:solidFill>
                    <a:schemeClr val="bg1"/>
                  </a:solidFill>
                </a:ln>
                <a:solidFill>
                  <a:srgbClr val="0070C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win</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against the </a:t>
            </a:r>
            <a:r>
              <a:rPr lang="en-US" altLang="ko-KR" sz="8200" dirty="0">
                <a:ln>
                  <a:solidFill>
                    <a:schemeClr val="bg1"/>
                  </a:solidFill>
                </a:ln>
                <a:solidFill>
                  <a:schemeClr val="accent2"/>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Teacher</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p>
        </p:txBody>
      </p:sp>
      <p:pic>
        <p:nvPicPr>
          <p:cNvPr id="7" name="RPS Hands"/>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5925312" y="2885838"/>
            <a:ext cx="2779776" cy="2139696"/>
          </a:xfrm>
          <a:prstGeom prst="rect">
            <a:avLst/>
          </a:prstGeom>
        </p:spPr>
      </p:pic>
      <p:pic>
        <p:nvPicPr>
          <p:cNvPr id="11" name="Rock"/>
          <p:cNvPicPr>
            <a:picLocks/>
          </p:cNvPicPr>
          <p:nvPr/>
        </p:nvPicPr>
        <p:blipFill rotWithShape="1">
          <a:blip r:embed="rId10" cstate="print">
            <a:extLst>
              <a:ext uri="{28A0092B-C50C-407E-A947-70E740481C1C}">
                <a14:useLocalDpi xmlns:a14="http://schemas.microsoft.com/office/drawing/2010/main" val="0"/>
              </a:ext>
            </a:extLst>
          </a:blip>
          <a:srcRect l="55769" b="41331"/>
          <a:stretch/>
        </p:blipFill>
        <p:spPr>
          <a:xfrm>
            <a:off x="7363944" y="3025067"/>
            <a:ext cx="1389888" cy="1435372"/>
          </a:xfrm>
          <a:prstGeom prst="rect">
            <a:avLst/>
          </a:prstGeom>
          <a:effectLst>
            <a:glow rad="228600">
              <a:schemeClr val="accent1">
                <a:satMod val="175000"/>
                <a:alpha val="40000"/>
              </a:schemeClr>
            </a:glow>
          </a:effectLst>
        </p:spPr>
      </p:pic>
      <p:pic>
        <p:nvPicPr>
          <p:cNvPr id="13" name="Scissors"/>
          <p:cNvPicPr>
            <a:picLocks/>
          </p:cNvPicPr>
          <p:nvPr/>
        </p:nvPicPr>
        <p:blipFill rotWithShape="1">
          <a:blip r:embed="rId11" cstate="print">
            <a:extLst>
              <a:ext uri="{28A0092B-C50C-407E-A947-70E740481C1C}">
                <a14:useLocalDpi xmlns:a14="http://schemas.microsoft.com/office/drawing/2010/main" val="0"/>
              </a:ext>
            </a:extLst>
          </a:blip>
          <a:srcRect r="50000" b="50000"/>
          <a:stretch/>
        </p:blipFill>
        <p:spPr>
          <a:xfrm>
            <a:off x="5875040" y="3404236"/>
            <a:ext cx="1444752" cy="1081607"/>
          </a:xfrm>
          <a:prstGeom prst="rect">
            <a:avLst/>
          </a:prstGeom>
          <a:effectLst>
            <a:glow rad="228600">
              <a:schemeClr val="accent2">
                <a:satMod val="175000"/>
                <a:alpha val="40000"/>
              </a:schemeClr>
            </a:glow>
          </a:effectLst>
        </p:spPr>
      </p:pic>
      <p:sp>
        <p:nvSpPr>
          <p:cNvPr id="14" name="TextBox 13"/>
          <p:cNvSpPr txBox="1"/>
          <p:nvPr/>
        </p:nvSpPr>
        <p:spPr>
          <a:xfrm>
            <a:off x="-22969" y="1"/>
            <a:ext cx="14630400" cy="2281600"/>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you</a:t>
            </a: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8200" dirty="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win the game</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p>
          <a:p>
            <a:pPr algn="ctr">
              <a:lnSpc>
                <a:spcPts val="8182"/>
              </a:lnSpc>
            </a:pPr>
            <a:r>
              <a:rPr lang="en-US" altLang="ko-KR" sz="8200" dirty="0">
                <a:ln>
                  <a:solidFill>
                    <a:schemeClr val="bg1"/>
                  </a:solidFill>
                </a:ln>
                <a:solidFill>
                  <a:srgbClr val="0070C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Congratulations!</a:t>
            </a:r>
          </a:p>
        </p:txBody>
      </p:sp>
      <p:sp>
        <p:nvSpPr>
          <p:cNvPr id="15" name="Oval Callout 14"/>
          <p:cNvSpPr/>
          <p:nvPr/>
        </p:nvSpPr>
        <p:spPr>
          <a:xfrm>
            <a:off x="10197050" y="2746648"/>
            <a:ext cx="3004859" cy="1579937"/>
          </a:xfrm>
          <a:prstGeom prst="wedgeEllipseCallout">
            <a:avLst>
              <a:gd name="adj1" fmla="val -29842"/>
              <a:gd name="adj2" fmla="val 61061"/>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altLang="ko-KR" sz="6500" dirty="0">
                <a:solidFill>
                  <a:srgbClr val="C00000"/>
                </a:solidFill>
                <a:latin typeface="Balsamiq Sans" panose="02000603000000000000" pitchFamily="2" charset="0"/>
              </a:rPr>
              <a:t>Yay!</a:t>
            </a:r>
            <a:endParaRPr lang="en-US" sz="6500" dirty="0">
              <a:solidFill>
                <a:srgbClr val="C00000"/>
              </a:solidFill>
              <a:latin typeface="Balsamiq Sans" panose="02000603000000000000" pitchFamily="2" charset="0"/>
            </a:endParaRPr>
          </a:p>
        </p:txBody>
      </p:sp>
      <p:pic>
        <p:nvPicPr>
          <p:cNvPr id="20" name="Teacher Wol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2775371" y="3538736"/>
            <a:ext cx="2665154" cy="4214936"/>
          </a:xfrm>
          <a:prstGeom prst="rect">
            <a:avLst/>
          </a:prstGeom>
        </p:spPr>
      </p:pic>
      <p:pic>
        <p:nvPicPr>
          <p:cNvPr id="21" name="Teacher Witch"/>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336647" y="3355725"/>
            <a:ext cx="2442049" cy="4490988"/>
          </a:xfrm>
          <a:prstGeom prst="rect">
            <a:avLst/>
          </a:prstGeom>
        </p:spPr>
      </p:pic>
    </p:spTree>
    <p:extLst>
      <p:ext uri="{BB962C8B-B14F-4D97-AF65-F5344CB8AC3E}">
        <p14:creationId xmlns:p14="http://schemas.microsoft.com/office/powerpoint/2010/main" val="546856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8" presetClass="emph" presetSubtype="0" repeatCount="indefinite" fill="hold" nodeType="withEffect">
                                  <p:stCondLst>
                                    <p:cond delay="0"/>
                                  </p:stCondLst>
                                  <p:childTnLst>
                                    <p:animRot by="21600000">
                                      <p:cBhvr>
                                        <p:cTn id="13" dur="1000" fill="hold"/>
                                        <p:tgtEl>
                                          <p:spTgt spid="7"/>
                                        </p:tgtEl>
                                        <p:attrNameLst>
                                          <p:attrName>r</p:attrName>
                                        </p:attrNameLst>
                                      </p:cBhvr>
                                    </p:animRot>
                                  </p:childTnLst>
                                </p:cTn>
                              </p:par>
                            </p:childTnLst>
                          </p:cTn>
                        </p:par>
                        <p:par>
                          <p:cTn id="14" fill="hold">
                            <p:stCondLst>
                              <p:cond delay="1500"/>
                            </p:stCondLst>
                            <p:childTnLst>
                              <p:par>
                                <p:cTn id="15" presetID="10" presetClass="exit" presetSubtype="0" fill="hold" nodeType="after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 presetClass="mediacall" presetSubtype="0" fill="hold" nodeType="withEffect">
                                  <p:stCondLst>
                                    <p:cond delay="0"/>
                                  </p:stCondLst>
                                  <p:childTnLst>
                                    <p:cmd type="call" cmd="playFrom(0.0)">
                                      <p:cBhvr>
                                        <p:cTn id="33" dur="2037" fill="hold"/>
                                        <p:tgtEl>
                                          <p:spTgt spid="2"/>
                                        </p:tgtEl>
                                      </p:cBhvr>
                                    </p:cmd>
                                  </p:childTnLst>
                                </p:cTn>
                              </p:par>
                              <p:par>
                                <p:cTn id="34" presetID="1" presetClass="exit" presetSubtype="0" fill="hold" nodeType="withEffect">
                                  <p:stCondLst>
                                    <p:cond delay="0"/>
                                  </p:stCondLst>
                                  <p:childTnLst>
                                    <p:set>
                                      <p:cBhvr>
                                        <p:cTn id="35" dur="1" fill="hold">
                                          <p:stCondLst>
                                            <p:cond delay="0"/>
                                          </p:stCondLst>
                                        </p:cTn>
                                        <p:tgtEl>
                                          <p:spTgt spid="19"/>
                                        </p:tgtEl>
                                        <p:attrNameLst>
                                          <p:attrName>style.visibility</p:attrName>
                                        </p:attrNameLst>
                                      </p:cBhvr>
                                      <p:to>
                                        <p:strVal val="hidden"/>
                                      </p:to>
                                    </p:set>
                                  </p:childTnLst>
                                </p:cTn>
                              </p:par>
                              <p:par>
                                <p:cTn id="36" presetID="1"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childTnLst>
                                </p:cTn>
                              </p:par>
                              <p:par>
                                <p:cTn id="38" presetID="53" presetClass="entr" presetSubtype="16" fill="hold" grpId="0" nodeType="withEffect">
                                  <p:stCondLst>
                                    <p:cond delay="10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10" presetClass="exit" presetSubtype="0" fill="hold" grpId="1" nodeType="withEffect">
                                  <p:stCondLst>
                                    <p:cond delay="2000"/>
                                  </p:stCondLst>
                                  <p:childTnLst>
                                    <p:animEffect transition="out" filter="fade">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6" fill="hold" display="0">
                  <p:stCondLst>
                    <p:cond delay="indefinite"/>
                  </p:stCondLst>
                  <p:endCondLst>
                    <p:cond evt="onStopAudio" delay="0">
                      <p:tgtEl>
                        <p:sldTgt/>
                      </p:tgtEl>
                    </p:cond>
                  </p:endCondLst>
                </p:cTn>
                <p:tgtEl>
                  <p:spTgt spid="2"/>
                </p:tgtEl>
              </p:cMediaNode>
            </p:audio>
          </p:childTnLst>
        </p:cTn>
      </p:par>
    </p:tnLst>
    <p:bldLst>
      <p:bldP spid="4" grpId="0"/>
      <p:bldP spid="4" grpId="1"/>
      <p:bldP spid="14" grpId="0"/>
      <p:bldP spid="15" grpId="0" animBg="1"/>
      <p:bldP spid="1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oss fanfare (funwithsound__failure-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59521" y="8519477"/>
            <a:ext cx="487363" cy="487363"/>
          </a:xfrm>
          <a:prstGeom prst="rect">
            <a:avLst/>
          </a:prstGeom>
        </p:spPr>
      </p:pic>
      <p:pic>
        <p:nvPicPr>
          <p:cNvPr id="21" name="Background"/>
          <p:cNvPicPr>
            <a:picLocks noChangeAspect="1"/>
          </p:cNvPicPr>
          <p:nvPr/>
        </p:nvPicPr>
        <p:blipFill rotWithShape="1">
          <a:blip r:embed="rId6">
            <a:extLst>
              <a:ext uri="{28A0092B-C50C-407E-A947-70E740481C1C}">
                <a14:useLocalDpi xmlns:a14="http://schemas.microsoft.com/office/drawing/2010/main" val="0"/>
              </a:ext>
            </a:extLst>
          </a:blip>
          <a:srcRect l="13816" r="14445"/>
          <a:stretch/>
        </p:blipFill>
        <p:spPr>
          <a:xfrm>
            <a:off x="-129319" y="1"/>
            <a:ext cx="14759719" cy="8229676"/>
          </a:xfrm>
          <a:prstGeom prst="rect">
            <a:avLst/>
          </a:prstGeom>
        </p:spPr>
      </p:pic>
      <p:sp>
        <p:nvSpPr>
          <p:cNvPr id="4" name="TextBox 3"/>
          <p:cNvSpPr txBox="1"/>
          <p:nvPr/>
        </p:nvSpPr>
        <p:spPr>
          <a:xfrm>
            <a:off x="0" y="1"/>
            <a:ext cx="14630400" cy="222902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If you </a:t>
            </a:r>
            <a:r>
              <a:rPr lang="en-US" altLang="ko-KR" sz="8200" dirty="0">
                <a:ln>
                  <a:solidFill>
                    <a:schemeClr val="bg1"/>
                  </a:solidFill>
                </a:ln>
                <a:solidFill>
                  <a:srgbClr val="FF000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lose</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against the </a:t>
            </a:r>
            <a:r>
              <a:rPr lang="en-US" altLang="ko-KR" sz="8200" dirty="0">
                <a:ln>
                  <a:solidFill>
                    <a:schemeClr val="bg1"/>
                  </a:solidFill>
                </a:ln>
                <a:solidFill>
                  <a:schemeClr val="accent2"/>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Teacher</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p>
        </p:txBody>
      </p:sp>
      <p:pic>
        <p:nvPicPr>
          <p:cNvPr id="7" name="RPS Hands"/>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925312" y="2885838"/>
            <a:ext cx="2779776" cy="2139696"/>
          </a:xfrm>
          <a:prstGeom prst="rect">
            <a:avLst/>
          </a:prstGeom>
        </p:spPr>
      </p:pic>
      <p:pic>
        <p:nvPicPr>
          <p:cNvPr id="11" name="Paper"/>
          <p:cNvPicPr>
            <a:picLocks noChangeAspect="1"/>
          </p:cNvPicPr>
          <p:nvPr/>
        </p:nvPicPr>
        <p:blipFill rotWithShape="1">
          <a:blip r:embed="rId8" cstate="print">
            <a:extLst>
              <a:ext uri="{28A0092B-C50C-407E-A947-70E740481C1C}">
                <a14:useLocalDpi xmlns:a14="http://schemas.microsoft.com/office/drawing/2010/main" val="0"/>
              </a:ext>
            </a:extLst>
          </a:blip>
          <a:srcRect l="13512" t="50767" r="38999" b="-3517"/>
          <a:stretch/>
        </p:blipFill>
        <p:spPr>
          <a:xfrm rot="19583309" flipH="1">
            <a:off x="7597247" y="3233972"/>
            <a:ext cx="1181672" cy="1085023"/>
          </a:xfrm>
          <a:prstGeom prst="rect">
            <a:avLst/>
          </a:prstGeom>
          <a:effectLst>
            <a:glow rad="228600">
              <a:schemeClr val="accent2">
                <a:satMod val="175000"/>
                <a:alpha val="40000"/>
              </a:schemeClr>
            </a:glow>
          </a:effectLst>
        </p:spPr>
      </p:pic>
      <p:pic>
        <p:nvPicPr>
          <p:cNvPr id="13" name="Scissors"/>
          <p:cNvPicPr>
            <a:picLocks/>
          </p:cNvPicPr>
          <p:nvPr/>
        </p:nvPicPr>
        <p:blipFill rotWithShape="1">
          <a:blip r:embed="rId9" cstate="print">
            <a:extLst>
              <a:ext uri="{28A0092B-C50C-407E-A947-70E740481C1C}">
                <a14:useLocalDpi xmlns:a14="http://schemas.microsoft.com/office/drawing/2010/main" val="0"/>
              </a:ext>
            </a:extLst>
          </a:blip>
          <a:srcRect r="50000" b="50000"/>
          <a:stretch/>
        </p:blipFill>
        <p:spPr>
          <a:xfrm>
            <a:off x="5875040" y="3404236"/>
            <a:ext cx="1444752" cy="1081607"/>
          </a:xfrm>
          <a:prstGeom prst="rect">
            <a:avLst/>
          </a:prstGeom>
          <a:effectLst>
            <a:glow rad="228600">
              <a:schemeClr val="accent1">
                <a:satMod val="175000"/>
                <a:alpha val="40000"/>
              </a:schemeClr>
            </a:glow>
          </a:effectLst>
        </p:spPr>
      </p:pic>
      <p:sp>
        <p:nvSpPr>
          <p:cNvPr id="14" name="TextBox 13"/>
          <p:cNvSpPr txBox="1"/>
          <p:nvPr/>
        </p:nvSpPr>
        <p:spPr>
          <a:xfrm>
            <a:off x="3114364" y="1"/>
            <a:ext cx="8401672" cy="222902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go down </a:t>
            </a:r>
            <a:r>
              <a:rPr lang="en-US" altLang="ko-KR" sz="8200" dirty="0">
                <a:ln>
                  <a:solidFill>
                    <a:schemeClr val="bg1"/>
                  </a:solidFill>
                </a:ln>
                <a:solidFill>
                  <a:srgbClr val="FF000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2</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levels!</a:t>
            </a:r>
          </a:p>
        </p:txBody>
      </p:sp>
      <p:sp>
        <p:nvSpPr>
          <p:cNvPr id="15" name="Noooo!"/>
          <p:cNvSpPr/>
          <p:nvPr/>
        </p:nvSpPr>
        <p:spPr>
          <a:xfrm>
            <a:off x="10112249" y="3250705"/>
            <a:ext cx="4331743" cy="1579937"/>
          </a:xfrm>
          <a:prstGeom prst="wedgeEllipseCallout">
            <a:avLst>
              <a:gd name="adj1" fmla="val -29842"/>
              <a:gd name="adj2" fmla="val 61061"/>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044"/>
              </a:lnSpc>
            </a:pPr>
            <a:r>
              <a:rPr lang="en-US" altLang="ko-KR" sz="4800" b="1" dirty="0" err="1" smtClean="0">
                <a:solidFill>
                  <a:srgbClr val="996633"/>
                </a:solidFill>
                <a:latin typeface="Balsamiq Sans" panose="02000603000000000000" pitchFamily="2" charset="0"/>
              </a:rPr>
              <a:t>Noooo</a:t>
            </a:r>
            <a:r>
              <a:rPr lang="en-US" altLang="ko-KR" sz="4800" b="1" dirty="0" smtClean="0">
                <a:solidFill>
                  <a:srgbClr val="996633"/>
                </a:solidFill>
                <a:latin typeface="Balsamiq Sans" panose="02000603000000000000" pitchFamily="2" charset="0"/>
              </a:rPr>
              <a:t>…!</a:t>
            </a:r>
            <a:endParaRPr lang="en-US" sz="4800" b="1" dirty="0">
              <a:solidFill>
                <a:srgbClr val="996633"/>
              </a:solidFill>
              <a:latin typeface="Balsamiq Sans" panose="02000603000000000000" pitchFamily="2" charset="0"/>
            </a:endParaRPr>
          </a:p>
        </p:txBody>
      </p:sp>
      <p:sp>
        <p:nvSpPr>
          <p:cNvPr id="18" name="Sorry Werewolf"/>
          <p:cNvSpPr/>
          <p:nvPr/>
        </p:nvSpPr>
        <p:spPr>
          <a:xfrm>
            <a:off x="1146884" y="1522513"/>
            <a:ext cx="3004859" cy="1579937"/>
          </a:xfrm>
          <a:prstGeom prst="wedgeEllipseCallout">
            <a:avLst>
              <a:gd name="adj1" fmla="val 46621"/>
              <a:gd name="adj2" fmla="val 7459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latinLnBrk="0">
              <a:lnSpc>
                <a:spcPts val="5453"/>
              </a:lnSpc>
            </a:pPr>
            <a:r>
              <a:rPr lang="en-US" sz="4800" b="1" dirty="0" smtClean="0">
                <a:solidFill>
                  <a:srgbClr val="7030A0"/>
                </a:solidFill>
                <a:latin typeface="Balsamiq Sans" panose="02000603000000000000" pitchFamily="2" charset="0"/>
              </a:rPr>
              <a:t>Sorry…</a:t>
            </a:r>
            <a:endParaRPr lang="en-US" sz="4800" b="1" dirty="0">
              <a:solidFill>
                <a:srgbClr val="7030A0"/>
              </a:solidFill>
              <a:latin typeface="Balsamiq Sans" panose="02000603000000000000" pitchFamily="2" charset="0"/>
            </a:endParaRPr>
          </a:p>
        </p:txBody>
      </p:sp>
      <p:sp>
        <p:nvSpPr>
          <p:cNvPr id="17" name="Sorry Witch"/>
          <p:cNvSpPr/>
          <p:nvPr/>
        </p:nvSpPr>
        <p:spPr>
          <a:xfrm>
            <a:off x="1146884" y="1522513"/>
            <a:ext cx="3004859" cy="1579937"/>
          </a:xfrm>
          <a:prstGeom prst="wedgeEllipseCallout">
            <a:avLst>
              <a:gd name="adj1" fmla="val -32760"/>
              <a:gd name="adj2" fmla="val 8180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latinLnBrk="0">
              <a:lnSpc>
                <a:spcPts val="5453"/>
              </a:lnSpc>
            </a:pPr>
            <a:r>
              <a:rPr lang="en-US" sz="4800" b="1" dirty="0" smtClean="0">
                <a:solidFill>
                  <a:srgbClr val="7030A0"/>
                </a:solidFill>
                <a:latin typeface="Balsamiq Sans" panose="02000603000000000000" pitchFamily="2" charset="0"/>
              </a:rPr>
              <a:t>Sorry…</a:t>
            </a:r>
            <a:endParaRPr lang="en-US" sz="4800" b="1" dirty="0">
              <a:solidFill>
                <a:srgbClr val="7030A0"/>
              </a:solidFill>
              <a:latin typeface="Balsamiq Sans" panose="02000603000000000000" pitchFamily="2" charset="0"/>
            </a:endParaRPr>
          </a:p>
        </p:txBody>
      </p:sp>
      <p:pic>
        <p:nvPicPr>
          <p:cNvPr id="22" name="Vampi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55360" y="4187683"/>
            <a:ext cx="2883381" cy="4096512"/>
          </a:xfrm>
          <a:prstGeom prst="rect">
            <a:avLst/>
          </a:prstGeom>
        </p:spPr>
      </p:pic>
      <p:pic>
        <p:nvPicPr>
          <p:cNvPr id="19" name="Werewol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63662" y="4681364"/>
            <a:ext cx="3666776" cy="3850774"/>
          </a:xfrm>
          <a:prstGeom prst="rect">
            <a:avLst/>
          </a:prstGeom>
        </p:spPr>
      </p:pic>
      <p:pic>
        <p:nvPicPr>
          <p:cNvPr id="23" name="Teacher Wol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2775371" y="3538736"/>
            <a:ext cx="2665154" cy="4214936"/>
          </a:xfrm>
          <a:prstGeom prst="rect">
            <a:avLst/>
          </a:prstGeom>
        </p:spPr>
      </p:pic>
      <p:pic>
        <p:nvPicPr>
          <p:cNvPr id="24" name="Teacher Witch"/>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336647" y="3355725"/>
            <a:ext cx="2442049" cy="4490988"/>
          </a:xfrm>
          <a:prstGeom prst="rect">
            <a:avLst/>
          </a:prstGeom>
        </p:spPr>
      </p:pic>
    </p:spTree>
    <p:extLst>
      <p:ext uri="{BB962C8B-B14F-4D97-AF65-F5344CB8AC3E}">
        <p14:creationId xmlns:p14="http://schemas.microsoft.com/office/powerpoint/2010/main" val="394654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8" presetClass="emph" presetSubtype="0" repeatCount="indefinite" fill="hold" nodeType="withEffect">
                                  <p:stCondLst>
                                    <p:cond delay="0"/>
                                  </p:stCondLst>
                                  <p:childTnLst>
                                    <p:animRot by="21600000">
                                      <p:cBhvr>
                                        <p:cTn id="13" dur="1000" fill="hold"/>
                                        <p:tgtEl>
                                          <p:spTgt spid="7"/>
                                        </p:tgtEl>
                                        <p:attrNameLst>
                                          <p:attrName>r</p:attrName>
                                        </p:attrNameLst>
                                      </p:cBhvr>
                                    </p:animRot>
                                  </p:childTnLst>
                                </p:cTn>
                              </p:par>
                            </p:childTnLst>
                          </p:cTn>
                        </p:par>
                        <p:par>
                          <p:cTn id="14" fill="hold">
                            <p:stCondLst>
                              <p:cond delay="1500"/>
                            </p:stCondLst>
                            <p:childTnLst>
                              <p:par>
                                <p:cTn id="15" presetID="10" presetClass="exit" presetSubtype="0" fill="hold" nodeType="after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2500"/>
                            </p:stCondLst>
                            <p:childTnLst>
                              <p:par>
                                <p:cTn id="36" presetID="10" presetClass="exit" presetSubtype="0" fill="hold" grpId="1" nodeType="afterEffect">
                                  <p:stCondLst>
                                    <p:cond delay="100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grpId="1" nodeType="withEffect">
                                  <p:stCondLst>
                                    <p:cond delay="100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 presetClass="mediacall" presetSubtype="0" fill="hold" nodeType="withEffect">
                                  <p:stCondLst>
                                    <p:cond delay="0"/>
                                  </p:stCondLst>
                                  <p:childTnLst>
                                    <p:cmd type="call" cmd="playFrom(0.0)">
                                      <p:cBhvr>
                                        <p:cTn id="51" dur="5760" fill="hold"/>
                                        <p:tgtEl>
                                          <p:spTgt spid="2"/>
                                        </p:tgtEl>
                                      </p:cBhvr>
                                    </p:cmd>
                                  </p:childTnLst>
                                </p:cTn>
                              </p:par>
                              <p:par>
                                <p:cTn id="52" presetID="8" presetClass="emph" presetSubtype="0" fill="hold" nodeType="withEffect">
                                  <p:stCondLst>
                                    <p:cond delay="0"/>
                                  </p:stCondLst>
                                  <p:childTnLst>
                                    <p:animRot by="21600000">
                                      <p:cBhvr>
                                        <p:cTn id="53" dur="1500" fill="hold"/>
                                        <p:tgtEl>
                                          <p:spTgt spid="22"/>
                                        </p:tgtEl>
                                        <p:attrNameLst>
                                          <p:attrName>r</p:attrName>
                                        </p:attrNameLst>
                                      </p:cBhvr>
                                    </p:animRot>
                                  </p:childTnLst>
                                </p:cTn>
                              </p:par>
                              <p:par>
                                <p:cTn id="54" presetID="45" presetClass="exit" presetSubtype="0" fill="hold" nodeType="withEffect">
                                  <p:stCondLst>
                                    <p:cond delay="0"/>
                                  </p:stCondLst>
                                  <p:childTnLst>
                                    <p:animEffect transition="out" filter="fade">
                                      <p:cBhvr>
                                        <p:cTn id="55" dur="1500"/>
                                        <p:tgtEl>
                                          <p:spTgt spid="22"/>
                                        </p:tgtEl>
                                      </p:cBhvr>
                                    </p:animEffect>
                                    <p:anim calcmode="lin" valueType="num">
                                      <p:cBhvr>
                                        <p:cTn id="56" dur="1500"/>
                                        <p:tgtEl>
                                          <p:spTgt spid="2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7" dur="1500"/>
                                        <p:tgtEl>
                                          <p:spTgt spid="22"/>
                                        </p:tgtEl>
                                        <p:attrNameLst>
                                          <p:attrName>ppt_h</p:attrName>
                                        </p:attrNameLst>
                                      </p:cBhvr>
                                      <p:tavLst>
                                        <p:tav tm="0">
                                          <p:val>
                                            <p:strVal val="ppt_h"/>
                                          </p:val>
                                        </p:tav>
                                        <p:tav tm="100000">
                                          <p:val>
                                            <p:strVal val="ppt_h"/>
                                          </p:val>
                                        </p:tav>
                                      </p:tavLst>
                                    </p:anim>
                                    <p:set>
                                      <p:cBhvr>
                                        <p:cTn id="58" dur="1" fill="hold">
                                          <p:stCondLst>
                                            <p:cond delay="1499"/>
                                          </p:stCondLst>
                                        </p:cTn>
                                        <p:tgtEl>
                                          <p:spTgt spid="22"/>
                                        </p:tgtEl>
                                        <p:attrNameLst>
                                          <p:attrName>style.visibility</p:attrName>
                                        </p:attrNameLst>
                                      </p:cBhvr>
                                      <p:to>
                                        <p:strVal val="hidden"/>
                                      </p:to>
                                    </p:set>
                                  </p:childTnLst>
                                </p:cTn>
                              </p:par>
                              <p:par>
                                <p:cTn id="59" presetID="45" presetClass="entr" presetSubtype="0"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500"/>
                                        <p:tgtEl>
                                          <p:spTgt spid="19"/>
                                        </p:tgtEl>
                                      </p:cBhvr>
                                    </p:animEffect>
                                    <p:anim calcmode="lin" valueType="num">
                                      <p:cBhvr>
                                        <p:cTn id="62" dur="1500" fill="hold"/>
                                        <p:tgtEl>
                                          <p:spTgt spid="19"/>
                                        </p:tgtEl>
                                        <p:attrNameLst>
                                          <p:attrName>ppt_w</p:attrName>
                                        </p:attrNameLst>
                                      </p:cBhvr>
                                      <p:tavLst>
                                        <p:tav tm="0" fmla="#ppt_w*sin(2.5*pi*$)">
                                          <p:val>
                                            <p:fltVal val="0"/>
                                          </p:val>
                                        </p:tav>
                                        <p:tav tm="100000">
                                          <p:val>
                                            <p:fltVal val="1"/>
                                          </p:val>
                                        </p:tav>
                                      </p:tavLst>
                                    </p:anim>
                                    <p:anim calcmode="lin" valueType="num">
                                      <p:cBhvr>
                                        <p:cTn id="63" dur="1500" fill="hold"/>
                                        <p:tgtEl>
                                          <p:spTgt spid="19"/>
                                        </p:tgtEl>
                                        <p:attrNameLst>
                                          <p:attrName>ppt_h</p:attrName>
                                        </p:attrNameLst>
                                      </p:cBhvr>
                                      <p:tavLst>
                                        <p:tav tm="0">
                                          <p:val>
                                            <p:strVal val="#ppt_h"/>
                                          </p:val>
                                        </p:tav>
                                        <p:tav tm="100000">
                                          <p:val>
                                            <p:strVal val="#ppt_h"/>
                                          </p:val>
                                        </p:tav>
                                      </p:tavLst>
                                    </p:anim>
                                  </p:childTnLst>
                                </p:cTn>
                              </p:par>
                              <p:par>
                                <p:cTn id="64" presetID="8" presetClass="emph" presetSubtype="0" fill="hold" nodeType="withEffect">
                                  <p:stCondLst>
                                    <p:cond delay="0"/>
                                  </p:stCondLst>
                                  <p:childTnLst>
                                    <p:animRot by="21600000">
                                      <p:cBhvr>
                                        <p:cTn id="65" dur="1500" fill="hold"/>
                                        <p:tgtEl>
                                          <p:spTgt spid="19"/>
                                        </p:tgtEl>
                                        <p:attrNameLst>
                                          <p:attrName>r</p:attrName>
                                        </p:attrNameLst>
                                      </p:cBhvr>
                                    </p:animRot>
                                  </p:childTnLst>
                                </p:cTn>
                              </p:par>
                              <p:par>
                                <p:cTn id="66" presetID="53" presetClass="entr" presetSubtype="16" fill="hold" grpId="0" nodeType="withEffect">
                                  <p:stCondLst>
                                    <p:cond delay="15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760"/>
                            </p:stCondLst>
                            <p:childTnLst>
                              <p:par>
                                <p:cTn id="72" presetID="10" presetClass="exit" presetSubtype="0" fill="hold" grpId="1" nodeType="afterEffect">
                                  <p:stCondLst>
                                    <p:cond delay="500"/>
                                  </p:stCondLst>
                                  <p:childTnLst>
                                    <p:animEffect transition="out" filter="fade">
                                      <p:cBhvr>
                                        <p:cTn id="73" dur="500"/>
                                        <p:tgtEl>
                                          <p:spTgt spid="15"/>
                                        </p:tgtEl>
                                      </p:cBhvr>
                                    </p:animEffect>
                                    <p:set>
                                      <p:cBhvr>
                                        <p:cTn id="7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5" fill="hold" display="0">
                  <p:stCondLst>
                    <p:cond delay="indefinite"/>
                  </p:stCondLst>
                  <p:endCondLst>
                    <p:cond evt="onStopAudio" delay="0">
                      <p:tgtEl>
                        <p:sldTgt/>
                      </p:tgtEl>
                    </p:cond>
                  </p:endCondLst>
                </p:cTn>
                <p:tgtEl>
                  <p:spTgt spid="2"/>
                </p:tgtEl>
              </p:cMediaNode>
            </p:audio>
          </p:childTnLst>
        </p:cTn>
      </p:par>
    </p:tnLst>
    <p:bldLst>
      <p:bldP spid="4" grpId="0"/>
      <p:bldP spid="4" grpId="1"/>
      <p:bldP spid="14" grpId="0"/>
      <p:bldP spid="15" grpId="0" animBg="1"/>
      <p:bldP spid="15" grpId="1" animBg="1"/>
      <p:bldP spid="18" grpId="0" animBg="1"/>
      <p:bldP spid="18" grpId="1" animBg="1"/>
      <p:bldP spid="17" grpId="0" animBg="1"/>
      <p:bldP spid="1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ckground"/>
          <p:cNvPicPr>
            <a:picLocks noChangeAspect="1"/>
          </p:cNvPicPr>
          <p:nvPr/>
        </p:nvPicPr>
        <p:blipFill rotWithShape="1">
          <a:blip r:embed="rId3">
            <a:extLst>
              <a:ext uri="{28A0092B-C50C-407E-A947-70E740481C1C}">
                <a14:useLocalDpi xmlns:a14="http://schemas.microsoft.com/office/drawing/2010/main" val="0"/>
              </a:ext>
            </a:extLst>
          </a:blip>
          <a:srcRect t="7761" b="7761"/>
          <a:stretch/>
        </p:blipFill>
        <p:spPr>
          <a:xfrm>
            <a:off x="0" y="0"/>
            <a:ext cx="14630399" cy="8229600"/>
          </a:xfrm>
          <a:prstGeom prst="rect">
            <a:avLst/>
          </a:prstGeom>
        </p:spPr>
      </p:pic>
      <p:pic>
        <p:nvPicPr>
          <p:cNvPr id="7" name="Vampir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537" y="53142"/>
            <a:ext cx="1934483" cy="2786722"/>
          </a:xfrm>
          <a:prstGeom prst="rect">
            <a:avLst/>
          </a:prstGeom>
          <a:effectLst>
            <a:outerShdw blurRad="50800" dist="38100" dir="2700000" algn="tl" rotWithShape="0">
              <a:prstClr val="black">
                <a:alpha val="40000"/>
              </a:prstClr>
            </a:outerShdw>
          </a:effectLst>
        </p:spPr>
      </p:pic>
      <p:pic>
        <p:nvPicPr>
          <p:cNvPr id="6" name="Witch"/>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728" y="1513220"/>
            <a:ext cx="2829398" cy="3095892"/>
          </a:xfrm>
          <a:prstGeom prst="rect">
            <a:avLst/>
          </a:prstGeom>
          <a:effectLst>
            <a:outerShdw blurRad="50800" dist="38100" dir="2700000" algn="tl" rotWithShape="0">
              <a:prstClr val="black">
                <a:alpha val="40000"/>
              </a:prstClr>
            </a:outerShdw>
          </a:effectLst>
        </p:spPr>
      </p:pic>
      <p:pic>
        <p:nvPicPr>
          <p:cNvPr id="5" name="Werewol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3478" y="3737145"/>
            <a:ext cx="2781388" cy="2786723"/>
          </a:xfrm>
          <a:prstGeom prst="rect">
            <a:avLst/>
          </a:prstGeom>
          <a:effectLst>
            <a:outerShdw blurRad="50800" dist="38100" dir="2700000" algn="tl" rotWithShape="0">
              <a:prstClr val="black">
                <a:alpha val="40000"/>
              </a:prstClr>
            </a:outerShdw>
          </a:effectLst>
        </p:spPr>
      </p:pic>
      <p:pic>
        <p:nvPicPr>
          <p:cNvPr id="4" name="Mummy"/>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42391" y="5982695"/>
            <a:ext cx="1440161" cy="2584816"/>
          </a:xfrm>
          <a:prstGeom prst="rect">
            <a:avLst/>
          </a:prstGeom>
          <a:effectLst>
            <a:outerShdw blurRad="50800" dist="38100" dir="2700000" algn="tl" rotWithShape="0">
              <a:prstClr val="black">
                <a:alpha val="40000"/>
              </a:prstClr>
            </a:outerShdw>
          </a:effectLst>
        </p:spPr>
      </p:pic>
      <p:sp>
        <p:nvSpPr>
          <p:cNvPr id="19" name="Oval Callout 18"/>
          <p:cNvSpPr/>
          <p:nvPr/>
        </p:nvSpPr>
        <p:spPr>
          <a:xfrm>
            <a:off x="8395320" y="6241132"/>
            <a:ext cx="6172200" cy="1965960"/>
          </a:xfrm>
          <a:prstGeom prst="wedgeEllipseCallout">
            <a:avLst>
              <a:gd name="adj1" fmla="val 55731"/>
              <a:gd name="adj2" fmla="val 632"/>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4800" dirty="0">
                <a:solidFill>
                  <a:srgbClr val="00B050"/>
                </a:solidFill>
                <a:latin typeface="Balsamiq Sans" panose="02000603000000000000" pitchFamily="2" charset="0"/>
              </a:rPr>
              <a:t>Student 2</a:t>
            </a:r>
          </a:p>
        </p:txBody>
      </p:sp>
      <p:sp>
        <p:nvSpPr>
          <p:cNvPr id="16" name="Oval Callout 15"/>
          <p:cNvSpPr/>
          <p:nvPr/>
        </p:nvSpPr>
        <p:spPr>
          <a:xfrm>
            <a:off x="2871790" y="6241132"/>
            <a:ext cx="6171602" cy="1965960"/>
          </a:xfrm>
          <a:prstGeom prst="wedgeEllipseCallout">
            <a:avLst>
              <a:gd name="adj1" fmla="val -70720"/>
              <a:gd name="adj2" fmla="val -2396"/>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4800" dirty="0">
                <a:solidFill>
                  <a:srgbClr val="00B050"/>
                </a:solidFill>
                <a:latin typeface="Balsamiq Sans" panose="02000603000000000000" pitchFamily="2" charset="0"/>
              </a:rPr>
              <a:t>Student 1</a:t>
            </a:r>
          </a:p>
        </p:txBody>
      </p:sp>
      <p:sp>
        <p:nvSpPr>
          <p:cNvPr id="22" name="Oval Callout 21"/>
          <p:cNvSpPr/>
          <p:nvPr/>
        </p:nvSpPr>
        <p:spPr>
          <a:xfrm>
            <a:off x="8395320" y="4168436"/>
            <a:ext cx="6172200" cy="1965960"/>
          </a:xfrm>
          <a:prstGeom prst="wedgeEllipseCallout">
            <a:avLst>
              <a:gd name="adj1" fmla="val 54840"/>
              <a:gd name="adj2" fmla="val 876"/>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453"/>
              </a:lnSpc>
            </a:pPr>
            <a:r>
              <a:rPr lang="en-US" sz="4800" dirty="0">
                <a:solidFill>
                  <a:srgbClr val="996633"/>
                </a:solidFill>
                <a:latin typeface="Balsamiq Sans" panose="02000603000000000000" pitchFamily="2" charset="0"/>
              </a:rPr>
              <a:t>Student 2</a:t>
            </a:r>
          </a:p>
        </p:txBody>
      </p:sp>
      <p:sp>
        <p:nvSpPr>
          <p:cNvPr id="21" name="Oval Callout 20"/>
          <p:cNvSpPr/>
          <p:nvPr/>
        </p:nvSpPr>
        <p:spPr>
          <a:xfrm>
            <a:off x="2871790" y="4168436"/>
            <a:ext cx="6171602" cy="1965960"/>
          </a:xfrm>
          <a:prstGeom prst="wedgeEllipseCallout">
            <a:avLst>
              <a:gd name="adj1" fmla="val -56543"/>
              <a:gd name="adj2" fmla="val -1104"/>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453"/>
              </a:lnSpc>
            </a:pPr>
            <a:r>
              <a:rPr lang="en-US" sz="4800" dirty="0">
                <a:solidFill>
                  <a:srgbClr val="996633"/>
                </a:solidFill>
                <a:latin typeface="Balsamiq Sans" panose="02000603000000000000" pitchFamily="2" charset="0"/>
              </a:rPr>
              <a:t>Student 1</a:t>
            </a:r>
          </a:p>
        </p:txBody>
      </p:sp>
      <p:sp>
        <p:nvSpPr>
          <p:cNvPr id="24" name="Oval Callout 23"/>
          <p:cNvSpPr/>
          <p:nvPr/>
        </p:nvSpPr>
        <p:spPr>
          <a:xfrm>
            <a:off x="8395320" y="2095740"/>
            <a:ext cx="6172200" cy="1965960"/>
          </a:xfrm>
          <a:prstGeom prst="wedgeEllipseCallout">
            <a:avLst>
              <a:gd name="adj1" fmla="val 54538"/>
              <a:gd name="adj2" fmla="val 24"/>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453"/>
              </a:lnSpc>
            </a:pPr>
            <a:r>
              <a:rPr lang="en-US" sz="4800" dirty="0">
                <a:solidFill>
                  <a:srgbClr val="7030A0"/>
                </a:solidFill>
                <a:latin typeface="Balsamiq Sans" panose="02000603000000000000" pitchFamily="2" charset="0"/>
              </a:rPr>
              <a:t>Student 2</a:t>
            </a:r>
          </a:p>
        </p:txBody>
      </p:sp>
      <p:sp>
        <p:nvSpPr>
          <p:cNvPr id="23" name="Oval Callout 22"/>
          <p:cNvSpPr/>
          <p:nvPr/>
        </p:nvSpPr>
        <p:spPr>
          <a:xfrm>
            <a:off x="2871790" y="2095740"/>
            <a:ext cx="6171602" cy="1965960"/>
          </a:xfrm>
          <a:prstGeom prst="wedgeEllipseCallout">
            <a:avLst>
              <a:gd name="adj1" fmla="val -70527"/>
              <a:gd name="adj2" fmla="val -123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4800" dirty="0">
                <a:solidFill>
                  <a:srgbClr val="7030A0"/>
                </a:solidFill>
                <a:latin typeface="Balsamiq Sans" panose="02000603000000000000" pitchFamily="2" charset="0"/>
              </a:rPr>
              <a:t>Student 1</a:t>
            </a:r>
          </a:p>
        </p:txBody>
      </p:sp>
      <p:sp>
        <p:nvSpPr>
          <p:cNvPr id="25" name="Oval Callout 24"/>
          <p:cNvSpPr/>
          <p:nvPr/>
        </p:nvSpPr>
        <p:spPr>
          <a:xfrm>
            <a:off x="8395320" y="23044"/>
            <a:ext cx="6172200" cy="1965960"/>
          </a:xfrm>
          <a:prstGeom prst="wedgeEllipseCallout">
            <a:avLst>
              <a:gd name="adj1" fmla="val 53921"/>
              <a:gd name="adj2" fmla="val 1962"/>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453"/>
              </a:lnSpc>
            </a:pPr>
            <a:r>
              <a:rPr lang="en-US" sz="4800" dirty="0">
                <a:solidFill>
                  <a:srgbClr val="C00000"/>
                </a:solidFill>
                <a:latin typeface="Balsamiq Sans" panose="02000603000000000000" pitchFamily="2" charset="0"/>
              </a:rPr>
              <a:t>Student 2</a:t>
            </a:r>
          </a:p>
        </p:txBody>
      </p:sp>
      <p:sp>
        <p:nvSpPr>
          <p:cNvPr id="26" name="Oval Callout 25"/>
          <p:cNvSpPr/>
          <p:nvPr/>
        </p:nvSpPr>
        <p:spPr>
          <a:xfrm>
            <a:off x="2871790" y="23044"/>
            <a:ext cx="6171602" cy="1965960"/>
          </a:xfrm>
          <a:prstGeom prst="wedgeEllipseCallout">
            <a:avLst>
              <a:gd name="adj1" fmla="val -56332"/>
              <a:gd name="adj2" fmla="val -92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4800" dirty="0">
                <a:solidFill>
                  <a:srgbClr val="C00000"/>
                </a:solidFill>
                <a:latin typeface="Balsamiq Sans" panose="02000603000000000000" pitchFamily="2" charset="0"/>
              </a:rPr>
              <a:t>Student 1</a:t>
            </a:r>
          </a:p>
        </p:txBody>
      </p:sp>
    </p:spTree>
    <p:extLst>
      <p:ext uri="{BB962C8B-B14F-4D97-AF65-F5344CB8AC3E}">
        <p14:creationId xmlns:p14="http://schemas.microsoft.com/office/powerpoint/2010/main" val="227447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25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1750"/>
                            </p:stCondLst>
                            <p:childTnLst>
                              <p:par>
                                <p:cTn id="22" presetID="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250" fill="hold"/>
                                        <p:tgtEl>
                                          <p:spTgt spid="5"/>
                                        </p:tgtEl>
                                        <p:attrNameLst>
                                          <p:attrName>ppt_x</p:attrName>
                                        </p:attrNameLst>
                                      </p:cBhvr>
                                      <p:tavLst>
                                        <p:tav tm="0">
                                          <p:val>
                                            <p:strVal val="0-#ppt_w/2"/>
                                          </p:val>
                                        </p:tav>
                                        <p:tav tm="100000">
                                          <p:val>
                                            <p:strVal val="#ppt_x"/>
                                          </p:val>
                                        </p:tav>
                                      </p:tavLst>
                                    </p:anim>
                                    <p:anim calcmode="lin" valueType="num">
                                      <p:cBhvr additive="base">
                                        <p:cTn id="25" dur="25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25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childTnLst>
                          </p:cTn>
                        </p:par>
                        <p:par>
                          <p:cTn id="32" fill="hold">
                            <p:stCondLst>
                              <p:cond delay="2750"/>
                            </p:stCondLst>
                            <p:childTnLst>
                              <p:par>
                                <p:cTn id="33" presetID="53" presetClass="entr" presetSubtype="16" fill="hold" grpId="0" nodeType="afterEffect">
                                  <p:stCondLst>
                                    <p:cond delay="25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 presetClass="entr" presetSubtype="8"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250" fill="hold"/>
                                        <p:tgtEl>
                                          <p:spTgt spid="6"/>
                                        </p:tgtEl>
                                        <p:attrNameLst>
                                          <p:attrName>ppt_x</p:attrName>
                                        </p:attrNameLst>
                                      </p:cBhvr>
                                      <p:tavLst>
                                        <p:tav tm="0">
                                          <p:val>
                                            <p:strVal val="0-#ppt_w/2"/>
                                          </p:val>
                                        </p:tav>
                                        <p:tav tm="100000">
                                          <p:val>
                                            <p:strVal val="#ppt_x"/>
                                          </p:val>
                                        </p:tav>
                                      </p:tavLst>
                                    </p:anim>
                                    <p:anim calcmode="lin" valueType="num">
                                      <p:cBhvr additive="base">
                                        <p:cTn id="42" dur="250" fill="hold"/>
                                        <p:tgtEl>
                                          <p:spTgt spid="6"/>
                                        </p:tgtEl>
                                        <p:attrNameLst>
                                          <p:attrName>ppt_y</p:attrName>
                                        </p:attrNameLst>
                                      </p:cBhvr>
                                      <p:tavLst>
                                        <p:tav tm="0">
                                          <p:val>
                                            <p:strVal val="#ppt_y"/>
                                          </p:val>
                                        </p:tav>
                                        <p:tav tm="100000">
                                          <p:val>
                                            <p:strVal val="#ppt_y"/>
                                          </p:val>
                                        </p:tav>
                                      </p:tavLst>
                                    </p:anim>
                                  </p:childTnLst>
                                </p:cTn>
                              </p:par>
                            </p:childTnLst>
                          </p:cTn>
                        </p:par>
                        <p:par>
                          <p:cTn id="43" fill="hold">
                            <p:stCondLst>
                              <p:cond delay="3750"/>
                            </p:stCondLst>
                            <p:childTnLst>
                              <p:par>
                                <p:cTn id="44" presetID="53" presetClass="entr" presetSubtype="16" fill="hold" grpId="0" nodeType="afterEffect">
                                  <p:stCondLst>
                                    <p:cond delay="25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p:stCondLst>
                              <p:cond delay="4500"/>
                            </p:stCondLst>
                            <p:childTnLst>
                              <p:par>
                                <p:cTn id="50" presetID="53" presetClass="entr" presetSubtype="16" fill="hold" grpId="0" nodeType="afterEffect">
                                  <p:stCondLst>
                                    <p:cond delay="25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par>
                          <p:cTn id="55" fill="hold">
                            <p:stCondLst>
                              <p:cond delay="5250"/>
                            </p:stCondLst>
                            <p:childTnLst>
                              <p:par>
                                <p:cTn id="56" presetID="2" presetClass="entr" presetSubtype="8"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fill="hold"/>
                                        <p:tgtEl>
                                          <p:spTgt spid="7"/>
                                        </p:tgtEl>
                                        <p:attrNameLst>
                                          <p:attrName>ppt_x</p:attrName>
                                        </p:attrNameLst>
                                      </p:cBhvr>
                                      <p:tavLst>
                                        <p:tav tm="0">
                                          <p:val>
                                            <p:strVal val="0-#ppt_w/2"/>
                                          </p:val>
                                        </p:tav>
                                        <p:tav tm="100000">
                                          <p:val>
                                            <p:strVal val="#ppt_x"/>
                                          </p:val>
                                        </p:tav>
                                      </p:tavLst>
                                    </p:anim>
                                    <p:anim calcmode="lin" valueType="num">
                                      <p:cBhvr additive="base">
                                        <p:cTn id="59" dur="250" fill="hold"/>
                                        <p:tgtEl>
                                          <p:spTgt spid="7"/>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53" presetClass="entr" presetSubtype="16" fill="hold" grpId="0" nodeType="afterEffect">
                                  <p:stCondLst>
                                    <p:cond delay="25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childTnLst>
                          </p:cTn>
                        </p:par>
                        <p:par>
                          <p:cTn id="66" fill="hold">
                            <p:stCondLst>
                              <p:cond delay="6250"/>
                            </p:stCondLst>
                            <p:childTnLst>
                              <p:par>
                                <p:cTn id="67" presetID="53" presetClass="entr" presetSubtype="16" fill="hold" grpId="0" nodeType="afterEffect">
                                  <p:stCondLst>
                                    <p:cond delay="25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2" grpId="0" animBg="1"/>
      <p:bldP spid="21" grpId="0" animBg="1"/>
      <p:bldP spid="24" grpId="0" animBg="1"/>
      <p:bldP spid="23" grpId="0" animBg="1"/>
      <p:bldP spid="25"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redits (Toccata-and-fugue-in-d-minor [Paul Pitma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3500" y="9083352"/>
            <a:ext cx="487363" cy="487363"/>
          </a:xfrm>
          <a:prstGeom prst="rect">
            <a:avLst/>
          </a:prstGeom>
        </p:spPr>
      </p:pic>
      <p:pic>
        <p:nvPicPr>
          <p:cNvPr id="2" name="Background"/>
          <p:cNvPicPr>
            <a:picLocks noChangeAspect="1"/>
          </p:cNvPicPr>
          <p:nvPr/>
        </p:nvPicPr>
        <p:blipFill rotWithShape="1">
          <a:blip r:embed="rId6">
            <a:extLst>
              <a:ext uri="{28A0092B-C50C-407E-A947-70E740481C1C}">
                <a14:useLocalDpi xmlns:a14="http://schemas.microsoft.com/office/drawing/2010/main" val="0"/>
              </a:ext>
            </a:extLst>
          </a:blip>
          <a:srcRect t="7761" b="7761"/>
          <a:stretch/>
        </p:blipFill>
        <p:spPr>
          <a:xfrm>
            <a:off x="0" y="0"/>
            <a:ext cx="14630399" cy="8229600"/>
          </a:xfrm>
          <a:prstGeom prst="rect">
            <a:avLst/>
          </a:prstGeom>
        </p:spPr>
      </p:pic>
      <p:sp>
        <p:nvSpPr>
          <p:cNvPr id="6" name="Rectangle 5"/>
          <p:cNvSpPr/>
          <p:nvPr/>
        </p:nvSpPr>
        <p:spPr>
          <a:xfrm>
            <a:off x="-22969" y="0"/>
            <a:ext cx="14653369" cy="82296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bg2">
                  <a:lumMod val="75000"/>
                </a:schemeClr>
              </a:solidFill>
              <a:latin typeface="Berlin Sans FB Demi" panose="020E0802020502020306" pitchFamily="34" charset="0"/>
            </a:endParaRPr>
          </a:p>
        </p:txBody>
      </p:sp>
      <p:pic>
        <p:nvPicPr>
          <p:cNvPr id="7" name="Mummy"/>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6708" y="5327915"/>
            <a:ext cx="1911988" cy="3251381"/>
          </a:xfrm>
          <a:prstGeom prst="rect">
            <a:avLst/>
          </a:prstGeom>
          <a:effectLst>
            <a:outerShdw blurRad="50800" dist="38100" dir="2700000" algn="tl" rotWithShape="0">
              <a:prstClr val="black">
                <a:alpha val="40000"/>
              </a:prstClr>
            </a:outerShdw>
          </a:effectLst>
        </p:spPr>
      </p:pic>
      <p:pic>
        <p:nvPicPr>
          <p:cNvPr id="8" name="Werewolf Left"/>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43592" y="5101414"/>
            <a:ext cx="3815395" cy="3621898"/>
          </a:xfrm>
          <a:prstGeom prst="rect">
            <a:avLst/>
          </a:prstGeom>
          <a:effectLst>
            <a:outerShdw blurRad="50800" dist="38100" dir="2700000" algn="tl" rotWithShape="0">
              <a:prstClr val="black">
                <a:alpha val="40000"/>
              </a:prstClr>
            </a:outerShdw>
          </a:effectLst>
        </p:spPr>
      </p:pic>
      <p:pic>
        <p:nvPicPr>
          <p:cNvPr id="14" name="Werewolf Right"/>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0843592" y="5142656"/>
            <a:ext cx="3815395" cy="3621898"/>
          </a:xfrm>
          <a:prstGeom prst="rect">
            <a:avLst/>
          </a:prstGeom>
          <a:effectLst>
            <a:outerShdw blurRad="50800" dist="38100" dir="2700000" algn="tl" rotWithShape="0">
              <a:prstClr val="black">
                <a:alpha val="40000"/>
              </a:prstClr>
            </a:outerShdw>
          </a:effectLst>
        </p:spPr>
      </p:pic>
      <p:pic>
        <p:nvPicPr>
          <p:cNvPr id="9" name="Witch"/>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5400000">
            <a:off x="-176590" y="16024"/>
            <a:ext cx="3167047" cy="3953635"/>
          </a:xfrm>
          <a:prstGeom prst="rect">
            <a:avLst/>
          </a:prstGeom>
          <a:effectLst>
            <a:outerShdw blurRad="50800" dist="38100" dir="2700000" algn="tl" rotWithShape="0">
              <a:prstClr val="black">
                <a:alpha val="40000"/>
              </a:prstClr>
            </a:outerShdw>
          </a:effectLst>
        </p:spPr>
      </p:pic>
      <p:pic>
        <p:nvPicPr>
          <p:cNvPr id="10" name="Vampire"/>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0800000">
            <a:off x="11705394" y="-852716"/>
            <a:ext cx="2882614" cy="4095421"/>
          </a:xfrm>
          <a:prstGeom prst="rect">
            <a:avLst/>
          </a:prstGeom>
          <a:effectLst>
            <a:outerShdw blurRad="50800" dist="38100" dir="2700000" algn="tl" rotWithShape="0">
              <a:prstClr val="black">
                <a:alpha val="40000"/>
              </a:prstClr>
            </a:outerShdw>
          </a:effectLst>
        </p:spPr>
      </p:pic>
      <p:pic>
        <p:nvPicPr>
          <p:cNvPr id="11" name="Mummy"/>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362652" y="5323260"/>
            <a:ext cx="1911988" cy="3251381"/>
          </a:xfrm>
          <a:prstGeom prst="rect">
            <a:avLst/>
          </a:prstGeom>
          <a:effectLst>
            <a:outerShdw blurRad="50800" dist="38100" dir="2700000" algn="tl" rotWithShape="0">
              <a:prstClr val="black">
                <a:alpha val="40000"/>
              </a:prstClr>
            </a:outerShdw>
          </a:effectLst>
        </p:spPr>
      </p:pic>
      <p:sp>
        <p:nvSpPr>
          <p:cNvPr id="13" name="Credits"/>
          <p:cNvSpPr/>
          <p:nvPr/>
        </p:nvSpPr>
        <p:spPr>
          <a:xfrm>
            <a:off x="2992465" y="-10089088"/>
            <a:ext cx="8645471" cy="28407777"/>
          </a:xfrm>
          <a:prstGeom prst="rect">
            <a:avLst/>
          </a:prstGeom>
        </p:spPr>
        <p:txBody>
          <a:bodyPr wrap="square">
            <a:spAutoFit/>
          </a:bodyPr>
          <a:lstStyle/>
          <a:p>
            <a:pPr algn="ctr" latinLnBrk="0"/>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Game and template design by Adam Groff.</a:t>
            </a:r>
          </a:p>
          <a:p>
            <a:pPr algn="ctr" latinLnBrk="0"/>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Image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Credits: </a:t>
            </a:r>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RPS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Hands- </a:t>
            </a:r>
            <a:r>
              <a:rPr lang="en-US" sz="4000" dirty="0" err="1">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OpenClipart</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(Public Domain</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All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other images from </a:t>
            </a:r>
            <a:r>
              <a:rPr lang="en-US" sz="4000" dirty="0" err="1">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Freepik</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(premium license): </a:t>
            </a:r>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Dracula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young witch-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topvector</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mummy (main)-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katemangostar</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mummy costume-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tynyuk</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columns-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pch.vector</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mountain castle-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vectorpouch</a:t>
            </a:r>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castle hall-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upklyak</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haunted mansion-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icomaker</a:t>
            </a:r>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endPar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‘teacher’ characters, sky with full moon, haunted house (title), </a:t>
            </a:r>
            <a:r>
              <a:rPr lang="en-US" sz="4000" dirty="0" err="1">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frankenkids</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werewolf- </a:t>
            </a:r>
            <a:r>
              <a:rPr lang="en-US" sz="4000" dirty="0" err="1">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freepik</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contributors</a:t>
            </a:r>
          </a:p>
          <a:p>
            <a:pPr algn="ctr" latinLnBrk="0"/>
            <a:endPar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Music: </a:t>
            </a:r>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Excerpts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from ‘Toccata and Fugue in D Minor’ (JS Bach, performed by Paul Pitman)- Orange Free Sounds (public domain</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a:t>
            </a:r>
          </a:p>
          <a:p>
            <a:pPr algn="ctr" latinLnBrk="0"/>
            <a:endPar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Sound Credits</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freesound.org </a:t>
            </a:r>
          </a:p>
          <a:p>
            <a:pPr algn="ctr" latinLnBrk="0"/>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Creative Commons (Attribution): (https</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://creativecommons.org/licenses/by/3.0</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wolf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howl (edited)- Benjamin </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Steele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evil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laugh (edited)- </a:t>
            </a:r>
            <a:r>
              <a:rPr lang="en-US" sz="4000" dirty="0" err="1">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SCi</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Co </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Films</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loss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fanfare-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FunWithSound</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level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up-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MakoFox</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endPar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Creative Commons 0: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mummy-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Breviceps</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witch-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MadamVicious</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thunder- Josh74000MC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organ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fanfare- </a:t>
            </a:r>
            <a:r>
              <a:rPr lang="en-US" sz="4000" dirty="0" err="1"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ricniclas</a:t>
            </a:r>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 </a:t>
            </a:r>
          </a:p>
          <a:p>
            <a:pPr algn="ctr" latinLnBrk="0"/>
            <a:r>
              <a:rPr lang="en-US" sz="4000" dirty="0" smtClean="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level </a:t>
            </a:r>
            <a:r>
              <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down- </a:t>
            </a:r>
            <a:r>
              <a:rPr lang="en-US" sz="4000" dirty="0" err="1">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rPr>
              <a:t>plasterbrain</a:t>
            </a:r>
            <a:endParaRPr lang="en-US" sz="4000" dirty="0">
              <a:effectLst>
                <a:glow rad="139700">
                  <a:schemeClr val="bg1">
                    <a:alpha val="40000"/>
                  </a:schemeClr>
                </a:glow>
                <a:outerShdw blurRad="50800" dist="101600" dir="2700000" algn="tl" rotWithShape="0">
                  <a:prstClr val="black">
                    <a:alpha val="40000"/>
                  </a:prstClr>
                </a:outerShdw>
              </a:effectLst>
              <a:latin typeface="Balsamiq Sans" panose="02000603000000000000" pitchFamily="2" charset="0"/>
            </a:endParaRPr>
          </a:p>
        </p:txBody>
      </p:sp>
      <p:sp>
        <p:nvSpPr>
          <p:cNvPr id="15" name="Watermark"/>
          <p:cNvSpPr/>
          <p:nvPr/>
        </p:nvSpPr>
        <p:spPr>
          <a:xfrm>
            <a:off x="12427768" y="6560410"/>
            <a:ext cx="2000238" cy="1543041"/>
          </a:xfrm>
          <a:prstGeom prst="rect">
            <a:avLst/>
          </a:prstGeom>
          <a:blipFill dpi="0" rotWithShape="1">
            <a:blip r:embed="rId11" cstate="print">
              <a:alphaModFix amt="5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4849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mediacall" presetSubtype="0" fill="hold" nodeType="withEffect">
                                  <p:stCondLst>
                                    <p:cond delay="0"/>
                                  </p:stCondLst>
                                  <p:childTnLst>
                                    <p:cmd type="call" cmd="playFrom(0.0)">
                                      <p:cBhvr>
                                        <p:cTn id="9" dur="37381" fill="hold"/>
                                        <p:tgtEl>
                                          <p:spTgt spid="3"/>
                                        </p:tgtEl>
                                      </p:cBhvr>
                                    </p:cmd>
                                  </p:childTnLst>
                                </p:cTn>
                              </p:par>
                              <p:par>
                                <p:cTn id="10" presetID="2" presetClass="entr" presetSubtype="4"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6000" fill="hold"/>
                                        <p:tgtEl>
                                          <p:spTgt spid="13"/>
                                        </p:tgtEl>
                                        <p:attrNameLst>
                                          <p:attrName>ppt_x</p:attrName>
                                        </p:attrNameLst>
                                      </p:cBhvr>
                                      <p:tavLst>
                                        <p:tav tm="0">
                                          <p:val>
                                            <p:strVal val="#ppt_x"/>
                                          </p:val>
                                        </p:tav>
                                        <p:tav tm="100000">
                                          <p:val>
                                            <p:strVal val="#ppt_x"/>
                                          </p:val>
                                        </p:tav>
                                      </p:tavLst>
                                    </p:anim>
                                    <p:anim calcmode="lin" valueType="num">
                                      <p:cBhvr additive="base">
                                        <p:cTn id="13" dur="16000" fill="hold"/>
                                        <p:tgtEl>
                                          <p:spTgt spid="13"/>
                                        </p:tgtEl>
                                        <p:attrNameLst>
                                          <p:attrName>ppt_y</p:attrName>
                                        </p:attrNameLst>
                                      </p:cBhvr>
                                      <p:tavLst>
                                        <p:tav tm="0">
                                          <p:val>
                                            <p:strVal val="1+#ppt_h/2"/>
                                          </p:val>
                                        </p:tav>
                                        <p:tav tm="100000">
                                          <p:val>
                                            <p:strVal val="#ppt_y"/>
                                          </p:val>
                                        </p:tav>
                                      </p:tavLst>
                                    </p:anim>
                                  </p:childTnLst>
                                </p:cTn>
                              </p:par>
                              <p:par>
                                <p:cTn id="14" presetID="2" presetClass="exit" presetSubtype="1" fill="hold" grpId="1" nodeType="withEffect">
                                  <p:stCondLst>
                                    <p:cond delay="16500"/>
                                  </p:stCondLst>
                                  <p:childTnLst>
                                    <p:anim calcmode="lin" valueType="num">
                                      <p:cBhvr additive="base">
                                        <p:cTn id="15" dur="16000"/>
                                        <p:tgtEl>
                                          <p:spTgt spid="13"/>
                                        </p:tgtEl>
                                        <p:attrNameLst>
                                          <p:attrName>ppt_x</p:attrName>
                                        </p:attrNameLst>
                                      </p:cBhvr>
                                      <p:tavLst>
                                        <p:tav tm="0">
                                          <p:val>
                                            <p:strVal val="ppt_x"/>
                                          </p:val>
                                        </p:tav>
                                        <p:tav tm="100000">
                                          <p:val>
                                            <p:strVal val="ppt_x"/>
                                          </p:val>
                                        </p:tav>
                                      </p:tavLst>
                                    </p:anim>
                                    <p:anim calcmode="lin" valueType="num">
                                      <p:cBhvr additive="base">
                                        <p:cTn id="16" dur="16000"/>
                                        <p:tgtEl>
                                          <p:spTgt spid="13"/>
                                        </p:tgtEl>
                                        <p:attrNameLst>
                                          <p:attrName>ppt_y</p:attrName>
                                        </p:attrNameLst>
                                      </p:cBhvr>
                                      <p:tavLst>
                                        <p:tav tm="0">
                                          <p:val>
                                            <p:strVal val="ppt_y"/>
                                          </p:val>
                                        </p:tav>
                                        <p:tav tm="100000">
                                          <p:val>
                                            <p:strVal val="0-ppt_h/2"/>
                                          </p:val>
                                        </p:tav>
                                      </p:tavLst>
                                    </p:anim>
                                    <p:set>
                                      <p:cBhvr>
                                        <p:cTn id="17" dur="1" fill="hold">
                                          <p:stCondLst>
                                            <p:cond delay="15999"/>
                                          </p:stCondLst>
                                        </p:cTn>
                                        <p:tgtEl>
                                          <p:spTgt spid="13"/>
                                        </p:tgtEl>
                                        <p:attrNameLst>
                                          <p:attrName>style.visibility</p:attrName>
                                        </p:attrNameLst>
                                      </p:cBhvr>
                                      <p:to>
                                        <p:strVal val="hidden"/>
                                      </p:to>
                                    </p:set>
                                  </p:childTnLst>
                                </p:cTn>
                              </p:par>
                              <p:par>
                                <p:cTn id="18" presetID="2" presetClass="entr" presetSubtype="4" fill="hold" nodeType="withEffect">
                                  <p:stCondLst>
                                    <p:cond delay="20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1" presetClass="exit" presetSubtype="0" fill="hold" nodeType="withEffect">
                                  <p:stCondLst>
                                    <p:cond delay="4000"/>
                                  </p:stCondLst>
                                  <p:childTnLst>
                                    <p:set>
                                      <p:cBhvr>
                                        <p:cTn id="23" dur="1" fill="hold">
                                          <p:stCondLst>
                                            <p:cond delay="0"/>
                                          </p:stCondLst>
                                        </p:cTn>
                                        <p:tgtEl>
                                          <p:spTgt spid="7"/>
                                        </p:tgtEl>
                                        <p:attrNameLst>
                                          <p:attrName>style.visibility</p:attrName>
                                        </p:attrNameLst>
                                      </p:cBhvr>
                                      <p:to>
                                        <p:strVal val="hidden"/>
                                      </p:to>
                                    </p:set>
                                  </p:childTnLst>
                                </p:cTn>
                              </p:par>
                              <p:par>
                                <p:cTn id="24" presetID="1" presetClass="entr" presetSubtype="0" fill="hold" nodeType="withEffect">
                                  <p:stCondLst>
                                    <p:cond delay="4000"/>
                                  </p:stCondLst>
                                  <p:childTnLst>
                                    <p:set>
                                      <p:cBhvr>
                                        <p:cTn id="25" dur="1" fill="hold">
                                          <p:stCondLst>
                                            <p:cond delay="0"/>
                                          </p:stCondLst>
                                        </p:cTn>
                                        <p:tgtEl>
                                          <p:spTgt spid="11"/>
                                        </p:tgtEl>
                                        <p:attrNameLst>
                                          <p:attrName>style.visibility</p:attrName>
                                        </p:attrNameLst>
                                      </p:cBhvr>
                                      <p:to>
                                        <p:strVal val="visible"/>
                                      </p:to>
                                    </p:set>
                                  </p:childTnLst>
                                </p:cTn>
                              </p:par>
                              <p:par>
                                <p:cTn id="26" presetID="1" presetClass="exit" presetSubtype="0" fill="hold" nodeType="withEffect">
                                  <p:stCondLst>
                                    <p:cond delay="4750"/>
                                  </p:stCondLst>
                                  <p:childTnLst>
                                    <p:set>
                                      <p:cBhvr>
                                        <p:cTn id="27" dur="1" fill="hold">
                                          <p:stCondLst>
                                            <p:cond delay="0"/>
                                          </p:stCondLst>
                                        </p:cTn>
                                        <p:tgtEl>
                                          <p:spTgt spid="11"/>
                                        </p:tgtEl>
                                        <p:attrNameLst>
                                          <p:attrName>style.visibility</p:attrName>
                                        </p:attrNameLst>
                                      </p:cBhvr>
                                      <p:to>
                                        <p:strVal val="hidden"/>
                                      </p:to>
                                    </p:set>
                                  </p:childTnLst>
                                </p:cTn>
                              </p:par>
                              <p:par>
                                <p:cTn id="28" presetID="1" presetClass="entr" presetSubtype="0" fill="hold" nodeType="withEffect">
                                  <p:stCondLst>
                                    <p:cond delay="475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xit" presetSubtype="0" fill="hold" nodeType="withEffect">
                                  <p:stCondLst>
                                    <p:cond delay="5500"/>
                                  </p:stCondLst>
                                  <p:childTnLst>
                                    <p:set>
                                      <p:cBhvr>
                                        <p:cTn id="31" dur="1" fill="hold">
                                          <p:stCondLst>
                                            <p:cond delay="0"/>
                                          </p:stCondLst>
                                        </p:cTn>
                                        <p:tgtEl>
                                          <p:spTgt spid="7"/>
                                        </p:tgtEl>
                                        <p:attrNameLst>
                                          <p:attrName>style.visibility</p:attrName>
                                        </p:attrNameLst>
                                      </p:cBhvr>
                                      <p:to>
                                        <p:strVal val="hidden"/>
                                      </p:to>
                                    </p:set>
                                  </p:childTnLst>
                                </p:cTn>
                              </p:par>
                              <p:par>
                                <p:cTn id="32" presetID="1" presetClass="entr" presetSubtype="0" fill="hold" nodeType="withEffect">
                                  <p:stCondLst>
                                    <p:cond delay="5500"/>
                                  </p:stCondLst>
                                  <p:childTnLst>
                                    <p:set>
                                      <p:cBhvr>
                                        <p:cTn id="33" dur="1" fill="hold">
                                          <p:stCondLst>
                                            <p:cond delay="0"/>
                                          </p:stCondLst>
                                        </p:cTn>
                                        <p:tgtEl>
                                          <p:spTgt spid="11"/>
                                        </p:tgtEl>
                                        <p:attrNameLst>
                                          <p:attrName>style.visibility</p:attrName>
                                        </p:attrNameLst>
                                      </p:cBhvr>
                                      <p:to>
                                        <p:strVal val="visible"/>
                                      </p:to>
                                    </p:set>
                                  </p:childTnLst>
                                </p:cTn>
                              </p:par>
                              <p:par>
                                <p:cTn id="34" presetID="2" presetClass="exit" presetSubtype="8" fill="hold" nodeType="withEffect">
                                  <p:stCondLst>
                                    <p:cond delay="6000"/>
                                  </p:stCondLst>
                                  <p:childTnLst>
                                    <p:anim calcmode="lin" valueType="num">
                                      <p:cBhvr additive="base">
                                        <p:cTn id="35" dur="1000"/>
                                        <p:tgtEl>
                                          <p:spTgt spid="11"/>
                                        </p:tgtEl>
                                        <p:attrNameLst>
                                          <p:attrName>ppt_x</p:attrName>
                                        </p:attrNameLst>
                                      </p:cBhvr>
                                      <p:tavLst>
                                        <p:tav tm="0">
                                          <p:val>
                                            <p:strVal val="ppt_x"/>
                                          </p:val>
                                        </p:tav>
                                        <p:tav tm="100000">
                                          <p:val>
                                            <p:strVal val="0-ppt_w/2"/>
                                          </p:val>
                                        </p:tav>
                                      </p:tavLst>
                                    </p:anim>
                                    <p:anim calcmode="lin" valueType="num">
                                      <p:cBhvr additive="base">
                                        <p:cTn id="36" dur="1000"/>
                                        <p:tgtEl>
                                          <p:spTgt spid="11"/>
                                        </p:tgtEl>
                                        <p:attrNameLst>
                                          <p:attrName>ppt_y</p:attrName>
                                        </p:attrNameLst>
                                      </p:cBhvr>
                                      <p:tavLst>
                                        <p:tav tm="0">
                                          <p:val>
                                            <p:strVal val="ppt_y"/>
                                          </p:val>
                                        </p:tav>
                                        <p:tav tm="100000">
                                          <p:val>
                                            <p:strVal val="ppt_y"/>
                                          </p:val>
                                        </p:tav>
                                      </p:tavLst>
                                    </p:anim>
                                    <p:set>
                                      <p:cBhvr>
                                        <p:cTn id="37" dur="1" fill="hold">
                                          <p:stCondLst>
                                            <p:cond delay="999"/>
                                          </p:stCondLst>
                                        </p:cTn>
                                        <p:tgtEl>
                                          <p:spTgt spid="11"/>
                                        </p:tgtEl>
                                        <p:attrNameLst>
                                          <p:attrName>style.visibility</p:attrName>
                                        </p:attrNameLst>
                                      </p:cBhvr>
                                      <p:to>
                                        <p:strVal val="hidden"/>
                                      </p:to>
                                    </p:set>
                                  </p:childTnLst>
                                </p:cTn>
                              </p:par>
                              <p:par>
                                <p:cTn id="38" presetID="32" presetClass="emph" presetSubtype="0" fill="hold" nodeType="withEffect">
                                  <p:stCondLst>
                                    <p:cond delay="6000"/>
                                  </p:stCondLst>
                                  <p:childTnLst>
                                    <p:animRot by="120000">
                                      <p:cBhvr>
                                        <p:cTn id="39" dur="100" fill="hold">
                                          <p:stCondLst>
                                            <p:cond delay="0"/>
                                          </p:stCondLst>
                                        </p:cTn>
                                        <p:tgtEl>
                                          <p:spTgt spid="11"/>
                                        </p:tgtEl>
                                        <p:attrNameLst>
                                          <p:attrName>r</p:attrName>
                                        </p:attrNameLst>
                                      </p:cBhvr>
                                    </p:animRot>
                                    <p:animRot by="-240000">
                                      <p:cBhvr>
                                        <p:cTn id="40" dur="200" fill="hold">
                                          <p:stCondLst>
                                            <p:cond delay="200"/>
                                          </p:stCondLst>
                                        </p:cTn>
                                        <p:tgtEl>
                                          <p:spTgt spid="11"/>
                                        </p:tgtEl>
                                        <p:attrNameLst>
                                          <p:attrName>r</p:attrName>
                                        </p:attrNameLst>
                                      </p:cBhvr>
                                    </p:animRot>
                                    <p:animRot by="240000">
                                      <p:cBhvr>
                                        <p:cTn id="41" dur="200" fill="hold">
                                          <p:stCondLst>
                                            <p:cond delay="400"/>
                                          </p:stCondLst>
                                        </p:cTn>
                                        <p:tgtEl>
                                          <p:spTgt spid="11"/>
                                        </p:tgtEl>
                                        <p:attrNameLst>
                                          <p:attrName>r</p:attrName>
                                        </p:attrNameLst>
                                      </p:cBhvr>
                                    </p:animRot>
                                    <p:animRot by="-240000">
                                      <p:cBhvr>
                                        <p:cTn id="42" dur="200" fill="hold">
                                          <p:stCondLst>
                                            <p:cond delay="600"/>
                                          </p:stCondLst>
                                        </p:cTn>
                                        <p:tgtEl>
                                          <p:spTgt spid="11"/>
                                        </p:tgtEl>
                                        <p:attrNameLst>
                                          <p:attrName>r</p:attrName>
                                        </p:attrNameLst>
                                      </p:cBhvr>
                                    </p:animRot>
                                    <p:animRot by="120000">
                                      <p:cBhvr>
                                        <p:cTn id="43" dur="200" fill="hold">
                                          <p:stCondLst>
                                            <p:cond delay="800"/>
                                          </p:stCondLst>
                                        </p:cTn>
                                        <p:tgtEl>
                                          <p:spTgt spid="11"/>
                                        </p:tgtEl>
                                        <p:attrNameLst>
                                          <p:attrName>r</p:attrName>
                                        </p:attrNameLst>
                                      </p:cBhvr>
                                    </p:animRot>
                                  </p:childTnLst>
                                </p:cTn>
                              </p:par>
                              <p:par>
                                <p:cTn id="44" presetID="2" presetClass="entr" presetSubtype="2" fill="hold" nodeType="withEffect">
                                  <p:stCondLst>
                                    <p:cond delay="800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8" presetClass="emph" presetSubtype="0" autoRev="1" fill="hold" nodeType="withEffect">
                                  <p:stCondLst>
                                    <p:cond delay="10000"/>
                                  </p:stCondLst>
                                  <p:childTnLst>
                                    <p:animRot by="1500000">
                                      <p:cBhvr>
                                        <p:cTn id="49" dur="250" fill="hold"/>
                                        <p:tgtEl>
                                          <p:spTgt spid="8"/>
                                        </p:tgtEl>
                                        <p:attrNameLst>
                                          <p:attrName>r</p:attrName>
                                        </p:attrNameLst>
                                      </p:cBhvr>
                                    </p:animRot>
                                  </p:childTnLst>
                                </p:cTn>
                              </p:par>
                              <p:par>
                                <p:cTn id="50" presetID="1" presetClass="exit" presetSubtype="0" fill="hold" nodeType="withEffect">
                                  <p:stCondLst>
                                    <p:cond delay="10500"/>
                                  </p:stCondLst>
                                  <p:childTnLst>
                                    <p:set>
                                      <p:cBhvr>
                                        <p:cTn id="51" dur="1" fill="hold">
                                          <p:stCondLst>
                                            <p:cond delay="0"/>
                                          </p:stCondLst>
                                        </p:cTn>
                                        <p:tgtEl>
                                          <p:spTgt spid="8"/>
                                        </p:tgtEl>
                                        <p:attrNameLst>
                                          <p:attrName>style.visibility</p:attrName>
                                        </p:attrNameLst>
                                      </p:cBhvr>
                                      <p:to>
                                        <p:strVal val="hidden"/>
                                      </p:to>
                                    </p:set>
                                  </p:childTnLst>
                                </p:cTn>
                              </p:par>
                              <p:par>
                                <p:cTn id="52" presetID="1" presetClass="entr" presetSubtype="0" fill="hold" nodeType="withEffect">
                                  <p:stCondLst>
                                    <p:cond delay="10500"/>
                                  </p:stCondLst>
                                  <p:childTnLst>
                                    <p:set>
                                      <p:cBhvr>
                                        <p:cTn id="53" dur="1" fill="hold">
                                          <p:stCondLst>
                                            <p:cond delay="0"/>
                                          </p:stCondLst>
                                        </p:cTn>
                                        <p:tgtEl>
                                          <p:spTgt spid="14"/>
                                        </p:tgtEl>
                                        <p:attrNameLst>
                                          <p:attrName>style.visibility</p:attrName>
                                        </p:attrNameLst>
                                      </p:cBhvr>
                                      <p:to>
                                        <p:strVal val="visible"/>
                                      </p:to>
                                    </p:set>
                                  </p:childTnLst>
                                </p:cTn>
                              </p:par>
                              <p:par>
                                <p:cTn id="54" presetID="8" presetClass="emph" presetSubtype="0" autoRev="1" fill="hold" nodeType="withEffect">
                                  <p:stCondLst>
                                    <p:cond delay="10500"/>
                                  </p:stCondLst>
                                  <p:childTnLst>
                                    <p:animRot by="-1500000">
                                      <p:cBhvr>
                                        <p:cTn id="55" dur="250" fill="hold"/>
                                        <p:tgtEl>
                                          <p:spTgt spid="14"/>
                                        </p:tgtEl>
                                        <p:attrNameLst>
                                          <p:attrName>r</p:attrName>
                                        </p:attrNameLst>
                                      </p:cBhvr>
                                    </p:animRot>
                                  </p:childTnLst>
                                </p:cTn>
                              </p:par>
                              <p:par>
                                <p:cTn id="56" presetID="1" presetClass="exit" presetSubtype="0" fill="hold" nodeType="withEffect">
                                  <p:stCondLst>
                                    <p:cond delay="11000"/>
                                  </p:stCondLst>
                                  <p:childTnLst>
                                    <p:set>
                                      <p:cBhvr>
                                        <p:cTn id="57" dur="1" fill="hold">
                                          <p:stCondLst>
                                            <p:cond delay="0"/>
                                          </p:stCondLst>
                                        </p:cTn>
                                        <p:tgtEl>
                                          <p:spTgt spid="14"/>
                                        </p:tgtEl>
                                        <p:attrNameLst>
                                          <p:attrName>style.visibility</p:attrName>
                                        </p:attrNameLst>
                                      </p:cBhvr>
                                      <p:to>
                                        <p:strVal val="hidden"/>
                                      </p:to>
                                    </p:set>
                                  </p:childTnLst>
                                </p:cTn>
                              </p:par>
                              <p:par>
                                <p:cTn id="58" presetID="1" presetClass="entr" presetSubtype="0" fill="hold" nodeType="withEffect">
                                  <p:stCondLst>
                                    <p:cond delay="11000"/>
                                  </p:stCondLst>
                                  <p:childTnLst>
                                    <p:set>
                                      <p:cBhvr>
                                        <p:cTn id="59" dur="1" fill="hold">
                                          <p:stCondLst>
                                            <p:cond delay="0"/>
                                          </p:stCondLst>
                                        </p:cTn>
                                        <p:tgtEl>
                                          <p:spTgt spid="8"/>
                                        </p:tgtEl>
                                        <p:attrNameLst>
                                          <p:attrName>style.visibility</p:attrName>
                                        </p:attrNameLst>
                                      </p:cBhvr>
                                      <p:to>
                                        <p:strVal val="visible"/>
                                      </p:to>
                                    </p:set>
                                  </p:childTnLst>
                                </p:cTn>
                              </p:par>
                              <p:par>
                                <p:cTn id="60" presetID="8" presetClass="emph" presetSubtype="0" autoRev="1" fill="hold" nodeType="withEffect">
                                  <p:stCondLst>
                                    <p:cond delay="12000"/>
                                  </p:stCondLst>
                                  <p:childTnLst>
                                    <p:animRot by="1500000">
                                      <p:cBhvr>
                                        <p:cTn id="61" dur="250" fill="hold"/>
                                        <p:tgtEl>
                                          <p:spTgt spid="8"/>
                                        </p:tgtEl>
                                        <p:attrNameLst>
                                          <p:attrName>r</p:attrName>
                                        </p:attrNameLst>
                                      </p:cBhvr>
                                    </p:animRot>
                                  </p:childTnLst>
                                </p:cTn>
                              </p:par>
                              <p:par>
                                <p:cTn id="62" presetID="1" presetClass="exit" presetSubtype="0" fill="hold" nodeType="withEffect">
                                  <p:stCondLst>
                                    <p:cond delay="12500"/>
                                  </p:stCondLst>
                                  <p:childTnLst>
                                    <p:set>
                                      <p:cBhvr>
                                        <p:cTn id="63" dur="1" fill="hold">
                                          <p:stCondLst>
                                            <p:cond delay="0"/>
                                          </p:stCondLst>
                                        </p:cTn>
                                        <p:tgtEl>
                                          <p:spTgt spid="8"/>
                                        </p:tgtEl>
                                        <p:attrNameLst>
                                          <p:attrName>style.visibility</p:attrName>
                                        </p:attrNameLst>
                                      </p:cBhvr>
                                      <p:to>
                                        <p:strVal val="hidden"/>
                                      </p:to>
                                    </p:set>
                                  </p:childTnLst>
                                </p:cTn>
                              </p:par>
                              <p:par>
                                <p:cTn id="64" presetID="1" presetClass="entr" presetSubtype="0" fill="hold" nodeType="withEffect">
                                  <p:stCondLst>
                                    <p:cond delay="12500"/>
                                  </p:stCondLst>
                                  <p:childTnLst>
                                    <p:set>
                                      <p:cBhvr>
                                        <p:cTn id="65" dur="1" fill="hold">
                                          <p:stCondLst>
                                            <p:cond delay="0"/>
                                          </p:stCondLst>
                                        </p:cTn>
                                        <p:tgtEl>
                                          <p:spTgt spid="14"/>
                                        </p:tgtEl>
                                        <p:attrNameLst>
                                          <p:attrName>style.visibility</p:attrName>
                                        </p:attrNameLst>
                                      </p:cBhvr>
                                      <p:to>
                                        <p:strVal val="visible"/>
                                      </p:to>
                                    </p:set>
                                  </p:childTnLst>
                                </p:cTn>
                              </p:par>
                              <p:par>
                                <p:cTn id="66" presetID="8" presetClass="emph" presetSubtype="0" autoRev="1" fill="hold" nodeType="withEffect">
                                  <p:stCondLst>
                                    <p:cond delay="12500"/>
                                  </p:stCondLst>
                                  <p:childTnLst>
                                    <p:animRot by="-1500000">
                                      <p:cBhvr>
                                        <p:cTn id="67" dur="250" fill="hold"/>
                                        <p:tgtEl>
                                          <p:spTgt spid="14"/>
                                        </p:tgtEl>
                                        <p:attrNameLst>
                                          <p:attrName>r</p:attrName>
                                        </p:attrNameLst>
                                      </p:cBhvr>
                                    </p:animRot>
                                  </p:childTnLst>
                                </p:cTn>
                              </p:par>
                              <p:par>
                                <p:cTn id="68" presetID="2" presetClass="exit" presetSubtype="2" fill="hold" nodeType="withEffect">
                                  <p:stCondLst>
                                    <p:cond delay="13000"/>
                                  </p:stCondLst>
                                  <p:childTnLst>
                                    <p:anim calcmode="lin" valueType="num">
                                      <p:cBhvr additive="base">
                                        <p:cTn id="69" dur="500"/>
                                        <p:tgtEl>
                                          <p:spTgt spid="14"/>
                                        </p:tgtEl>
                                        <p:attrNameLst>
                                          <p:attrName>ppt_x</p:attrName>
                                        </p:attrNameLst>
                                      </p:cBhvr>
                                      <p:tavLst>
                                        <p:tav tm="0">
                                          <p:val>
                                            <p:strVal val="ppt_x"/>
                                          </p:val>
                                        </p:tav>
                                        <p:tav tm="100000">
                                          <p:val>
                                            <p:strVal val="1+ppt_w/2"/>
                                          </p:val>
                                        </p:tav>
                                      </p:tavLst>
                                    </p:anim>
                                    <p:anim calcmode="lin" valueType="num">
                                      <p:cBhvr additive="base">
                                        <p:cTn id="70" dur="500"/>
                                        <p:tgtEl>
                                          <p:spTgt spid="14"/>
                                        </p:tgtEl>
                                        <p:attrNameLst>
                                          <p:attrName>ppt_y</p:attrName>
                                        </p:attrNameLst>
                                      </p:cBhvr>
                                      <p:tavLst>
                                        <p:tav tm="0">
                                          <p:val>
                                            <p:strVal val="ppt_y"/>
                                          </p:val>
                                        </p:tav>
                                        <p:tav tm="100000">
                                          <p:val>
                                            <p:strVal val="ppt_y"/>
                                          </p:val>
                                        </p:tav>
                                      </p:tavLst>
                                    </p:anim>
                                    <p:set>
                                      <p:cBhvr>
                                        <p:cTn id="71" dur="1" fill="hold">
                                          <p:stCondLst>
                                            <p:cond delay="499"/>
                                          </p:stCondLst>
                                        </p:cTn>
                                        <p:tgtEl>
                                          <p:spTgt spid="14"/>
                                        </p:tgtEl>
                                        <p:attrNameLst>
                                          <p:attrName>style.visibility</p:attrName>
                                        </p:attrNameLst>
                                      </p:cBhvr>
                                      <p:to>
                                        <p:strVal val="hidden"/>
                                      </p:to>
                                    </p:set>
                                  </p:childTnLst>
                                </p:cTn>
                              </p:par>
                              <p:par>
                                <p:cTn id="72" presetID="2" presetClass="entr" presetSubtype="8" fill="hold" nodeType="withEffect">
                                  <p:stCondLst>
                                    <p:cond delay="1500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1000" fill="hold"/>
                                        <p:tgtEl>
                                          <p:spTgt spid="9"/>
                                        </p:tgtEl>
                                        <p:attrNameLst>
                                          <p:attrName>ppt_x</p:attrName>
                                        </p:attrNameLst>
                                      </p:cBhvr>
                                      <p:tavLst>
                                        <p:tav tm="0">
                                          <p:val>
                                            <p:strVal val="0-#ppt_w/2"/>
                                          </p:val>
                                        </p:tav>
                                        <p:tav tm="100000">
                                          <p:val>
                                            <p:strVal val="#ppt_x"/>
                                          </p:val>
                                        </p:tav>
                                      </p:tavLst>
                                    </p:anim>
                                    <p:anim calcmode="lin" valueType="num">
                                      <p:cBhvr additive="base">
                                        <p:cTn id="75" dur="1000" fill="hold"/>
                                        <p:tgtEl>
                                          <p:spTgt spid="9"/>
                                        </p:tgtEl>
                                        <p:attrNameLst>
                                          <p:attrName>ppt_y</p:attrName>
                                        </p:attrNameLst>
                                      </p:cBhvr>
                                      <p:tavLst>
                                        <p:tav tm="0">
                                          <p:val>
                                            <p:strVal val="#ppt_y"/>
                                          </p:val>
                                        </p:tav>
                                        <p:tav tm="100000">
                                          <p:val>
                                            <p:strVal val="#ppt_y"/>
                                          </p:val>
                                        </p:tav>
                                      </p:tavLst>
                                    </p:anim>
                                  </p:childTnLst>
                                </p:cTn>
                              </p:par>
                              <p:par>
                                <p:cTn id="76" presetID="8" presetClass="emph" presetSubtype="0" fill="hold" nodeType="withEffect">
                                  <p:stCondLst>
                                    <p:cond delay="15000"/>
                                  </p:stCondLst>
                                  <p:childTnLst>
                                    <p:animRot by="-5400000">
                                      <p:cBhvr>
                                        <p:cTn id="77" dur="1500" fill="hold"/>
                                        <p:tgtEl>
                                          <p:spTgt spid="9"/>
                                        </p:tgtEl>
                                        <p:attrNameLst>
                                          <p:attrName>r</p:attrName>
                                        </p:attrNameLst>
                                      </p:cBhvr>
                                    </p:animRot>
                                  </p:childTnLst>
                                </p:cTn>
                              </p:par>
                              <p:par>
                                <p:cTn id="78" presetID="32" presetClass="emph" presetSubtype="0" repeatCount="2000" fill="hold" nodeType="withEffect">
                                  <p:stCondLst>
                                    <p:cond delay="16500"/>
                                  </p:stCondLst>
                                  <p:childTnLst>
                                    <p:animRot by="120000">
                                      <p:cBhvr>
                                        <p:cTn id="79" dur="250" fill="hold">
                                          <p:stCondLst>
                                            <p:cond delay="0"/>
                                          </p:stCondLst>
                                        </p:cTn>
                                        <p:tgtEl>
                                          <p:spTgt spid="9"/>
                                        </p:tgtEl>
                                        <p:attrNameLst>
                                          <p:attrName>r</p:attrName>
                                        </p:attrNameLst>
                                      </p:cBhvr>
                                    </p:animRot>
                                    <p:animRot by="-240000">
                                      <p:cBhvr>
                                        <p:cTn id="80" dur="500" fill="hold">
                                          <p:stCondLst>
                                            <p:cond delay="500"/>
                                          </p:stCondLst>
                                        </p:cTn>
                                        <p:tgtEl>
                                          <p:spTgt spid="9"/>
                                        </p:tgtEl>
                                        <p:attrNameLst>
                                          <p:attrName>r</p:attrName>
                                        </p:attrNameLst>
                                      </p:cBhvr>
                                    </p:animRot>
                                    <p:animRot by="240000">
                                      <p:cBhvr>
                                        <p:cTn id="81" dur="500" fill="hold">
                                          <p:stCondLst>
                                            <p:cond delay="1000"/>
                                          </p:stCondLst>
                                        </p:cTn>
                                        <p:tgtEl>
                                          <p:spTgt spid="9"/>
                                        </p:tgtEl>
                                        <p:attrNameLst>
                                          <p:attrName>r</p:attrName>
                                        </p:attrNameLst>
                                      </p:cBhvr>
                                    </p:animRot>
                                    <p:animRot by="-240000">
                                      <p:cBhvr>
                                        <p:cTn id="82" dur="500" fill="hold">
                                          <p:stCondLst>
                                            <p:cond delay="1500"/>
                                          </p:stCondLst>
                                        </p:cTn>
                                        <p:tgtEl>
                                          <p:spTgt spid="9"/>
                                        </p:tgtEl>
                                        <p:attrNameLst>
                                          <p:attrName>r</p:attrName>
                                        </p:attrNameLst>
                                      </p:cBhvr>
                                    </p:animRot>
                                    <p:animRot by="120000">
                                      <p:cBhvr>
                                        <p:cTn id="83" dur="500" fill="hold">
                                          <p:stCondLst>
                                            <p:cond delay="2000"/>
                                          </p:stCondLst>
                                        </p:cTn>
                                        <p:tgtEl>
                                          <p:spTgt spid="9"/>
                                        </p:tgtEl>
                                        <p:attrNameLst>
                                          <p:attrName>r</p:attrName>
                                        </p:attrNameLst>
                                      </p:cBhvr>
                                    </p:animRot>
                                  </p:childTnLst>
                                </p:cTn>
                              </p:par>
                              <p:par>
                                <p:cTn id="84" presetID="2" presetClass="exit" presetSubtype="1" fill="hold" nodeType="withEffect">
                                  <p:stCondLst>
                                    <p:cond delay="21500"/>
                                  </p:stCondLst>
                                  <p:childTnLst>
                                    <p:anim calcmode="lin" valueType="num">
                                      <p:cBhvr additive="base">
                                        <p:cTn id="85" dur="500"/>
                                        <p:tgtEl>
                                          <p:spTgt spid="9"/>
                                        </p:tgtEl>
                                        <p:attrNameLst>
                                          <p:attrName>ppt_x</p:attrName>
                                        </p:attrNameLst>
                                      </p:cBhvr>
                                      <p:tavLst>
                                        <p:tav tm="0">
                                          <p:val>
                                            <p:strVal val="ppt_x"/>
                                          </p:val>
                                        </p:tav>
                                        <p:tav tm="100000">
                                          <p:val>
                                            <p:strVal val="ppt_x"/>
                                          </p:val>
                                        </p:tav>
                                      </p:tavLst>
                                    </p:anim>
                                    <p:anim calcmode="lin" valueType="num">
                                      <p:cBhvr additive="base">
                                        <p:cTn id="86" dur="500"/>
                                        <p:tgtEl>
                                          <p:spTgt spid="9"/>
                                        </p:tgtEl>
                                        <p:attrNameLst>
                                          <p:attrName>ppt_y</p:attrName>
                                        </p:attrNameLst>
                                      </p:cBhvr>
                                      <p:tavLst>
                                        <p:tav tm="0">
                                          <p:val>
                                            <p:strVal val="ppt_y"/>
                                          </p:val>
                                        </p:tav>
                                        <p:tav tm="100000">
                                          <p:val>
                                            <p:strVal val="0-ppt_h/2"/>
                                          </p:val>
                                        </p:tav>
                                      </p:tavLst>
                                    </p:anim>
                                    <p:set>
                                      <p:cBhvr>
                                        <p:cTn id="87" dur="1" fill="hold">
                                          <p:stCondLst>
                                            <p:cond delay="499"/>
                                          </p:stCondLst>
                                        </p:cTn>
                                        <p:tgtEl>
                                          <p:spTgt spid="9"/>
                                        </p:tgtEl>
                                        <p:attrNameLst>
                                          <p:attrName>style.visibility</p:attrName>
                                        </p:attrNameLst>
                                      </p:cBhvr>
                                      <p:to>
                                        <p:strVal val="hidden"/>
                                      </p:to>
                                    </p:set>
                                  </p:childTnLst>
                                </p:cTn>
                              </p:par>
                              <p:par>
                                <p:cTn id="88" presetID="47" presetClass="entr" presetSubtype="0" fill="hold" nodeType="withEffect">
                                  <p:stCondLst>
                                    <p:cond delay="24000"/>
                                  </p:stCondLst>
                                  <p:childTnLst>
                                    <p:set>
                                      <p:cBhvr>
                                        <p:cTn id="89" dur="1" fill="hold">
                                          <p:stCondLst>
                                            <p:cond delay="0"/>
                                          </p:stCondLst>
                                        </p:cTn>
                                        <p:tgtEl>
                                          <p:spTgt spid="10"/>
                                        </p:tgtEl>
                                        <p:attrNameLst>
                                          <p:attrName>style.visibility</p:attrName>
                                        </p:attrNameLst>
                                      </p:cBhvr>
                                      <p:to>
                                        <p:strVal val="visible"/>
                                      </p:to>
                                    </p:set>
                                    <p:animEffect transition="in" filter="fade">
                                      <p:cBhvr>
                                        <p:cTn id="90" dur="1000"/>
                                        <p:tgtEl>
                                          <p:spTgt spid="10"/>
                                        </p:tgtEl>
                                      </p:cBhvr>
                                    </p:animEffect>
                                    <p:anim calcmode="lin" valueType="num">
                                      <p:cBhvr>
                                        <p:cTn id="91" dur="1000" fill="hold"/>
                                        <p:tgtEl>
                                          <p:spTgt spid="10"/>
                                        </p:tgtEl>
                                        <p:attrNameLst>
                                          <p:attrName>ppt_x</p:attrName>
                                        </p:attrNameLst>
                                      </p:cBhvr>
                                      <p:tavLst>
                                        <p:tav tm="0">
                                          <p:val>
                                            <p:strVal val="#ppt_x"/>
                                          </p:val>
                                        </p:tav>
                                        <p:tav tm="100000">
                                          <p:val>
                                            <p:strVal val="#ppt_x"/>
                                          </p:val>
                                        </p:tav>
                                      </p:tavLst>
                                    </p:anim>
                                    <p:anim calcmode="lin" valueType="num">
                                      <p:cBhvr>
                                        <p:cTn id="92" dur="1000" fill="hold"/>
                                        <p:tgtEl>
                                          <p:spTgt spid="10"/>
                                        </p:tgtEl>
                                        <p:attrNameLst>
                                          <p:attrName>ppt_y</p:attrName>
                                        </p:attrNameLst>
                                      </p:cBhvr>
                                      <p:tavLst>
                                        <p:tav tm="0">
                                          <p:val>
                                            <p:strVal val="#ppt_y-.1"/>
                                          </p:val>
                                        </p:tav>
                                        <p:tav tm="100000">
                                          <p:val>
                                            <p:strVal val="#ppt_y"/>
                                          </p:val>
                                        </p:tav>
                                      </p:tavLst>
                                    </p:anim>
                                  </p:childTnLst>
                                </p:cTn>
                              </p:par>
                              <p:par>
                                <p:cTn id="93" presetID="8" presetClass="emph" presetSubtype="0" fill="hold" nodeType="withEffect">
                                  <p:stCondLst>
                                    <p:cond delay="27000"/>
                                  </p:stCondLst>
                                  <p:childTnLst>
                                    <p:animRot by="21600000">
                                      <p:cBhvr>
                                        <p:cTn id="94" dur="2000" fill="hold"/>
                                        <p:tgtEl>
                                          <p:spTgt spid="10"/>
                                        </p:tgtEl>
                                        <p:attrNameLst>
                                          <p:attrName>r</p:attrName>
                                        </p:attrNameLst>
                                      </p:cBhvr>
                                    </p:animRot>
                                  </p:childTnLst>
                                </p:cTn>
                              </p:par>
                              <p:par>
                                <p:cTn id="95" presetID="47" presetClass="exit" presetSubtype="0" fill="hold" nodeType="withEffect">
                                  <p:stCondLst>
                                    <p:cond delay="29000"/>
                                  </p:stCondLst>
                                  <p:childTnLst>
                                    <p:animEffect transition="out" filter="fade">
                                      <p:cBhvr>
                                        <p:cTn id="96" dur="1000"/>
                                        <p:tgtEl>
                                          <p:spTgt spid="10"/>
                                        </p:tgtEl>
                                      </p:cBhvr>
                                    </p:animEffect>
                                    <p:anim calcmode="lin" valueType="num">
                                      <p:cBhvr>
                                        <p:cTn id="97" dur="1000"/>
                                        <p:tgtEl>
                                          <p:spTgt spid="10"/>
                                        </p:tgtEl>
                                        <p:attrNameLst>
                                          <p:attrName>ppt_x</p:attrName>
                                        </p:attrNameLst>
                                      </p:cBhvr>
                                      <p:tavLst>
                                        <p:tav tm="0">
                                          <p:val>
                                            <p:strVal val="ppt_x"/>
                                          </p:val>
                                        </p:tav>
                                        <p:tav tm="100000">
                                          <p:val>
                                            <p:strVal val="ppt_x"/>
                                          </p:val>
                                        </p:tav>
                                      </p:tavLst>
                                    </p:anim>
                                    <p:anim calcmode="lin" valueType="num">
                                      <p:cBhvr>
                                        <p:cTn id="98" dur="1000"/>
                                        <p:tgtEl>
                                          <p:spTgt spid="10"/>
                                        </p:tgtEl>
                                        <p:attrNameLst>
                                          <p:attrName>ppt_y</p:attrName>
                                        </p:attrNameLst>
                                      </p:cBhvr>
                                      <p:tavLst>
                                        <p:tav tm="0">
                                          <p:val>
                                            <p:strVal val="ppt_y"/>
                                          </p:val>
                                        </p:tav>
                                        <p:tav tm="100000">
                                          <p:val>
                                            <p:strVal val="ppt_y-.1"/>
                                          </p:val>
                                        </p:tav>
                                      </p:tavLst>
                                    </p:anim>
                                    <p:set>
                                      <p:cBhvr>
                                        <p:cTn id="99" dur="1" fill="hold">
                                          <p:stCondLst>
                                            <p:cond delay="999"/>
                                          </p:stCondLst>
                                        </p:cTn>
                                        <p:tgtEl>
                                          <p:spTgt spid="10"/>
                                        </p:tgtEl>
                                        <p:attrNameLst>
                                          <p:attrName>style.visibility</p:attrName>
                                        </p:attrNameLst>
                                      </p:cBhvr>
                                      <p:to>
                                        <p:strVal val="hidden"/>
                                      </p:to>
                                    </p:set>
                                  </p:childTnLst>
                                </p:cTn>
                              </p:par>
                              <p:par>
                                <p:cTn id="100" presetID="10" presetClass="entr" presetSubtype="0" fill="hold" grpId="0" nodeType="withEffect">
                                  <p:stCondLst>
                                    <p:cond delay="14000"/>
                                  </p:stCondLst>
                                  <p:childTnLst>
                                    <p:set>
                                      <p:cBhvr>
                                        <p:cTn id="101" dur="1" fill="hold">
                                          <p:stCondLst>
                                            <p:cond delay="0"/>
                                          </p:stCondLst>
                                        </p:cTn>
                                        <p:tgtEl>
                                          <p:spTgt spid="15"/>
                                        </p:tgtEl>
                                        <p:attrNameLst>
                                          <p:attrName>style.visibility</p:attrName>
                                        </p:attrNameLst>
                                      </p:cBhvr>
                                      <p:to>
                                        <p:strVal val="visible"/>
                                      </p:to>
                                    </p:set>
                                    <p:animEffect transition="in" filter="fade">
                                      <p:cBhvr>
                                        <p:cTn id="10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3" fill="hold" display="0">
                  <p:stCondLst>
                    <p:cond delay="indefinite"/>
                  </p:stCondLst>
                  <p:endCondLst>
                    <p:cond evt="onStopAudio" delay="0">
                      <p:tgtEl>
                        <p:sldTgt/>
                      </p:tgtEl>
                    </p:cond>
                  </p:endCondLst>
                </p:cTn>
                <p:tgtEl>
                  <p:spTgt spid="3"/>
                </p:tgtEl>
              </p:cMediaNode>
            </p:audio>
          </p:childTnLst>
        </p:cTn>
      </p:par>
    </p:tnLst>
    <p:bldLst>
      <p:bldP spid="6" grpId="0" animBg="1"/>
      <p:bldP spid="13" grpId="0"/>
      <p:bldP spid="13" grpId="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65100" y="177184"/>
            <a:ext cx="14312900" cy="7875233"/>
          </a:xfrm>
          <a:prstGeom prst="rect">
            <a:avLst/>
          </a:prstGeom>
          <a:noFill/>
        </p:spPr>
        <p:txBody>
          <a:bodyPr wrap="square" rtlCol="0">
            <a:spAutoFit/>
          </a:bodyPr>
          <a:lstStyle/>
          <a:p>
            <a:pPr latinLnBrk="0">
              <a:lnSpc>
                <a:spcPts val="3000"/>
              </a:lnSpc>
              <a:spcAft>
                <a:spcPts val="1200"/>
              </a:spcAft>
            </a:pPr>
            <a:r>
              <a:rPr lang="en-US" sz="2800" dirty="0" smtClean="0">
                <a:solidFill>
                  <a:srgbClr val="00B0F0"/>
                </a:solidFill>
                <a:latin typeface="Balsamiq Sans" panose="02000603000000000000" pitchFamily="2" charset="0"/>
                <a:cs typeface="Calibri" panose="020F0502020204030204" pitchFamily="34" charset="0"/>
              </a:rPr>
              <a:t>Playing the Game:  </a:t>
            </a:r>
            <a:r>
              <a:rPr lang="en-US" sz="2800" dirty="0" smtClean="0">
                <a:latin typeface="Balsamiq Sans" panose="02000603000000000000" pitchFamily="2" charset="0"/>
                <a:cs typeface="Calibri" panose="020F0502020204030204" pitchFamily="34" charset="0"/>
              </a:rPr>
              <a:t>8-13 minutes (rules explanation and one round, varies with class size)</a:t>
            </a:r>
            <a:endParaRPr lang="en-US" sz="2800" dirty="0">
              <a:latin typeface="Balsamiq Sans" panose="02000603000000000000" pitchFamily="2" charset="0"/>
              <a:cs typeface="Calibri" panose="020F0502020204030204" pitchFamily="34" charset="0"/>
            </a:endParaRPr>
          </a:p>
          <a:p>
            <a:pPr latinLnBrk="0">
              <a:lnSpc>
                <a:spcPts val="3000"/>
              </a:lnSpc>
              <a:spcAft>
                <a:spcPts val="1200"/>
              </a:spcAft>
            </a:pPr>
            <a:r>
              <a:rPr lang="en-US" sz="2800" dirty="0" smtClean="0">
                <a:latin typeface="Balsamiq Sans" panose="02000603000000000000" pitchFamily="2" charset="0"/>
                <a:cs typeface="Calibri" panose="020F0502020204030204" pitchFamily="34" charset="0"/>
              </a:rPr>
              <a:t>    Gameplay revolves around (1) students acting like Halloween characters (</a:t>
            </a:r>
            <a:r>
              <a:rPr lang="en-US" sz="2800" dirty="0">
                <a:latin typeface="Balsamiq Sans" panose="02000603000000000000" pitchFamily="2" charset="0"/>
                <a:cs typeface="Calibri" panose="020F0502020204030204" pitchFamily="34" charset="0"/>
              </a:rPr>
              <a:t>arms out straight and moaning for mummy, hands up like claws and looking beastly for werewolf, act like they’re waving a wand for witch, and arm across their face like they’re holding a cape for </a:t>
            </a:r>
            <a:r>
              <a:rPr lang="en-US" sz="2800" dirty="0" smtClean="0">
                <a:latin typeface="Balsamiq Sans" panose="02000603000000000000" pitchFamily="2" charset="0"/>
                <a:cs typeface="Calibri" panose="020F0502020204030204" pitchFamily="34" charset="0"/>
              </a:rPr>
              <a:t>vampire) in order to show what level they are, (2) meeting students at the same level and performing a dialogue based on the desired lesson content, (3) playing ‘rock, paper, scissors’, after which the winner goes up 1 level and the student who lost goes down 1 level (unless he or she is already at level 1, in which case they just need to try again), and (4) repeating this process until they win at level 4, after which they can challenge the teacher to ‘rock, paper, scissors’ to win the game (if they win… if they lose to the teacher they go down 2 levels and try to level back up).</a:t>
            </a:r>
          </a:p>
          <a:p>
            <a:pPr latinLnBrk="0">
              <a:lnSpc>
                <a:spcPts val="3000"/>
              </a:lnSpc>
              <a:spcAft>
                <a:spcPts val="1200"/>
              </a:spcAft>
            </a:pPr>
            <a:r>
              <a:rPr lang="en-US" sz="2800" dirty="0">
                <a:latin typeface="Balsamiq Sans" panose="02000603000000000000" pitchFamily="2" charset="0"/>
                <a:cs typeface="Calibri" panose="020F0502020204030204" pitchFamily="34" charset="0"/>
              </a:rPr>
              <a:t> </a:t>
            </a:r>
            <a:r>
              <a:rPr lang="en-US" sz="2800" dirty="0" smtClean="0">
                <a:latin typeface="Balsamiq Sans" panose="02000603000000000000" pitchFamily="2" charset="0"/>
                <a:cs typeface="Calibri" panose="020F0502020204030204" pitchFamily="34" charset="0"/>
              </a:rPr>
              <a:t>   This template provides the rules instructions, as well as two places (slides 6 and 13) where the desired lesson dialogue can be entered to tell the students what lesson content you want them to practice during the game.  Please see individual slide notes for more information about the content of each slide.</a:t>
            </a:r>
          </a:p>
          <a:p>
            <a:pPr latinLnBrk="0">
              <a:lnSpc>
                <a:spcPts val="3000"/>
              </a:lnSpc>
              <a:spcAft>
                <a:spcPts val="1200"/>
              </a:spcAft>
            </a:pPr>
            <a:r>
              <a:rPr lang="en-US" sz="2800" dirty="0" smtClean="0">
                <a:latin typeface="Balsamiq Sans" panose="02000603000000000000" pitchFamily="2" charset="0"/>
                <a:cs typeface="Calibri" panose="020F0502020204030204" pitchFamily="34" charset="0"/>
              </a:rPr>
              <a:t>*Note- I </a:t>
            </a:r>
            <a:r>
              <a:rPr lang="en-US" sz="2800" dirty="0">
                <a:latin typeface="Balsamiq Sans" panose="02000603000000000000" pitchFamily="2" charset="0"/>
                <a:cs typeface="Calibri" panose="020F0502020204030204" pitchFamily="34" charset="0"/>
              </a:rPr>
              <a:t>recommend storing an unaltered copy of this game template in a separate folder as a </a:t>
            </a:r>
            <a:r>
              <a:rPr lang="en-US" sz="2800" dirty="0" smtClean="0">
                <a:latin typeface="Balsamiq Sans" panose="02000603000000000000" pitchFamily="2" charset="0"/>
                <a:cs typeface="Calibri" panose="020F0502020204030204" pitchFamily="34" charset="0"/>
              </a:rPr>
              <a:t>back-up, as moving or deleting objects can break animation sequences [see slide 10 for one exception].*</a:t>
            </a:r>
          </a:p>
        </p:txBody>
      </p:sp>
    </p:spTree>
    <p:extLst>
      <p:ext uri="{BB962C8B-B14F-4D97-AF65-F5344CB8AC3E}">
        <p14:creationId xmlns:p14="http://schemas.microsoft.com/office/powerpoint/2010/main" val="31567204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rotWithShape="1">
          <a:blip r:embed="rId3">
            <a:extLst>
              <a:ext uri="{28A0092B-C50C-407E-A947-70E740481C1C}">
                <a14:useLocalDpi xmlns:a14="http://schemas.microsoft.com/office/drawing/2010/main" val="0"/>
              </a:ext>
            </a:extLst>
          </a:blip>
          <a:srcRect t="7761" b="7761"/>
          <a:stretch/>
        </p:blipFill>
        <p:spPr>
          <a:xfrm>
            <a:off x="-29616" y="0"/>
            <a:ext cx="14660015" cy="8229600"/>
          </a:xfrm>
          <a:prstGeom prst="rect">
            <a:avLst/>
          </a:prstGeom>
        </p:spPr>
      </p:pic>
      <p:sp>
        <p:nvSpPr>
          <p:cNvPr id="13" name="Rectangle 12"/>
          <p:cNvSpPr/>
          <p:nvPr/>
        </p:nvSpPr>
        <p:spPr>
          <a:xfrm>
            <a:off x="-22969" y="0"/>
            <a:ext cx="14653369" cy="82296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bg2">
                  <a:lumMod val="75000"/>
                </a:schemeClr>
              </a:solidFill>
              <a:latin typeface="Berlin Sans FB Demi" panose="020E0802020502020306" pitchFamily="34" charset="0"/>
            </a:endParaRPr>
          </a:p>
        </p:txBody>
      </p:sp>
      <p:sp>
        <p:nvSpPr>
          <p:cNvPr id="3" name="Act like a..."/>
          <p:cNvSpPr txBox="1"/>
          <p:nvPr/>
        </p:nvSpPr>
        <p:spPr>
          <a:xfrm>
            <a:off x="-29616" y="37345"/>
            <a:ext cx="9073008" cy="2243128"/>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7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Act like a</a:t>
            </a:r>
            <a:r>
              <a:rPr lang="en-US" altLang="ko-KR" sz="7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7200" b="1" dirty="0" smtClean="0">
                <a:ln>
                  <a:solidFill>
                    <a:schemeClr val="bg1"/>
                  </a:solidFill>
                </a:ln>
                <a:solidFill>
                  <a:srgbClr val="FFA401"/>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Halloween </a:t>
            </a:r>
            <a:r>
              <a:rPr lang="en-US" altLang="ko-KR" sz="7200" dirty="0" smtClean="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character…</a:t>
            </a:r>
            <a:endParaRPr lang="en-US" altLang="ko-KR" sz="7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endParaRPr>
          </a:p>
        </p:txBody>
      </p:sp>
      <p:sp>
        <p:nvSpPr>
          <p:cNvPr id="4" name="... meet your friends..."/>
          <p:cNvSpPr txBox="1"/>
          <p:nvPr/>
        </p:nvSpPr>
        <p:spPr>
          <a:xfrm>
            <a:off x="-209636" y="2598292"/>
            <a:ext cx="9433048"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7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meet your friends…</a:t>
            </a:r>
          </a:p>
        </p:txBody>
      </p:sp>
      <p:sp>
        <p:nvSpPr>
          <p:cNvPr id="5" name="... and Level Up!"/>
          <p:cNvSpPr txBox="1"/>
          <p:nvPr/>
        </p:nvSpPr>
        <p:spPr>
          <a:xfrm>
            <a:off x="625103" y="6707088"/>
            <a:ext cx="7763570"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7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and</a:t>
            </a:r>
            <a:r>
              <a:rPr lang="en-US" altLang="ko-KR" sz="7200" b="1"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7200" b="1" dirty="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Level Up</a:t>
            </a:r>
            <a:r>
              <a:rPr lang="en-US" altLang="ko-KR" sz="7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p>
        </p:txBody>
      </p:sp>
      <p:sp>
        <p:nvSpPr>
          <p:cNvPr id="6" name="... say the words..."/>
          <p:cNvSpPr txBox="1"/>
          <p:nvPr/>
        </p:nvSpPr>
        <p:spPr>
          <a:xfrm>
            <a:off x="625103" y="5197711"/>
            <a:ext cx="7763570" cy="1191558"/>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7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say the words…</a:t>
            </a:r>
          </a:p>
        </p:txBody>
      </p:sp>
      <p:pic>
        <p:nvPicPr>
          <p:cNvPr id="7" name="RPS Hand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5421" y="6280408"/>
            <a:ext cx="2381806" cy="1833828"/>
          </a:xfrm>
          <a:prstGeom prst="rect">
            <a:avLst/>
          </a:prstGeom>
        </p:spPr>
      </p:pic>
      <p:grpSp>
        <p:nvGrpSpPr>
          <p:cNvPr id="10" name="Word Bubbles"/>
          <p:cNvGrpSpPr/>
          <p:nvPr/>
        </p:nvGrpSpPr>
        <p:grpSpPr>
          <a:xfrm>
            <a:off x="10464719" y="4867077"/>
            <a:ext cx="3403209" cy="1413331"/>
            <a:chOff x="6537176" y="3933056"/>
            <a:chExt cx="2304256" cy="1177776"/>
          </a:xfrm>
          <a:effectLst>
            <a:glow rad="139700">
              <a:schemeClr val="bg1">
                <a:alpha val="40000"/>
              </a:schemeClr>
            </a:glow>
          </a:effectLst>
        </p:grpSpPr>
        <p:sp>
          <p:nvSpPr>
            <p:cNvPr id="8" name="Oval Callout 7"/>
            <p:cNvSpPr/>
            <p:nvPr/>
          </p:nvSpPr>
          <p:spPr>
            <a:xfrm>
              <a:off x="6537176" y="3933056"/>
              <a:ext cx="1186162" cy="846988"/>
            </a:xfrm>
            <a:prstGeom prst="wedgeEllipseCallout">
              <a:avLst>
                <a:gd name="adj1" fmla="val -62508"/>
                <a:gd name="adj2" fmla="val 48255"/>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sp>
          <p:nvSpPr>
            <p:cNvPr id="9" name="Oval Callout 8"/>
            <p:cNvSpPr/>
            <p:nvPr/>
          </p:nvSpPr>
          <p:spPr>
            <a:xfrm>
              <a:off x="7723338" y="4275988"/>
              <a:ext cx="1118094" cy="834844"/>
            </a:xfrm>
            <a:prstGeom prst="wedgeEllipseCallout">
              <a:avLst>
                <a:gd name="adj1" fmla="val 70027"/>
                <a:gd name="adj2" fmla="val 15336"/>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grpSp>
      <p:pic>
        <p:nvPicPr>
          <p:cNvPr id="11" name="Mummy Ki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25313" y="10607"/>
            <a:ext cx="1882023" cy="2179526"/>
          </a:xfrm>
          <a:prstGeom prst="rect">
            <a:avLst/>
          </a:prstGeom>
          <a:effectLst>
            <a:outerShdw blurRad="50800" dist="38100" dir="8100000" algn="tr" rotWithShape="0">
              <a:prstClr val="black">
                <a:alpha val="40000"/>
              </a:prstClr>
            </a:outerShdw>
          </a:effectLst>
        </p:spPr>
      </p:pic>
      <p:pic>
        <p:nvPicPr>
          <p:cNvPr id="12" name="Frankenfriend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75421" y="2109547"/>
            <a:ext cx="2381806" cy="2588348"/>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4247510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0-#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5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1+#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0-#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0-#ppt_w/2"/>
                                          </p:val>
                                        </p:tav>
                                        <p:tav tm="100000">
                                          <p:val>
                                            <p:strVal val="#ppt_x"/>
                                          </p:val>
                                        </p:tav>
                                      </p:tavLst>
                                    </p:anim>
                                    <p:anim calcmode="lin" valueType="num">
                                      <p:cBhvr additive="base">
                                        <p:cTn id="41" dur="500" fill="hold"/>
                                        <p:tgtEl>
                                          <p:spTgt spid="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1+#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wolf) be-steele__igor-13c.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5121763" y="8749257"/>
            <a:ext cx="487363" cy="487363"/>
          </a:xfrm>
          <a:prstGeom prst="rect">
            <a:avLst/>
          </a:prstGeom>
        </p:spPr>
      </p:pic>
      <p:pic>
        <p:nvPicPr>
          <p:cNvPr id="25" name="evil laugh (scicofilms-com__muhuhuhaha).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571784" y="8740005"/>
            <a:ext cx="487363" cy="487363"/>
          </a:xfrm>
          <a:prstGeom prst="rect">
            <a:avLst/>
          </a:prstGeom>
        </p:spPr>
      </p:pic>
      <p:pic>
        <p:nvPicPr>
          <p:cNvPr id="26" name="mummy (breviceps__zombie-moan-1).mp3">
            <a:hlinkClick r:id="" action="ppaction://media"/>
          </p:cNvPr>
          <p:cNvPicPr>
            <a:picLocks noChangeAspect="1"/>
          </p:cNvPicPr>
          <p:nvPr>
            <a:audioFile r:link="rId5"/>
            <p:extLst>
              <p:ext uri="{DAA4B4D4-6D71-4841-9C94-3DE7FCFB9230}">
                <p14:media xmlns:p14="http://schemas.microsoft.com/office/powerpoint/2010/main" r:embed="rId6">
                  <p14:trim end="679.9815"/>
                  <p14:fade out="300"/>
                </p14:media>
              </p:ext>
            </p:extLst>
          </p:nvPr>
        </p:nvPicPr>
        <p:blipFill>
          <a:blip r:embed="rId11"/>
          <a:stretch>
            <a:fillRect/>
          </a:stretch>
        </p:blipFill>
        <p:spPr>
          <a:xfrm>
            <a:off x="1427237" y="8667997"/>
            <a:ext cx="487363" cy="487363"/>
          </a:xfrm>
          <a:prstGeom prst="rect">
            <a:avLst/>
          </a:prstGeom>
        </p:spPr>
      </p:pic>
      <p:pic>
        <p:nvPicPr>
          <p:cNvPr id="27" name="witch laugh (madamvicious__witch-laugh).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933871" y="8767184"/>
            <a:ext cx="487363" cy="487363"/>
          </a:xfrm>
          <a:prstGeom prst="rect">
            <a:avLst/>
          </a:prstGeom>
        </p:spPr>
      </p:pic>
      <p:pic>
        <p:nvPicPr>
          <p:cNvPr id="22" name="Background"/>
          <p:cNvPicPr>
            <a:picLocks noChangeAspect="1"/>
          </p:cNvPicPr>
          <p:nvPr/>
        </p:nvPicPr>
        <p:blipFill rotWithShape="1">
          <a:blip r:embed="rId12">
            <a:extLst>
              <a:ext uri="{28A0092B-C50C-407E-A947-70E740481C1C}">
                <a14:useLocalDpi xmlns:a14="http://schemas.microsoft.com/office/drawing/2010/main" val="0"/>
              </a:ext>
            </a:extLst>
          </a:blip>
          <a:srcRect t="7761" b="7761"/>
          <a:stretch/>
        </p:blipFill>
        <p:spPr>
          <a:xfrm>
            <a:off x="-22969" y="0"/>
            <a:ext cx="14653369" cy="8229600"/>
          </a:xfrm>
          <a:prstGeom prst="rect">
            <a:avLst/>
          </a:prstGeom>
        </p:spPr>
      </p:pic>
      <p:sp>
        <p:nvSpPr>
          <p:cNvPr id="23" name="Rectangle 22"/>
          <p:cNvSpPr/>
          <p:nvPr/>
        </p:nvSpPr>
        <p:spPr>
          <a:xfrm>
            <a:off x="-22969" y="0"/>
            <a:ext cx="14653369" cy="82296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bg2">
                  <a:lumMod val="75000"/>
                </a:schemeClr>
              </a:solidFill>
              <a:latin typeface="Berlin Sans FB Demi" panose="020E0802020502020306" pitchFamily="34" charset="0"/>
            </a:endParaRPr>
          </a:p>
        </p:txBody>
      </p:sp>
      <p:grpSp>
        <p:nvGrpSpPr>
          <p:cNvPr id="21" name="Vampire"/>
          <p:cNvGrpSpPr/>
          <p:nvPr/>
        </p:nvGrpSpPr>
        <p:grpSpPr>
          <a:xfrm>
            <a:off x="10100248" y="112703"/>
            <a:ext cx="5423864" cy="9067277"/>
            <a:chOff x="10100248" y="112703"/>
            <a:chExt cx="5423864" cy="9067277"/>
          </a:xfrm>
        </p:grpSpPr>
        <p:pic>
          <p:nvPicPr>
            <p:cNvPr id="8" name="Column 4"/>
            <p:cNvPicPr>
              <a:picLocks noChangeAspect="1"/>
            </p:cNvPicPr>
            <p:nvPr/>
          </p:nvPicPr>
          <p:blipFill rotWithShape="1">
            <a:blip r:embed="rId13">
              <a:extLst>
                <a:ext uri="{28A0092B-C50C-407E-A947-70E740481C1C}">
                  <a14:useLocalDpi xmlns:a14="http://schemas.microsoft.com/office/drawing/2010/main" val="0"/>
                </a:ext>
              </a:extLst>
            </a:blip>
            <a:srcRect b="42593"/>
            <a:stretch/>
          </p:blipFill>
          <p:spPr>
            <a:xfrm>
              <a:off x="11608781" y="3661543"/>
              <a:ext cx="2453963" cy="5518437"/>
            </a:xfrm>
            <a:prstGeom prst="rect">
              <a:avLst/>
            </a:prstGeom>
            <a:effectLst>
              <a:outerShdw blurRad="50800" dist="38100" dir="2700000" algn="tl" rotWithShape="0">
                <a:prstClr val="black">
                  <a:alpha val="40000"/>
                </a:prstClr>
              </a:outerShdw>
            </a:effectLst>
          </p:spPr>
        </p:pic>
        <p:pic>
          <p:nvPicPr>
            <p:cNvPr id="7" name="Vampir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485973" y="112703"/>
              <a:ext cx="2652413" cy="3620215"/>
            </a:xfrm>
            <a:prstGeom prst="rect">
              <a:avLst/>
            </a:prstGeom>
            <a:effectLst>
              <a:outerShdw blurRad="50800" dist="38100" dir="2700000" algn="tl" rotWithShape="0">
                <a:prstClr val="black">
                  <a:alpha val="40000"/>
                </a:prstClr>
              </a:outerShdw>
            </a:effectLst>
          </p:spPr>
        </p:pic>
        <p:sp>
          <p:nvSpPr>
            <p:cNvPr id="15" name="Text Vampire"/>
            <p:cNvSpPr txBox="1"/>
            <p:nvPr/>
          </p:nvSpPr>
          <p:spPr>
            <a:xfrm>
              <a:off x="10100248" y="3759711"/>
              <a:ext cx="5423864" cy="2273905"/>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Level</a:t>
              </a:r>
              <a:r>
                <a:rPr lang="en-US" altLang="ko-KR" sz="66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accent1">
                        <a:satMod val="175000"/>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6600" dirty="0">
                  <a:ln>
                    <a:solidFill>
                      <a:schemeClr val="bg1"/>
                    </a:solidFill>
                  </a:ln>
                  <a:solidFill>
                    <a:srgbClr val="FF0000"/>
                  </a:solidFill>
                  <a:effectLst>
                    <a:glow rad="139700">
                      <a:schemeClr val="tx1">
                        <a:alpha val="40000"/>
                      </a:schemeClr>
                    </a:glow>
                    <a:outerShdw blurRad="50800" dist="38100" dir="2700000" algn="tl" rotWithShape="0">
                      <a:prstClr val="black">
                        <a:alpha val="40000"/>
                      </a:prstClr>
                    </a:outerShdw>
                  </a:effectLst>
                  <a:latin typeface="Balsamiq Sans" panose="02000603000000000000" pitchFamily="2" charset="0"/>
                </a:rPr>
                <a:t>4</a:t>
              </a:r>
              <a:r>
                <a:rPr lang="en-US" altLang="ko-KR"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endParaRPr lang="ko-KR" altLang="en-US"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endParaRPr>
            </a:p>
            <a:p>
              <a:pPr algn="ctr">
                <a:lnSpc>
                  <a:spcPts val="8182"/>
                </a:lnSpc>
              </a:pPr>
              <a:r>
                <a:rPr lang="en-US" altLang="ko-KR" sz="6600" b="1" dirty="0">
                  <a:ln>
                    <a:solidFill>
                      <a:schemeClr val="bg1"/>
                    </a:solidFill>
                  </a:ln>
                  <a:solidFill>
                    <a:srgbClr val="FF0000"/>
                  </a:solidFill>
                  <a:effectLst>
                    <a:glow rad="139700">
                      <a:schemeClr val="tx1">
                        <a:alpha val="40000"/>
                      </a:schemeClr>
                    </a:glow>
                    <a:outerShdw blurRad="50800" dist="38100" dir="2700000" algn="tl" rotWithShape="0">
                      <a:prstClr val="black">
                        <a:alpha val="40000"/>
                      </a:prstClr>
                    </a:outerShdw>
                  </a:effectLst>
                  <a:latin typeface="Balsamiq Sans" panose="02000603000000000000" pitchFamily="2" charset="0"/>
                </a:rPr>
                <a:t>Vampire</a:t>
              </a:r>
            </a:p>
          </p:txBody>
        </p:sp>
      </p:grpSp>
      <p:grpSp>
        <p:nvGrpSpPr>
          <p:cNvPr id="11" name="Witch"/>
          <p:cNvGrpSpPr/>
          <p:nvPr/>
        </p:nvGrpSpPr>
        <p:grpSpPr>
          <a:xfrm>
            <a:off x="6451104" y="832783"/>
            <a:ext cx="5423864" cy="9221338"/>
            <a:chOff x="6451104" y="832783"/>
            <a:chExt cx="5423864" cy="9221338"/>
          </a:xfrm>
        </p:grpSpPr>
        <p:pic>
          <p:nvPicPr>
            <p:cNvPr id="17" name="Column 3"/>
            <p:cNvPicPr>
              <a:picLocks noChangeAspect="1"/>
            </p:cNvPicPr>
            <p:nvPr/>
          </p:nvPicPr>
          <p:blipFill rotWithShape="1">
            <a:blip r:embed="rId13">
              <a:extLst>
                <a:ext uri="{28A0092B-C50C-407E-A947-70E740481C1C}">
                  <a14:useLocalDpi xmlns:a14="http://schemas.microsoft.com/office/drawing/2010/main" val="0"/>
                </a:ext>
              </a:extLst>
            </a:blip>
            <a:srcRect b="42593"/>
            <a:stretch/>
          </p:blipFill>
          <p:spPr>
            <a:xfrm>
              <a:off x="7950572" y="4535684"/>
              <a:ext cx="2453963" cy="5518437"/>
            </a:xfrm>
            <a:prstGeom prst="rect">
              <a:avLst/>
            </a:prstGeom>
            <a:effectLst>
              <a:outerShdw blurRad="50800" dist="38100" dir="2700000" algn="tl" rotWithShape="0">
                <a:prstClr val="black">
                  <a:alpha val="40000"/>
                </a:prstClr>
              </a:outerShdw>
            </a:effectLst>
          </p:spPr>
        </p:pic>
        <p:pic>
          <p:nvPicPr>
            <p:cNvPr id="6" name="Witch"/>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667128" y="832783"/>
              <a:ext cx="3813648" cy="3953635"/>
            </a:xfrm>
            <a:prstGeom prst="rect">
              <a:avLst/>
            </a:prstGeom>
            <a:effectLst>
              <a:outerShdw blurRad="50800" dist="38100" dir="2700000" algn="tl" rotWithShape="0">
                <a:prstClr val="black">
                  <a:alpha val="40000"/>
                </a:prstClr>
              </a:outerShdw>
            </a:effectLst>
          </p:spPr>
        </p:pic>
        <p:sp>
          <p:nvSpPr>
            <p:cNvPr id="14" name="Text Witch"/>
            <p:cNvSpPr txBox="1"/>
            <p:nvPr/>
          </p:nvSpPr>
          <p:spPr>
            <a:xfrm>
              <a:off x="6451104" y="4632191"/>
              <a:ext cx="5423864" cy="2273905"/>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Level</a:t>
              </a:r>
              <a:r>
                <a:rPr lang="en-US" altLang="ko-KR" sz="66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accent1">
                        <a:satMod val="175000"/>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6600" dirty="0">
                  <a:ln>
                    <a:solidFill>
                      <a:schemeClr val="bg1"/>
                    </a:solidFill>
                  </a:ln>
                  <a:solidFill>
                    <a:schemeClr val="accent4"/>
                  </a:solidFill>
                  <a:effectLst>
                    <a:glow rad="139700">
                      <a:schemeClr val="tx1">
                        <a:alpha val="40000"/>
                      </a:schemeClr>
                    </a:glow>
                    <a:outerShdw blurRad="50800" dist="38100" dir="2700000" algn="tl" rotWithShape="0">
                      <a:prstClr val="black">
                        <a:alpha val="40000"/>
                      </a:prstClr>
                    </a:outerShdw>
                  </a:effectLst>
                  <a:latin typeface="Balsamiq Sans" panose="02000603000000000000" pitchFamily="2" charset="0"/>
                </a:rPr>
                <a:t>3</a:t>
              </a:r>
              <a:r>
                <a:rPr lang="en-US" altLang="ko-KR"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endParaRPr lang="ko-KR" altLang="en-US"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endParaRPr>
            </a:p>
            <a:p>
              <a:pPr algn="ctr">
                <a:lnSpc>
                  <a:spcPts val="8182"/>
                </a:lnSpc>
              </a:pPr>
              <a:r>
                <a:rPr lang="en-US" altLang="ko-KR" sz="6600" b="1" dirty="0">
                  <a:ln>
                    <a:solidFill>
                      <a:schemeClr val="bg1"/>
                    </a:solidFill>
                  </a:ln>
                  <a:solidFill>
                    <a:schemeClr val="accent4"/>
                  </a:solidFill>
                  <a:effectLst>
                    <a:glow rad="139700">
                      <a:schemeClr val="tx1">
                        <a:alpha val="40000"/>
                      </a:schemeClr>
                    </a:glow>
                    <a:outerShdw blurRad="50800" dist="38100" dir="2700000" algn="tl" rotWithShape="0">
                      <a:prstClr val="black">
                        <a:alpha val="40000"/>
                      </a:prstClr>
                    </a:outerShdw>
                  </a:effectLst>
                  <a:latin typeface="Balsamiq Sans" panose="02000603000000000000" pitchFamily="2" charset="0"/>
                </a:rPr>
                <a:t>Witch</a:t>
              </a:r>
            </a:p>
          </p:txBody>
        </p:sp>
      </p:grpSp>
      <p:grpSp>
        <p:nvGrpSpPr>
          <p:cNvPr id="10" name="Werewolf"/>
          <p:cNvGrpSpPr/>
          <p:nvPr/>
        </p:nvGrpSpPr>
        <p:grpSpPr>
          <a:xfrm>
            <a:off x="2706688" y="1782306"/>
            <a:ext cx="5317514" cy="8715027"/>
            <a:chOff x="2706688" y="1782306"/>
            <a:chExt cx="5317514" cy="8715027"/>
          </a:xfrm>
        </p:grpSpPr>
        <p:pic>
          <p:nvPicPr>
            <p:cNvPr id="18" name="Column 2"/>
            <p:cNvPicPr>
              <a:picLocks noChangeAspect="1"/>
            </p:cNvPicPr>
            <p:nvPr/>
          </p:nvPicPr>
          <p:blipFill rotWithShape="1">
            <a:blip r:embed="rId13">
              <a:extLst>
                <a:ext uri="{28A0092B-C50C-407E-A947-70E740481C1C}">
                  <a14:useLocalDpi xmlns:a14="http://schemas.microsoft.com/office/drawing/2010/main" val="0"/>
                </a:ext>
              </a:extLst>
            </a:blip>
            <a:srcRect b="42593"/>
            <a:stretch/>
          </p:blipFill>
          <p:spPr>
            <a:xfrm>
              <a:off x="4138463" y="4978896"/>
              <a:ext cx="2453963" cy="5518437"/>
            </a:xfrm>
            <a:prstGeom prst="rect">
              <a:avLst/>
            </a:prstGeom>
            <a:effectLst>
              <a:outerShdw blurRad="50800" dist="38100" dir="2700000" algn="tl" rotWithShape="0">
                <a:prstClr val="black">
                  <a:alpha val="40000"/>
                </a:prstClr>
              </a:outerShdw>
            </a:effectLst>
          </p:spPr>
        </p:pic>
        <p:pic>
          <p:nvPicPr>
            <p:cNvPr id="5" name="Werewolf"/>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flipH="1">
              <a:off x="3457748" y="1782306"/>
              <a:ext cx="3815395" cy="3621898"/>
            </a:xfrm>
            <a:prstGeom prst="rect">
              <a:avLst/>
            </a:prstGeom>
            <a:effectLst>
              <a:outerShdw blurRad="50800" dist="38100" dir="2700000" algn="tl" rotWithShape="0">
                <a:prstClr val="black">
                  <a:alpha val="40000"/>
                </a:prstClr>
              </a:outerShdw>
            </a:effectLst>
          </p:spPr>
        </p:pic>
        <p:sp>
          <p:nvSpPr>
            <p:cNvPr id="13" name="Text Werewolf"/>
            <p:cNvSpPr txBox="1"/>
            <p:nvPr/>
          </p:nvSpPr>
          <p:spPr>
            <a:xfrm>
              <a:off x="2706688" y="5076304"/>
              <a:ext cx="5317514" cy="2273905"/>
            </a:xfrm>
            <a:prstGeom prst="rect">
              <a:avLst/>
            </a:prstGeom>
            <a:noFill/>
            <a:effectLst>
              <a:glow rad="101600">
                <a:srgbClr val="FFFF00">
                  <a:alpha val="60000"/>
                </a:srgbClr>
              </a:glow>
            </a:effectLst>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Level</a:t>
              </a:r>
              <a:r>
                <a:rPr lang="en-US" altLang="ko-KR" sz="66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6600" dirty="0">
                  <a:ln>
                    <a:solidFill>
                      <a:schemeClr val="bg1"/>
                    </a:solidFill>
                  </a:ln>
                  <a:solidFill>
                    <a:srgbClr val="996633"/>
                  </a:solidFill>
                  <a:effectLst>
                    <a:glow rad="101600">
                      <a:schemeClr val="tx1">
                        <a:alpha val="60000"/>
                      </a:schemeClr>
                    </a:glow>
                    <a:outerShdw blurRad="50800" dist="38100" dir="2700000" algn="tl" rotWithShape="0">
                      <a:prstClr val="black">
                        <a:alpha val="40000"/>
                      </a:prstClr>
                    </a:outerShdw>
                  </a:effectLst>
                  <a:latin typeface="Balsamiq Sans" panose="02000603000000000000" pitchFamily="2" charset="0"/>
                </a:rPr>
                <a:t>2</a:t>
              </a:r>
              <a:r>
                <a:rPr lang="en-US" altLang="ko-KR"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endParaRPr lang="ko-KR" altLang="en-US"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endParaRPr>
            </a:p>
            <a:p>
              <a:pPr algn="ctr">
                <a:lnSpc>
                  <a:spcPts val="8182"/>
                </a:lnSpc>
              </a:pPr>
              <a:r>
                <a:rPr lang="en-US" altLang="ko-KR" sz="6600" b="1" dirty="0">
                  <a:ln>
                    <a:solidFill>
                      <a:schemeClr val="bg1"/>
                    </a:solidFill>
                  </a:ln>
                  <a:solidFill>
                    <a:srgbClr val="996633"/>
                  </a:solidFill>
                  <a:effectLst>
                    <a:glow rad="101600">
                      <a:schemeClr val="tx1">
                        <a:alpha val="60000"/>
                      </a:schemeClr>
                    </a:glow>
                    <a:outerShdw blurRad="50800" dist="38100" dir="2700000" algn="tl" rotWithShape="0">
                      <a:prstClr val="black">
                        <a:alpha val="40000"/>
                      </a:prstClr>
                    </a:outerShdw>
                  </a:effectLst>
                  <a:latin typeface="Balsamiq Sans" panose="02000603000000000000" pitchFamily="2" charset="0"/>
                </a:rPr>
                <a:t>Werewolf</a:t>
              </a:r>
            </a:p>
          </p:txBody>
        </p:sp>
      </p:grpSp>
      <p:grpSp>
        <p:nvGrpSpPr>
          <p:cNvPr id="9" name="Mummy"/>
          <p:cNvGrpSpPr/>
          <p:nvPr/>
        </p:nvGrpSpPr>
        <p:grpSpPr>
          <a:xfrm>
            <a:off x="-677688" y="2909994"/>
            <a:ext cx="4892113" cy="8426035"/>
            <a:chOff x="-677688" y="2909994"/>
            <a:chExt cx="4892113" cy="8426035"/>
          </a:xfrm>
        </p:grpSpPr>
        <p:pic>
          <p:nvPicPr>
            <p:cNvPr id="20" name="Column 1"/>
            <p:cNvPicPr>
              <a:picLocks noChangeAspect="1"/>
            </p:cNvPicPr>
            <p:nvPr/>
          </p:nvPicPr>
          <p:blipFill rotWithShape="1">
            <a:blip r:embed="rId13">
              <a:extLst>
                <a:ext uri="{28A0092B-C50C-407E-A947-70E740481C1C}">
                  <a14:useLocalDpi xmlns:a14="http://schemas.microsoft.com/office/drawing/2010/main" val="0"/>
                </a:ext>
              </a:extLst>
            </a:blip>
            <a:srcRect b="42593"/>
            <a:stretch/>
          </p:blipFill>
          <p:spPr>
            <a:xfrm>
              <a:off x="541386" y="5817592"/>
              <a:ext cx="2453963" cy="5518437"/>
            </a:xfrm>
            <a:prstGeom prst="rect">
              <a:avLst/>
            </a:prstGeom>
            <a:effectLst>
              <a:outerShdw blurRad="50800" dist="38100" dir="2700000" algn="tl" rotWithShape="0">
                <a:prstClr val="black">
                  <a:alpha val="40000"/>
                </a:prstClr>
              </a:outerShdw>
            </a:effectLst>
          </p:spPr>
        </p:pic>
        <p:sp>
          <p:nvSpPr>
            <p:cNvPr id="12" name="Text Mummy"/>
            <p:cNvSpPr txBox="1"/>
            <p:nvPr/>
          </p:nvSpPr>
          <p:spPr>
            <a:xfrm>
              <a:off x="-677688" y="5915000"/>
              <a:ext cx="4892113" cy="2273905"/>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Level</a:t>
              </a:r>
              <a:r>
                <a:rPr lang="en-US" altLang="ko-KR" sz="66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accent1">
                        <a:satMod val="175000"/>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6600" dirty="0">
                  <a:ln>
                    <a:solidFill>
                      <a:schemeClr val="bg1"/>
                    </a:solidFill>
                  </a:ln>
                  <a:solidFill>
                    <a:srgbClr val="92D050"/>
                  </a:solidFill>
                  <a:effectLst>
                    <a:glow rad="139700">
                      <a:schemeClr val="tx1">
                        <a:alpha val="40000"/>
                      </a:schemeClr>
                    </a:glow>
                    <a:outerShdw blurRad="50800" dist="38100" dir="2700000" algn="tl" rotWithShape="0">
                      <a:prstClr val="black">
                        <a:alpha val="40000"/>
                      </a:prstClr>
                    </a:outerShdw>
                  </a:effectLst>
                  <a:latin typeface="Balsamiq Sans" panose="02000603000000000000" pitchFamily="2" charset="0"/>
                </a:rPr>
                <a:t>1</a:t>
              </a:r>
              <a:r>
                <a:rPr lang="en-US" altLang="ko-KR"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endParaRPr lang="ko-KR" altLang="en-US" sz="66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endParaRPr>
            </a:p>
            <a:p>
              <a:pPr algn="ctr">
                <a:lnSpc>
                  <a:spcPts val="8182"/>
                </a:lnSpc>
              </a:pPr>
              <a:r>
                <a:rPr lang="en-US" altLang="ko-KR" sz="6600" b="1" dirty="0">
                  <a:ln>
                    <a:solidFill>
                      <a:schemeClr val="bg1"/>
                    </a:solidFill>
                  </a:ln>
                  <a:solidFill>
                    <a:srgbClr val="92D050"/>
                  </a:solidFill>
                  <a:effectLst>
                    <a:glow rad="139700">
                      <a:schemeClr val="tx1">
                        <a:alpha val="40000"/>
                      </a:schemeClr>
                    </a:glow>
                    <a:outerShdw blurRad="50800" dist="38100" dir="2700000" algn="tl" rotWithShape="0">
                      <a:prstClr val="black">
                        <a:alpha val="40000"/>
                      </a:prstClr>
                    </a:outerShdw>
                  </a:effectLst>
                  <a:latin typeface="Balsamiq Sans" panose="02000603000000000000" pitchFamily="2" charset="0"/>
                </a:rPr>
                <a:t>Mummy</a:t>
              </a:r>
            </a:p>
          </p:txBody>
        </p:sp>
        <p:pic>
          <p:nvPicPr>
            <p:cNvPr id="4" name="Mummy"/>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618456" y="2909994"/>
              <a:ext cx="1911988" cy="3251381"/>
            </a:xfrm>
            <a:prstGeom prst="rect">
              <a:avLst/>
            </a:prstGeom>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2039920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50" fill="hold"/>
                                        <p:tgtEl>
                                          <p:spTgt spid="9"/>
                                        </p:tgtEl>
                                        <p:attrNameLst>
                                          <p:attrName>ppt_x</p:attrName>
                                        </p:attrNameLst>
                                      </p:cBhvr>
                                      <p:tavLst>
                                        <p:tav tm="0">
                                          <p:val>
                                            <p:strVal val="#ppt_x"/>
                                          </p:val>
                                        </p:tav>
                                        <p:tav tm="100000">
                                          <p:val>
                                            <p:strVal val="#ppt_x"/>
                                          </p:val>
                                        </p:tav>
                                      </p:tavLst>
                                    </p:anim>
                                    <p:anim calcmode="lin" valueType="num">
                                      <p:cBhvr additive="base">
                                        <p:cTn id="8" dur="350" fill="hold"/>
                                        <p:tgtEl>
                                          <p:spTgt spid="9"/>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618" fill="hold"/>
                                        <p:tgtEl>
                                          <p:spTgt spid="26"/>
                                        </p:tgtEl>
                                      </p:cBhvr>
                                    </p:cmd>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400" fill="hold"/>
                                        <p:tgtEl>
                                          <p:spTgt spid="10"/>
                                        </p:tgtEl>
                                        <p:attrNameLst>
                                          <p:attrName>ppt_x</p:attrName>
                                        </p:attrNameLst>
                                      </p:cBhvr>
                                      <p:tavLst>
                                        <p:tav tm="0">
                                          <p:val>
                                            <p:strVal val="#ppt_x"/>
                                          </p:val>
                                        </p:tav>
                                        <p:tav tm="100000">
                                          <p:val>
                                            <p:strVal val="#ppt_x"/>
                                          </p:val>
                                        </p:tav>
                                      </p:tavLst>
                                    </p:anim>
                                    <p:anim calcmode="lin" valueType="num">
                                      <p:cBhvr additive="base">
                                        <p:cTn id="16" dur="400" fill="hold"/>
                                        <p:tgtEl>
                                          <p:spTgt spid="10"/>
                                        </p:tgtEl>
                                        <p:attrNameLst>
                                          <p:attrName>ppt_y</p:attrName>
                                        </p:attrNameLst>
                                      </p:cBhvr>
                                      <p:tavLst>
                                        <p:tav tm="0">
                                          <p:val>
                                            <p:strVal val="1+#ppt_h/2"/>
                                          </p:val>
                                        </p:tav>
                                        <p:tav tm="100000">
                                          <p:val>
                                            <p:strVal val="#ppt_y"/>
                                          </p:val>
                                        </p:tav>
                                      </p:tavLst>
                                    </p:anim>
                                  </p:childTnLst>
                                </p:cTn>
                              </p:par>
                              <p:par>
                                <p:cTn id="17" presetID="1" presetClass="mediacall" presetSubtype="0" fill="hold" nodeType="withEffect">
                                  <p:stCondLst>
                                    <p:cond delay="0"/>
                                  </p:stCondLst>
                                  <p:childTnLst>
                                    <p:cmd type="call" cmd="playFrom(0.0)">
                                      <p:cBhvr>
                                        <p:cTn id="18" dur="2168" fill="hold"/>
                                        <p:tgtEl>
                                          <p:spTgt spid="24"/>
                                        </p:tgtEl>
                                      </p:cBhvr>
                                    </p:cmd>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450" fill="hold"/>
                                        <p:tgtEl>
                                          <p:spTgt spid="11"/>
                                        </p:tgtEl>
                                        <p:attrNameLst>
                                          <p:attrName>ppt_x</p:attrName>
                                        </p:attrNameLst>
                                      </p:cBhvr>
                                      <p:tavLst>
                                        <p:tav tm="0">
                                          <p:val>
                                            <p:strVal val="#ppt_x"/>
                                          </p:val>
                                        </p:tav>
                                        <p:tav tm="100000">
                                          <p:val>
                                            <p:strVal val="#ppt_x"/>
                                          </p:val>
                                        </p:tav>
                                      </p:tavLst>
                                    </p:anim>
                                    <p:anim calcmode="lin" valueType="num">
                                      <p:cBhvr additive="base">
                                        <p:cTn id="24" dur="450" fill="hold"/>
                                        <p:tgtEl>
                                          <p:spTgt spid="11"/>
                                        </p:tgtEl>
                                        <p:attrNameLst>
                                          <p:attrName>ppt_y</p:attrName>
                                        </p:attrNameLst>
                                      </p:cBhvr>
                                      <p:tavLst>
                                        <p:tav tm="0">
                                          <p:val>
                                            <p:strVal val="1+#ppt_h/2"/>
                                          </p:val>
                                        </p:tav>
                                        <p:tav tm="100000">
                                          <p:val>
                                            <p:strVal val="#ppt_y"/>
                                          </p:val>
                                        </p:tav>
                                      </p:tavLst>
                                    </p:anim>
                                  </p:childTnLst>
                                </p:cTn>
                              </p:par>
                              <p:par>
                                <p:cTn id="25" presetID="1" presetClass="mediacall" presetSubtype="0" fill="hold" nodeType="withEffect">
                                  <p:stCondLst>
                                    <p:cond delay="0"/>
                                  </p:stCondLst>
                                  <p:childTnLst>
                                    <p:cmd type="call" cmd="playFrom(0.0)">
                                      <p:cBhvr>
                                        <p:cTn id="26" dur="1593" fill="hold"/>
                                        <p:tgtEl>
                                          <p:spTgt spid="27"/>
                                        </p:tgtEl>
                                      </p:cBhvr>
                                    </p:cmd>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par>
                                <p:cTn id="33" presetID="1" presetClass="mediacall" presetSubtype="0" fill="hold" nodeType="withEffect">
                                  <p:stCondLst>
                                    <p:cond delay="0"/>
                                  </p:stCondLst>
                                  <p:childTnLst>
                                    <p:cmd type="call" cmd="playFrom(0.0)">
                                      <p:cBhvr>
                                        <p:cTn id="34" dur="1724"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24"/>
                </p:tgtEl>
              </p:cMediaNode>
            </p:audio>
            <p:audio>
              <p:cMediaNode vol="100000">
                <p:cTn id="36" fill="hold" display="0">
                  <p:stCondLst>
                    <p:cond delay="indefinite"/>
                  </p:stCondLst>
                  <p:endCondLst>
                    <p:cond evt="onStopAudio" delay="0">
                      <p:tgtEl>
                        <p:sldTgt/>
                      </p:tgtEl>
                    </p:cond>
                  </p:endCondLst>
                </p:cTn>
                <p:tgtEl>
                  <p:spTgt spid="25"/>
                </p:tgtEl>
              </p:cMediaNode>
            </p:audio>
            <p:audio>
              <p:cMediaNode vol="72727">
                <p:cTn id="37" fill="hold" display="0">
                  <p:stCondLst>
                    <p:cond delay="indefinite"/>
                  </p:stCondLst>
                  <p:endCondLst>
                    <p:cond evt="onStopAudio" delay="0">
                      <p:tgtEl>
                        <p:sldTgt/>
                      </p:tgtEl>
                    </p:cond>
                  </p:endCondLst>
                </p:cTn>
                <p:tgtEl>
                  <p:spTgt spid="26"/>
                </p:tgtEl>
              </p:cMediaNode>
            </p:audio>
            <p:audio>
              <p:cMediaNode vol="80000">
                <p:cTn id="38" fill="hold" display="0">
                  <p:stCondLst>
                    <p:cond delay="indefinite"/>
                  </p:stCondLst>
                  <p:endCondLst>
                    <p:cond evt="onStopAudio" delay="0">
                      <p:tgtEl>
                        <p:sldTgt/>
                      </p:tgtEl>
                    </p:cond>
                  </p:endCondLst>
                </p:cTn>
                <p:tgtEl>
                  <p:spTgt spid="2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ackground"/>
          <p:cNvPicPr>
            <a:picLocks noChangeAspect="1"/>
          </p:cNvPicPr>
          <p:nvPr/>
        </p:nvPicPr>
        <p:blipFill rotWithShape="1">
          <a:blip r:embed="rId2">
            <a:extLst>
              <a:ext uri="{28A0092B-C50C-407E-A947-70E740481C1C}">
                <a14:useLocalDpi xmlns:a14="http://schemas.microsoft.com/office/drawing/2010/main" val="0"/>
              </a:ext>
            </a:extLst>
          </a:blip>
          <a:srcRect t="10115"/>
          <a:stretch/>
        </p:blipFill>
        <p:spPr>
          <a:xfrm>
            <a:off x="-18712" y="4"/>
            <a:ext cx="14649112" cy="8229596"/>
          </a:xfrm>
          <a:prstGeom prst="rect">
            <a:avLst/>
          </a:prstGeom>
        </p:spPr>
      </p:pic>
      <p:sp>
        <p:nvSpPr>
          <p:cNvPr id="3" name="Meet a friend..."/>
          <p:cNvSpPr txBox="1"/>
          <p:nvPr/>
        </p:nvSpPr>
        <p:spPr>
          <a:xfrm>
            <a:off x="3273890" y="4"/>
            <a:ext cx="7763570" cy="3333170"/>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w="9525">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Meet a friend at the </a:t>
            </a:r>
            <a:r>
              <a:rPr lang="en-US" altLang="ko-KR" sz="8200" dirty="0">
                <a:ln w="9525">
                  <a:solidFill>
                    <a:schemeClr val="bg1"/>
                  </a:solidFill>
                </a:ln>
                <a:solidFill>
                  <a:srgbClr val="92D05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same level</a:t>
            </a:r>
            <a:r>
              <a:rPr lang="en-US" altLang="ko-KR" sz="8200" dirty="0">
                <a:ln w="9525">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p>
        </p:txBody>
      </p:sp>
      <p:pic>
        <p:nvPicPr>
          <p:cNvPr id="4" name="Werewolf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3016" y="4441640"/>
            <a:ext cx="3665681" cy="3849624"/>
          </a:xfrm>
          <a:prstGeom prst="rect">
            <a:avLst/>
          </a:prstGeom>
          <a:effectLst>
            <a:outerShdw blurRad="50800" dist="38100" dir="8100000" algn="tr" rotWithShape="0">
              <a:prstClr val="black">
                <a:alpha val="40000"/>
              </a:prstClr>
            </a:outerShdw>
          </a:effectLst>
        </p:spPr>
      </p:pic>
      <p:pic>
        <p:nvPicPr>
          <p:cNvPr id="5" name="Vampir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6808" y="4114800"/>
            <a:ext cx="2590153" cy="3904488"/>
          </a:xfrm>
          <a:prstGeom prst="rect">
            <a:avLst/>
          </a:prstGeom>
        </p:spPr>
      </p:pic>
      <p:pic>
        <p:nvPicPr>
          <p:cNvPr id="7" name="Werewolf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983906" y="4441640"/>
            <a:ext cx="3665681" cy="3849624"/>
          </a:xfrm>
          <a:prstGeom prst="rect">
            <a:avLst/>
          </a:prstGeom>
          <a:effectLst>
            <a:outerShdw blurRad="50800" dist="38100" dir="2700000" algn="tl" rotWithShape="0">
              <a:prstClr val="black">
                <a:alpha val="40000"/>
              </a:prstClr>
            </a:outerShdw>
          </a:effectLst>
        </p:spPr>
      </p:pic>
      <p:sp>
        <p:nvSpPr>
          <p:cNvPr id="2" name="X"/>
          <p:cNvSpPr/>
          <p:nvPr/>
        </p:nvSpPr>
        <p:spPr>
          <a:xfrm>
            <a:off x="5046414" y="4242760"/>
            <a:ext cx="4537572" cy="3760472"/>
          </a:xfrm>
          <a:prstGeom prst="mathMultiply">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ck"/>
          <p:cNvSpPr/>
          <p:nvPr/>
        </p:nvSpPr>
        <p:spPr>
          <a:xfrm rot="19093793">
            <a:off x="5985797" y="5213370"/>
            <a:ext cx="2736304" cy="1360124"/>
          </a:xfrm>
          <a:prstGeom prst="corner">
            <a:avLst>
              <a:gd name="adj1" fmla="val 49304"/>
              <a:gd name="adj2" fmla="val 50149"/>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242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80">
                                          <p:stCondLst>
                                            <p:cond delay="0"/>
                                          </p:stCondLst>
                                        </p:cTn>
                                        <p:tgtEl>
                                          <p:spTgt spid="5"/>
                                        </p:tgtEl>
                                      </p:cBhvr>
                                    </p:animEffect>
                                    <p:anim calcmode="lin" valueType="num">
                                      <p:cBhvr>
                                        <p:cTn id="1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4" dur="26">
                                          <p:stCondLst>
                                            <p:cond delay="650"/>
                                          </p:stCondLst>
                                        </p:cTn>
                                        <p:tgtEl>
                                          <p:spTgt spid="5"/>
                                        </p:tgtEl>
                                      </p:cBhvr>
                                      <p:to x="100000" y="60000"/>
                                    </p:animScale>
                                    <p:animScale>
                                      <p:cBhvr>
                                        <p:cTn id="25" dur="166" decel="50000">
                                          <p:stCondLst>
                                            <p:cond delay="676"/>
                                          </p:stCondLst>
                                        </p:cTn>
                                        <p:tgtEl>
                                          <p:spTgt spid="5"/>
                                        </p:tgtEl>
                                      </p:cBhvr>
                                      <p:to x="100000" y="100000"/>
                                    </p:animScale>
                                    <p:animScale>
                                      <p:cBhvr>
                                        <p:cTn id="26" dur="26">
                                          <p:stCondLst>
                                            <p:cond delay="1312"/>
                                          </p:stCondLst>
                                        </p:cTn>
                                        <p:tgtEl>
                                          <p:spTgt spid="5"/>
                                        </p:tgtEl>
                                      </p:cBhvr>
                                      <p:to x="100000" y="80000"/>
                                    </p:animScale>
                                    <p:animScale>
                                      <p:cBhvr>
                                        <p:cTn id="27" dur="166" decel="50000">
                                          <p:stCondLst>
                                            <p:cond delay="1338"/>
                                          </p:stCondLst>
                                        </p:cTn>
                                        <p:tgtEl>
                                          <p:spTgt spid="5"/>
                                        </p:tgtEl>
                                      </p:cBhvr>
                                      <p:to x="100000" y="100000"/>
                                    </p:animScale>
                                    <p:animScale>
                                      <p:cBhvr>
                                        <p:cTn id="28" dur="26">
                                          <p:stCondLst>
                                            <p:cond delay="1642"/>
                                          </p:stCondLst>
                                        </p:cTn>
                                        <p:tgtEl>
                                          <p:spTgt spid="5"/>
                                        </p:tgtEl>
                                      </p:cBhvr>
                                      <p:to x="100000" y="90000"/>
                                    </p:animScale>
                                    <p:animScale>
                                      <p:cBhvr>
                                        <p:cTn id="29" dur="166" decel="50000">
                                          <p:stCondLst>
                                            <p:cond delay="1668"/>
                                          </p:stCondLst>
                                        </p:cTn>
                                        <p:tgtEl>
                                          <p:spTgt spid="5"/>
                                        </p:tgtEl>
                                      </p:cBhvr>
                                      <p:to x="100000" y="100000"/>
                                    </p:animScale>
                                    <p:animScale>
                                      <p:cBhvr>
                                        <p:cTn id="30" dur="26">
                                          <p:stCondLst>
                                            <p:cond delay="1808"/>
                                          </p:stCondLst>
                                        </p:cTn>
                                        <p:tgtEl>
                                          <p:spTgt spid="5"/>
                                        </p:tgtEl>
                                      </p:cBhvr>
                                      <p:to x="100000" y="95000"/>
                                    </p:animScale>
                                    <p:animScale>
                                      <p:cBhvr>
                                        <p:cTn id="31" dur="166" decel="50000">
                                          <p:stCondLst>
                                            <p:cond delay="1834"/>
                                          </p:stCondLst>
                                        </p:cTn>
                                        <p:tgtEl>
                                          <p:spTgt spid="5"/>
                                        </p:tgtEl>
                                      </p:cBhvr>
                                      <p:to x="100000" y="100000"/>
                                    </p:animScale>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 calcmode="lin" valueType="num">
                                      <p:cBhvr>
                                        <p:cTn id="37" dur="500" fill="hold"/>
                                        <p:tgtEl>
                                          <p:spTgt spid="2"/>
                                        </p:tgtEl>
                                        <p:attrNameLst>
                                          <p:attrName>style.rotation</p:attrName>
                                        </p:attrNameLst>
                                      </p:cBhvr>
                                      <p:tavLst>
                                        <p:tav tm="0">
                                          <p:val>
                                            <p:fltVal val="90"/>
                                          </p:val>
                                        </p:tav>
                                        <p:tav tm="100000">
                                          <p:val>
                                            <p:fltVal val="0"/>
                                          </p:val>
                                        </p:tav>
                                      </p:tavLst>
                                    </p:anim>
                                    <p:animEffect transition="in" filter="fade">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mph" presetSubtype="0" fill="hold" nodeType="clickEffect">
                                  <p:stCondLst>
                                    <p:cond delay="0"/>
                                  </p:stCondLst>
                                  <p:childTnLst>
                                    <p:animRot by="-21600000">
                                      <p:cBhvr>
                                        <p:cTn id="42" dur="1000" fill="hold"/>
                                        <p:tgtEl>
                                          <p:spTgt spid="5"/>
                                        </p:tgtEl>
                                        <p:attrNameLst>
                                          <p:attrName>r</p:attrName>
                                        </p:attrNameLst>
                                      </p:cBhvr>
                                    </p:animRot>
                                  </p:childTnLst>
                                </p:cTn>
                              </p:par>
                              <p:par>
                                <p:cTn id="43" presetID="2" presetClass="exit" presetSubtype="8" fill="hold" nodeType="withEffect">
                                  <p:stCondLst>
                                    <p:cond delay="0"/>
                                  </p:stCondLst>
                                  <p:childTnLst>
                                    <p:anim calcmode="lin" valueType="num">
                                      <p:cBhvr additive="base">
                                        <p:cTn id="44" dur="500"/>
                                        <p:tgtEl>
                                          <p:spTgt spid="5"/>
                                        </p:tgtEl>
                                        <p:attrNameLst>
                                          <p:attrName>ppt_x</p:attrName>
                                        </p:attrNameLst>
                                      </p:cBhvr>
                                      <p:tavLst>
                                        <p:tav tm="0">
                                          <p:val>
                                            <p:strVal val="ppt_x"/>
                                          </p:val>
                                        </p:tav>
                                        <p:tav tm="100000">
                                          <p:val>
                                            <p:strVal val="0-ppt_w/2"/>
                                          </p:val>
                                        </p:tav>
                                      </p:tavLst>
                                    </p:anim>
                                    <p:anim calcmode="lin" valueType="num">
                                      <p:cBhvr additive="base">
                                        <p:cTn id="45" dur="500"/>
                                        <p:tgtEl>
                                          <p:spTgt spid="5"/>
                                        </p:tgtEl>
                                        <p:attrNameLst>
                                          <p:attrName>ppt_y</p:attrName>
                                        </p:attrNameLst>
                                      </p:cBhvr>
                                      <p:tavLst>
                                        <p:tav tm="0">
                                          <p:val>
                                            <p:strVal val="ppt_y"/>
                                          </p:val>
                                        </p:tav>
                                        <p:tav tm="100000">
                                          <p:val>
                                            <p:strVal val="ppt_y"/>
                                          </p:val>
                                        </p:tav>
                                      </p:tavLst>
                                    </p:anim>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
                                        </p:tgtEl>
                                      </p:cBhvr>
                                    </p:animEffect>
                                    <p:set>
                                      <p:cBhvr>
                                        <p:cTn id="49" dur="1" fill="hold">
                                          <p:stCondLst>
                                            <p:cond delay="499"/>
                                          </p:stCondLst>
                                        </p:cTn>
                                        <p:tgtEl>
                                          <p:spTgt spid="2"/>
                                        </p:tgtEl>
                                        <p:attrNameLst>
                                          <p:attrName>style.visibility</p:attrName>
                                        </p:attrNameLst>
                                      </p:cBhvr>
                                      <p:to>
                                        <p:strVal val="hidden"/>
                                      </p:to>
                                    </p:set>
                                  </p:childTnLst>
                                </p:cTn>
                              </p:par>
                            </p:childTnLst>
                          </p:cTn>
                        </p:par>
                        <p:par>
                          <p:cTn id="50" fill="hold">
                            <p:stCondLst>
                              <p:cond delay="1000"/>
                            </p:stCondLst>
                            <p:childTnLst>
                              <p:par>
                                <p:cTn id="51" presetID="2" presetClass="entr" presetSubtype="8"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0-#ppt_w/2"/>
                                          </p:val>
                                        </p:tav>
                                        <p:tav tm="100000">
                                          <p:val>
                                            <p:strVal val="#ppt_x"/>
                                          </p:val>
                                        </p:tav>
                                      </p:tavLst>
                                    </p:anim>
                                    <p:anim calcmode="lin" valueType="num">
                                      <p:cBhvr additive="base">
                                        <p:cTn id="54" dur="500" fill="hold"/>
                                        <p:tgtEl>
                                          <p:spTgt spid="7"/>
                                        </p:tgtEl>
                                        <p:attrNameLst>
                                          <p:attrName>ppt_y</p:attrName>
                                        </p:attrNameLst>
                                      </p:cBhvr>
                                      <p:tavLst>
                                        <p:tav tm="0">
                                          <p:val>
                                            <p:strVal val="#ppt_y"/>
                                          </p:val>
                                        </p:tav>
                                        <p:tav tm="100000">
                                          <p:val>
                                            <p:strVal val="#ppt_y"/>
                                          </p:val>
                                        </p:tav>
                                      </p:tavLst>
                                    </p:anim>
                                  </p:childTnLst>
                                </p:cTn>
                              </p:par>
                            </p:childTnLst>
                          </p:cTn>
                        </p:par>
                        <p:par>
                          <p:cTn id="55" fill="hold">
                            <p:stCondLst>
                              <p:cond delay="1500"/>
                            </p:stCondLst>
                            <p:childTnLst>
                              <p:par>
                                <p:cTn id="56" presetID="31"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1000" fill="hold"/>
                                        <p:tgtEl>
                                          <p:spTgt spid="10"/>
                                        </p:tgtEl>
                                        <p:attrNameLst>
                                          <p:attrName>ppt_w</p:attrName>
                                        </p:attrNameLst>
                                      </p:cBhvr>
                                      <p:tavLst>
                                        <p:tav tm="0">
                                          <p:val>
                                            <p:fltVal val="0"/>
                                          </p:val>
                                        </p:tav>
                                        <p:tav tm="100000">
                                          <p:val>
                                            <p:strVal val="#ppt_w"/>
                                          </p:val>
                                        </p:tav>
                                      </p:tavLst>
                                    </p:anim>
                                    <p:anim calcmode="lin" valueType="num">
                                      <p:cBhvr>
                                        <p:cTn id="59" dur="1000" fill="hold"/>
                                        <p:tgtEl>
                                          <p:spTgt spid="10"/>
                                        </p:tgtEl>
                                        <p:attrNameLst>
                                          <p:attrName>ppt_h</p:attrName>
                                        </p:attrNameLst>
                                      </p:cBhvr>
                                      <p:tavLst>
                                        <p:tav tm="0">
                                          <p:val>
                                            <p:fltVal val="0"/>
                                          </p:val>
                                        </p:tav>
                                        <p:tav tm="100000">
                                          <p:val>
                                            <p:strVal val="#ppt_h"/>
                                          </p:val>
                                        </p:tav>
                                      </p:tavLst>
                                    </p:anim>
                                    <p:anim calcmode="lin" valueType="num">
                                      <p:cBhvr>
                                        <p:cTn id="60" dur="1000" fill="hold"/>
                                        <p:tgtEl>
                                          <p:spTgt spid="10"/>
                                        </p:tgtEl>
                                        <p:attrNameLst>
                                          <p:attrName>style.rotation</p:attrName>
                                        </p:attrNameLst>
                                      </p:cBhvr>
                                      <p:tavLst>
                                        <p:tav tm="0">
                                          <p:val>
                                            <p:fltVal val="90"/>
                                          </p:val>
                                        </p:tav>
                                        <p:tav tm="100000">
                                          <p:val>
                                            <p:fltVal val="0"/>
                                          </p:val>
                                        </p:tav>
                                      </p:tavLst>
                                    </p:anim>
                                    <p:animEffect transition="in" filter="fade">
                                      <p:cBhvr>
                                        <p:cTn id="6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2" grpId="1"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ackground"/>
          <p:cNvPicPr>
            <a:picLocks noChangeAspect="1"/>
          </p:cNvPicPr>
          <p:nvPr/>
        </p:nvPicPr>
        <p:blipFill rotWithShape="1">
          <a:blip r:embed="rId3">
            <a:extLst>
              <a:ext uri="{28A0092B-C50C-407E-A947-70E740481C1C}">
                <a14:useLocalDpi xmlns:a14="http://schemas.microsoft.com/office/drawing/2010/main" val="0"/>
              </a:ext>
            </a:extLst>
          </a:blip>
          <a:srcRect t="10115"/>
          <a:stretch/>
        </p:blipFill>
        <p:spPr>
          <a:xfrm>
            <a:off x="-18712" y="4"/>
            <a:ext cx="14649112" cy="8229596"/>
          </a:xfrm>
          <a:prstGeom prst="rect">
            <a:avLst/>
          </a:prstGeom>
        </p:spPr>
      </p:pic>
      <p:sp>
        <p:nvSpPr>
          <p:cNvPr id="3" name="TextBox 2"/>
          <p:cNvSpPr txBox="1"/>
          <p:nvPr/>
        </p:nvSpPr>
        <p:spPr>
          <a:xfrm>
            <a:off x="3273890" y="1"/>
            <a:ext cx="7763570" cy="2281600"/>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effectLst>
                  <a:glow rad="228600">
                    <a:schemeClr val="bg1">
                      <a:alpha val="40000"/>
                    </a:schemeClr>
                  </a:glow>
                  <a:outerShdw blurRad="50800" dist="38100" dir="2700000" algn="tl" rotWithShape="0">
                    <a:prstClr val="black">
                      <a:alpha val="40000"/>
                    </a:prstClr>
                  </a:outerShdw>
                </a:effectLst>
                <a:latin typeface="Balsamiq Sans" panose="02000603000000000000" pitchFamily="2" charset="0"/>
              </a:rPr>
              <a:t>… Say the words…</a:t>
            </a:r>
          </a:p>
        </p:txBody>
      </p:sp>
      <p:sp>
        <p:nvSpPr>
          <p:cNvPr id="9" name="Oval Callout 8"/>
          <p:cNvSpPr/>
          <p:nvPr/>
        </p:nvSpPr>
        <p:spPr>
          <a:xfrm>
            <a:off x="8769762" y="2166865"/>
            <a:ext cx="5530214" cy="2336837"/>
          </a:xfrm>
          <a:prstGeom prst="wedgeEllipseCallout">
            <a:avLst>
              <a:gd name="adj1" fmla="val -29842"/>
              <a:gd name="adj2" fmla="val 61061"/>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5400" b="1" dirty="0">
                <a:solidFill>
                  <a:srgbClr val="0070C0"/>
                </a:solidFill>
                <a:latin typeface="Balsamiq Sans" panose="02000603000000000000" pitchFamily="2" charset="0"/>
              </a:rPr>
              <a:t>Student 2</a:t>
            </a:r>
          </a:p>
        </p:txBody>
      </p:sp>
      <p:sp>
        <p:nvSpPr>
          <p:cNvPr id="10" name="Oval Callout 9"/>
          <p:cNvSpPr/>
          <p:nvPr/>
        </p:nvSpPr>
        <p:spPr>
          <a:xfrm>
            <a:off x="261740" y="2166865"/>
            <a:ext cx="5530214" cy="2336837"/>
          </a:xfrm>
          <a:prstGeom prst="wedgeEllipseCallout">
            <a:avLst>
              <a:gd name="adj1" fmla="val 19633"/>
              <a:gd name="adj2" fmla="val 61061"/>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5400" b="1" dirty="0">
                <a:solidFill>
                  <a:srgbClr val="00B050"/>
                </a:solidFill>
                <a:latin typeface="Balsamiq Sans" panose="02000603000000000000" pitchFamily="2" charset="0"/>
              </a:rPr>
              <a:t>Student 1</a:t>
            </a:r>
          </a:p>
        </p:txBody>
      </p:sp>
      <p:pic>
        <p:nvPicPr>
          <p:cNvPr id="11" name="Werewolf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7991" y="4441640"/>
            <a:ext cx="3665681" cy="3849624"/>
          </a:xfrm>
          <a:prstGeom prst="rect">
            <a:avLst/>
          </a:prstGeom>
          <a:effectLst>
            <a:outerShdw blurRad="50800" dist="38100" dir="8100000" algn="tr" rotWithShape="0">
              <a:prstClr val="black">
                <a:alpha val="40000"/>
              </a:prstClr>
            </a:outerShdw>
          </a:effectLst>
        </p:spPr>
      </p:pic>
      <p:pic>
        <p:nvPicPr>
          <p:cNvPr id="12" name="Werewolf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983906" y="4441640"/>
            <a:ext cx="3665681" cy="384962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71474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ackground"/>
          <p:cNvPicPr>
            <a:picLocks noChangeAspect="1"/>
          </p:cNvPicPr>
          <p:nvPr/>
        </p:nvPicPr>
        <p:blipFill rotWithShape="1">
          <a:blip r:embed="rId2">
            <a:extLst>
              <a:ext uri="{28A0092B-C50C-407E-A947-70E740481C1C}">
                <a14:useLocalDpi xmlns:a14="http://schemas.microsoft.com/office/drawing/2010/main" val="0"/>
              </a:ext>
            </a:extLst>
          </a:blip>
          <a:srcRect t="10115"/>
          <a:stretch/>
        </p:blipFill>
        <p:spPr>
          <a:xfrm>
            <a:off x="-18712" y="4"/>
            <a:ext cx="14649112" cy="8229596"/>
          </a:xfrm>
          <a:prstGeom prst="rect">
            <a:avLst/>
          </a:prstGeom>
        </p:spPr>
      </p:pic>
      <p:sp>
        <p:nvSpPr>
          <p:cNvPr id="3" name="TextBox 2"/>
          <p:cNvSpPr txBox="1"/>
          <p:nvPr/>
        </p:nvSpPr>
        <p:spPr>
          <a:xfrm>
            <a:off x="3273890" y="4"/>
            <a:ext cx="7763570" cy="2281600"/>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then do Rock, Paper, Scissors.</a:t>
            </a:r>
          </a:p>
        </p:txBody>
      </p:sp>
      <p:pic>
        <p:nvPicPr>
          <p:cNvPr id="8" name="RPS Hand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5111" y="3346690"/>
            <a:ext cx="2780178" cy="2136262"/>
          </a:xfrm>
          <a:prstGeom prst="rect">
            <a:avLst/>
          </a:prstGeom>
        </p:spPr>
      </p:pic>
      <p:pic>
        <p:nvPicPr>
          <p:cNvPr id="10" name="Werewolf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7991" y="4441640"/>
            <a:ext cx="3665681" cy="3849624"/>
          </a:xfrm>
          <a:prstGeom prst="rect">
            <a:avLst/>
          </a:prstGeom>
          <a:effectLst>
            <a:outerShdw blurRad="50800" dist="38100" dir="8100000" algn="tr" rotWithShape="0">
              <a:prstClr val="black">
                <a:alpha val="40000"/>
              </a:prstClr>
            </a:outerShdw>
          </a:effectLst>
        </p:spPr>
      </p:pic>
      <p:pic>
        <p:nvPicPr>
          <p:cNvPr id="11" name="Werewolf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983906" y="4441640"/>
            <a:ext cx="3665681" cy="384962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06104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8" presetClass="emph" presetSubtype="0" repeatCount="indefinite" fill="hold" nodeType="withEffect">
                                  <p:stCondLst>
                                    <p:cond delay="0"/>
                                  </p:stCondLst>
                                  <p:childTnLst>
                                    <p:animRot by="21600000">
                                      <p:cBhvr>
                                        <p:cTn id="13" dur="2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evel down (plasterbrain__enemy-destroy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213731" y="8507288"/>
            <a:ext cx="487363" cy="487363"/>
          </a:xfrm>
          <a:prstGeom prst="rect">
            <a:avLst/>
          </a:prstGeom>
        </p:spPr>
      </p:pic>
      <p:pic>
        <p:nvPicPr>
          <p:cNvPr id="4" name="level up (makofox__level-up).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258416" y="8507287"/>
            <a:ext cx="487363" cy="487363"/>
          </a:xfrm>
          <a:prstGeom prst="rect">
            <a:avLst/>
          </a:prstGeom>
        </p:spPr>
      </p:pic>
      <p:pic>
        <p:nvPicPr>
          <p:cNvPr id="14" name="Background"/>
          <p:cNvPicPr>
            <a:picLocks noChangeAspect="1"/>
          </p:cNvPicPr>
          <p:nvPr/>
        </p:nvPicPr>
        <p:blipFill rotWithShape="1">
          <a:blip r:embed="rId9">
            <a:extLst>
              <a:ext uri="{28A0092B-C50C-407E-A947-70E740481C1C}">
                <a14:useLocalDpi xmlns:a14="http://schemas.microsoft.com/office/drawing/2010/main" val="0"/>
              </a:ext>
            </a:extLst>
          </a:blip>
          <a:srcRect t="10115"/>
          <a:stretch/>
        </p:blipFill>
        <p:spPr>
          <a:xfrm>
            <a:off x="-18712" y="4"/>
            <a:ext cx="14649112" cy="8229596"/>
          </a:xfrm>
          <a:prstGeom prst="rect">
            <a:avLst/>
          </a:prstGeom>
        </p:spPr>
      </p:pic>
      <p:sp>
        <p:nvSpPr>
          <p:cNvPr id="3" name="TextBox 2"/>
          <p:cNvSpPr txBox="1"/>
          <p:nvPr/>
        </p:nvSpPr>
        <p:spPr>
          <a:xfrm>
            <a:off x="2562672" y="1"/>
            <a:ext cx="9145016" cy="2281600"/>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If you</a:t>
            </a: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8200" dirty="0">
                <a:ln>
                  <a:solidFill>
                    <a:schemeClr val="bg1"/>
                  </a:solidFill>
                </a:ln>
                <a:solidFill>
                  <a:srgbClr val="0070C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win</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endParaRPr lang="en-US" altLang="ko-KR" sz="8200" dirty="0" smtClean="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endParaRPr>
          </a:p>
          <a:p>
            <a:pPr algn="ctr">
              <a:lnSpc>
                <a:spcPts val="8182"/>
              </a:lnSpc>
            </a:pPr>
            <a:r>
              <a:rPr lang="en-US" altLang="ko-KR" sz="8200" dirty="0" smtClean="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Level </a:t>
            </a:r>
            <a:r>
              <a:rPr lang="en-US" altLang="ko-KR" sz="8200" dirty="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Up</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endParaRPr lang="en-US" altLang="ko-KR" sz="8200" dirty="0">
              <a:ln>
                <a:solidFill>
                  <a:schemeClr val="bg1"/>
                </a:solidFill>
              </a:ln>
              <a:solidFill>
                <a:srgbClr val="FF000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endParaRPr>
          </a:p>
        </p:txBody>
      </p:sp>
      <p:sp>
        <p:nvSpPr>
          <p:cNvPr id="9" name="TextBox 8"/>
          <p:cNvSpPr txBox="1"/>
          <p:nvPr/>
        </p:nvSpPr>
        <p:spPr>
          <a:xfrm>
            <a:off x="2210387" y="1940833"/>
            <a:ext cx="9890576" cy="2281600"/>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If you</a:t>
            </a: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8200" dirty="0">
                <a:ln>
                  <a:solidFill>
                    <a:schemeClr val="bg1"/>
                  </a:solidFill>
                </a:ln>
                <a:solidFill>
                  <a:srgbClr val="FF000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lose</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go down 1 level.</a:t>
            </a: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endParaRPr lang="en-US" altLang="ko-KR" sz="8200" dirty="0">
              <a:ln>
                <a:solidFill>
                  <a:schemeClr val="bg1"/>
                </a:solidFill>
              </a:ln>
              <a:solidFill>
                <a:srgbClr val="FF000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endParaRPr>
          </a:p>
        </p:txBody>
      </p:sp>
      <p:pic>
        <p:nvPicPr>
          <p:cNvPr id="10" name="Rock"/>
          <p:cNvPicPr>
            <a:picLocks noChangeAspect="1"/>
          </p:cNvPicPr>
          <p:nvPr/>
        </p:nvPicPr>
        <p:blipFill rotWithShape="1">
          <a:blip r:embed="rId10" cstate="print">
            <a:extLst>
              <a:ext uri="{28A0092B-C50C-407E-A947-70E740481C1C}">
                <a14:useLocalDpi xmlns:a14="http://schemas.microsoft.com/office/drawing/2010/main" val="0"/>
              </a:ext>
            </a:extLst>
          </a:blip>
          <a:srcRect l="55769" b="41331"/>
          <a:stretch/>
        </p:blipFill>
        <p:spPr>
          <a:xfrm>
            <a:off x="7439416" y="3629933"/>
            <a:ext cx="1387952" cy="1435372"/>
          </a:xfrm>
          <a:prstGeom prst="rect">
            <a:avLst/>
          </a:prstGeom>
          <a:effectLst>
            <a:glow rad="228600">
              <a:schemeClr val="accent1">
                <a:satMod val="175000"/>
                <a:alpha val="40000"/>
              </a:schemeClr>
            </a:glow>
          </a:effectLst>
        </p:spPr>
      </p:pic>
      <p:pic>
        <p:nvPicPr>
          <p:cNvPr id="11" name="Scissors"/>
          <p:cNvPicPr>
            <a:picLocks noChangeAspect="1"/>
          </p:cNvPicPr>
          <p:nvPr/>
        </p:nvPicPr>
        <p:blipFill rotWithShape="1">
          <a:blip r:embed="rId11" cstate="print">
            <a:extLst>
              <a:ext uri="{28A0092B-C50C-407E-A947-70E740481C1C}">
                <a14:useLocalDpi xmlns:a14="http://schemas.microsoft.com/office/drawing/2010/main" val="0"/>
              </a:ext>
            </a:extLst>
          </a:blip>
          <a:srcRect r="50000" b="50000"/>
          <a:stretch/>
        </p:blipFill>
        <p:spPr>
          <a:xfrm>
            <a:off x="5726593" y="4028605"/>
            <a:ext cx="1444591" cy="1081607"/>
          </a:xfrm>
          <a:prstGeom prst="rect">
            <a:avLst/>
          </a:prstGeom>
          <a:effectLst>
            <a:glow rad="228600">
              <a:schemeClr val="accent2">
                <a:satMod val="175000"/>
                <a:alpha val="40000"/>
              </a:schemeClr>
            </a:glow>
          </a:effectLst>
        </p:spPr>
      </p:pic>
      <p:pic>
        <p:nvPicPr>
          <p:cNvPr id="15" name="Werewolf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897991" y="4441640"/>
            <a:ext cx="3665681" cy="3849624"/>
          </a:xfrm>
          <a:prstGeom prst="rect">
            <a:avLst/>
          </a:prstGeom>
          <a:effectLst>
            <a:outerShdw blurRad="50800" dist="38100" dir="8100000" algn="tr" rotWithShape="0">
              <a:prstClr val="black">
                <a:alpha val="40000"/>
              </a:prstClr>
            </a:outerShdw>
          </a:effectLst>
        </p:spPr>
      </p:pic>
      <p:pic>
        <p:nvPicPr>
          <p:cNvPr id="16" name="Werewolf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2983906" y="4441640"/>
            <a:ext cx="3665681" cy="3849624"/>
          </a:xfrm>
          <a:prstGeom prst="rect">
            <a:avLst/>
          </a:prstGeom>
          <a:effectLst>
            <a:outerShdw blurRad="50800" dist="38100" dir="2700000" algn="tl" rotWithShape="0">
              <a:prstClr val="black">
                <a:alpha val="40000"/>
              </a:prstClr>
            </a:outerShdw>
          </a:effectLst>
        </p:spPr>
      </p:pic>
      <p:pic>
        <p:nvPicPr>
          <p:cNvPr id="12" name="Witch"/>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18069" y="4042792"/>
            <a:ext cx="3641547" cy="4176464"/>
          </a:xfrm>
          <a:prstGeom prst="rect">
            <a:avLst/>
          </a:prstGeom>
        </p:spPr>
      </p:pic>
      <p:pic>
        <p:nvPicPr>
          <p:cNvPr id="13" name="Mummy"/>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02832" y="4668522"/>
            <a:ext cx="1849143" cy="3478726"/>
          </a:xfrm>
          <a:prstGeom prst="rect">
            <a:avLst/>
          </a:prstGeom>
        </p:spPr>
      </p:pic>
    </p:spTree>
    <p:extLst>
      <p:ext uri="{BB962C8B-B14F-4D97-AF65-F5344CB8AC3E}">
        <p14:creationId xmlns:p14="http://schemas.microsoft.com/office/powerpoint/2010/main" val="1000618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500"/>
                            </p:stCondLst>
                            <p:childTnLst>
                              <p:par>
                                <p:cTn id="15" presetID="23" presetClass="exit" presetSubtype="32" fill="hold" nodeType="afterEffect">
                                  <p:stCondLst>
                                    <p:cond delay="0"/>
                                  </p:stCondLst>
                                  <p:childTnLst>
                                    <p:anim calcmode="lin" valueType="num">
                                      <p:cBhvr>
                                        <p:cTn id="16" dur="500"/>
                                        <p:tgtEl>
                                          <p:spTgt spid="15"/>
                                        </p:tgtEl>
                                        <p:attrNameLst>
                                          <p:attrName>ppt_w</p:attrName>
                                        </p:attrNameLst>
                                      </p:cBhvr>
                                      <p:tavLst>
                                        <p:tav tm="0">
                                          <p:val>
                                            <p:strVal val="ppt_w"/>
                                          </p:val>
                                        </p:tav>
                                        <p:tav tm="100000">
                                          <p:val>
                                            <p:fltVal val="0"/>
                                          </p:val>
                                        </p:tav>
                                      </p:tavLst>
                                    </p:anim>
                                    <p:anim calcmode="lin" valueType="num">
                                      <p:cBhvr>
                                        <p:cTn id="17" dur="500"/>
                                        <p:tgtEl>
                                          <p:spTgt spid="15"/>
                                        </p:tgtEl>
                                        <p:attrNameLst>
                                          <p:attrName>ppt_h</p:attrName>
                                        </p:attrNameLst>
                                      </p:cBhvr>
                                      <p:tavLst>
                                        <p:tav tm="0">
                                          <p:val>
                                            <p:strVal val="ppt_h"/>
                                          </p:val>
                                        </p:tav>
                                        <p:tav tm="100000">
                                          <p:val>
                                            <p:fltVal val="0"/>
                                          </p:val>
                                        </p:tav>
                                      </p:tavLst>
                                    </p:anim>
                                    <p:set>
                                      <p:cBhvr>
                                        <p:cTn id="18" dur="1" fill="hold">
                                          <p:stCondLst>
                                            <p:cond delay="499"/>
                                          </p:stCondLst>
                                        </p:cTn>
                                        <p:tgtEl>
                                          <p:spTgt spid="15"/>
                                        </p:tgtEl>
                                        <p:attrNameLst>
                                          <p:attrName>style.visibility</p:attrName>
                                        </p:attrNameLst>
                                      </p:cBhvr>
                                      <p:to>
                                        <p:strVal val="hidden"/>
                                      </p:to>
                                    </p:se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32" presetClass="emph" presetSubtype="0" fill="hold" nodeType="withEffect">
                                  <p:stCondLst>
                                    <p:cond delay="0"/>
                                  </p:stCondLst>
                                  <p:childTnLst>
                                    <p:animRot by="120000">
                                      <p:cBhvr>
                                        <p:cTn id="25" dur="100" fill="hold">
                                          <p:stCondLst>
                                            <p:cond delay="0"/>
                                          </p:stCondLst>
                                        </p:cTn>
                                        <p:tgtEl>
                                          <p:spTgt spid="12"/>
                                        </p:tgtEl>
                                        <p:attrNameLst>
                                          <p:attrName>r</p:attrName>
                                        </p:attrNameLst>
                                      </p:cBhvr>
                                    </p:animRot>
                                    <p:animRot by="-240000">
                                      <p:cBhvr>
                                        <p:cTn id="26" dur="200" fill="hold">
                                          <p:stCondLst>
                                            <p:cond delay="200"/>
                                          </p:stCondLst>
                                        </p:cTn>
                                        <p:tgtEl>
                                          <p:spTgt spid="12"/>
                                        </p:tgtEl>
                                        <p:attrNameLst>
                                          <p:attrName>r</p:attrName>
                                        </p:attrNameLst>
                                      </p:cBhvr>
                                    </p:animRot>
                                    <p:animRot by="240000">
                                      <p:cBhvr>
                                        <p:cTn id="27" dur="200" fill="hold">
                                          <p:stCondLst>
                                            <p:cond delay="400"/>
                                          </p:stCondLst>
                                        </p:cTn>
                                        <p:tgtEl>
                                          <p:spTgt spid="12"/>
                                        </p:tgtEl>
                                        <p:attrNameLst>
                                          <p:attrName>r</p:attrName>
                                        </p:attrNameLst>
                                      </p:cBhvr>
                                    </p:animRot>
                                    <p:animRot by="-240000">
                                      <p:cBhvr>
                                        <p:cTn id="28" dur="200" fill="hold">
                                          <p:stCondLst>
                                            <p:cond delay="600"/>
                                          </p:stCondLst>
                                        </p:cTn>
                                        <p:tgtEl>
                                          <p:spTgt spid="12"/>
                                        </p:tgtEl>
                                        <p:attrNameLst>
                                          <p:attrName>r</p:attrName>
                                        </p:attrNameLst>
                                      </p:cBhvr>
                                    </p:animRot>
                                    <p:animRot by="120000">
                                      <p:cBhvr>
                                        <p:cTn id="29" dur="200" fill="hold">
                                          <p:stCondLst>
                                            <p:cond delay="800"/>
                                          </p:stCondLst>
                                        </p:cTn>
                                        <p:tgtEl>
                                          <p:spTgt spid="12"/>
                                        </p:tgtEl>
                                        <p:attrNameLst>
                                          <p:attrName>r</p:attrName>
                                        </p:attrNameLst>
                                      </p:cBhvr>
                                    </p:animRot>
                                  </p:childTnLst>
                                </p:cTn>
                              </p:par>
                              <p:par>
                                <p:cTn id="30" presetID="1" presetClass="mediacall" presetSubtype="0" fill="hold" nodeType="withEffect">
                                  <p:stCondLst>
                                    <p:cond delay="0"/>
                                  </p:stCondLst>
                                  <p:childTnLst>
                                    <p:cmd type="call" cmd="playFrom(0.0)">
                                      <p:cBhvr>
                                        <p:cTn id="31" dur="626" fill="hold"/>
                                        <p:tgtEl>
                                          <p:spTgt spid="4"/>
                                        </p:tgtEl>
                                      </p:cBhvr>
                                    </p:cmd>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 presetClass="mediacall" presetSubtype="0" fill="hold" nodeType="withEffect">
                                  <p:stCondLst>
                                    <p:cond delay="0"/>
                                  </p:stCondLst>
                                  <p:childTnLst>
                                    <p:cmd type="call" cmd="playFrom(0.0)">
                                      <p:cBhvr>
                                        <p:cTn id="38" dur="1724" fill="hold"/>
                                        <p:tgtEl>
                                          <p:spTgt spid="2"/>
                                        </p:tgtEl>
                                      </p:cBhvr>
                                    </p:cmd>
                                  </p:childTnLst>
                                </p:cTn>
                              </p:par>
                              <p:par>
                                <p:cTn id="39" presetID="45" presetClass="exit" presetSubtype="0" fill="hold" nodeType="withEffect">
                                  <p:stCondLst>
                                    <p:cond delay="0"/>
                                  </p:stCondLst>
                                  <p:childTnLst>
                                    <p:animEffect transition="out" filter="fade">
                                      <p:cBhvr>
                                        <p:cTn id="40" dur="1500"/>
                                        <p:tgtEl>
                                          <p:spTgt spid="16"/>
                                        </p:tgtEl>
                                      </p:cBhvr>
                                    </p:animEffect>
                                    <p:anim calcmode="lin" valueType="num">
                                      <p:cBhvr>
                                        <p:cTn id="41" dur="1500"/>
                                        <p:tgtEl>
                                          <p:spTgt spid="1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2" dur="1500"/>
                                        <p:tgtEl>
                                          <p:spTgt spid="16"/>
                                        </p:tgtEl>
                                        <p:attrNameLst>
                                          <p:attrName>ppt_h</p:attrName>
                                        </p:attrNameLst>
                                      </p:cBhvr>
                                      <p:tavLst>
                                        <p:tav tm="0">
                                          <p:val>
                                            <p:strVal val="ppt_h"/>
                                          </p:val>
                                        </p:tav>
                                        <p:tav tm="100000">
                                          <p:val>
                                            <p:strVal val="ppt_h"/>
                                          </p:val>
                                        </p:tav>
                                      </p:tavLst>
                                    </p:anim>
                                    <p:set>
                                      <p:cBhvr>
                                        <p:cTn id="43" dur="1" fill="hold">
                                          <p:stCondLst>
                                            <p:cond delay="1499"/>
                                          </p:stCondLst>
                                        </p:cTn>
                                        <p:tgtEl>
                                          <p:spTgt spid="16"/>
                                        </p:tgtEl>
                                        <p:attrNameLst>
                                          <p:attrName>style.visibility</p:attrName>
                                        </p:attrNameLst>
                                      </p:cBhvr>
                                      <p:to>
                                        <p:strVal val="hidden"/>
                                      </p:to>
                                    </p:set>
                                  </p:childTnLst>
                                </p:cTn>
                              </p:par>
                              <p:par>
                                <p:cTn id="44" presetID="8" presetClass="emph" presetSubtype="0" fill="hold" nodeType="withEffect">
                                  <p:stCondLst>
                                    <p:cond delay="0"/>
                                  </p:stCondLst>
                                  <p:childTnLst>
                                    <p:animRot by="21600000">
                                      <p:cBhvr>
                                        <p:cTn id="45" dur="1500" fill="hold"/>
                                        <p:tgtEl>
                                          <p:spTgt spid="16"/>
                                        </p:tgtEl>
                                        <p:attrNameLst>
                                          <p:attrName>r</p:attrName>
                                        </p:attrNameLst>
                                      </p:cBhvr>
                                    </p:animRot>
                                  </p:childTnLst>
                                </p:cTn>
                              </p:par>
                              <p:par>
                                <p:cTn id="46" presetID="45"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500"/>
                                        <p:tgtEl>
                                          <p:spTgt spid="13"/>
                                        </p:tgtEl>
                                      </p:cBhvr>
                                    </p:animEffect>
                                    <p:anim calcmode="lin" valueType="num">
                                      <p:cBhvr>
                                        <p:cTn id="49" dur="1500" fill="hold"/>
                                        <p:tgtEl>
                                          <p:spTgt spid="13"/>
                                        </p:tgtEl>
                                        <p:attrNameLst>
                                          <p:attrName>ppt_w</p:attrName>
                                        </p:attrNameLst>
                                      </p:cBhvr>
                                      <p:tavLst>
                                        <p:tav tm="0" fmla="#ppt_w*sin(2.5*pi*$)">
                                          <p:val>
                                            <p:fltVal val="0"/>
                                          </p:val>
                                        </p:tav>
                                        <p:tav tm="100000">
                                          <p:val>
                                            <p:fltVal val="1"/>
                                          </p:val>
                                        </p:tav>
                                      </p:tavLst>
                                    </p:anim>
                                    <p:anim calcmode="lin" valueType="num">
                                      <p:cBhvr>
                                        <p:cTn id="50" dur="1500" fill="hold"/>
                                        <p:tgtEl>
                                          <p:spTgt spid="13"/>
                                        </p:tgtEl>
                                        <p:attrNameLst>
                                          <p:attrName>ppt_h</p:attrName>
                                        </p:attrNameLst>
                                      </p:cBhvr>
                                      <p:tavLst>
                                        <p:tav tm="0">
                                          <p:val>
                                            <p:strVal val="#ppt_h"/>
                                          </p:val>
                                        </p:tav>
                                        <p:tav tm="100000">
                                          <p:val>
                                            <p:strVal val="#ppt_h"/>
                                          </p:val>
                                        </p:tav>
                                      </p:tavLst>
                                    </p:anim>
                                  </p:childTnLst>
                                </p:cTn>
                              </p:par>
                              <p:par>
                                <p:cTn id="51" presetID="8" presetClass="emph" presetSubtype="0" fill="hold" nodeType="withEffect">
                                  <p:stCondLst>
                                    <p:cond delay="0"/>
                                  </p:stCondLst>
                                  <p:childTnLst>
                                    <p:animRot by="21600000">
                                      <p:cBhvr>
                                        <p:cTn id="52" dur="15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fill="hold" display="0">
                  <p:stCondLst>
                    <p:cond delay="indefinite"/>
                  </p:stCondLst>
                  <p:endCondLst>
                    <p:cond evt="onStopAudio" delay="0">
                      <p:tgtEl>
                        <p:sldTgt/>
                      </p:tgtEl>
                    </p:cond>
                  </p:endCondLst>
                </p:cTn>
                <p:tgtEl>
                  <p:spTgt spid="2"/>
                </p:tgtEl>
              </p:cMediaNode>
            </p:audio>
            <p:audio>
              <p:cMediaNode vol="80000">
                <p:cTn id="54" fill="hold" display="0">
                  <p:stCondLst>
                    <p:cond delay="indefinite"/>
                  </p:stCondLst>
                  <p:endCondLst>
                    <p:cond evt="onStopAudio" delay="0">
                      <p:tgtEl>
                        <p:sldTgt/>
                      </p:tgtEl>
                    </p:cond>
                  </p:endCondLst>
                </p:cTn>
                <p:tgtEl>
                  <p:spTgt spid="4"/>
                </p:tgtEl>
              </p:cMediaNode>
            </p:audio>
          </p:childTnLst>
        </p:cTn>
      </p:par>
    </p:tnLst>
    <p:bldLst>
      <p:bldP spid="3"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level down (plasterbrain__enemy-destroy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13731" y="8507288"/>
            <a:ext cx="487363" cy="487363"/>
          </a:xfrm>
          <a:prstGeom prst="rect">
            <a:avLst/>
          </a:prstGeom>
        </p:spPr>
      </p:pic>
      <p:pic>
        <p:nvPicPr>
          <p:cNvPr id="2" name="Background"/>
          <p:cNvPicPr>
            <a:picLocks noChangeAspect="1"/>
          </p:cNvPicPr>
          <p:nvPr/>
        </p:nvPicPr>
        <p:blipFill rotWithShape="1">
          <a:blip r:embed="rId5">
            <a:extLst>
              <a:ext uri="{28A0092B-C50C-407E-A947-70E740481C1C}">
                <a14:useLocalDpi xmlns:a14="http://schemas.microsoft.com/office/drawing/2010/main" val="0"/>
              </a:ext>
            </a:extLst>
          </a:blip>
          <a:srcRect t="3770" b="40160"/>
          <a:stretch/>
        </p:blipFill>
        <p:spPr>
          <a:xfrm>
            <a:off x="0" y="-1"/>
            <a:ext cx="14630400" cy="8229678"/>
          </a:xfrm>
          <a:prstGeom prst="rect">
            <a:avLst/>
          </a:prstGeom>
        </p:spPr>
      </p:pic>
      <p:pic>
        <p:nvPicPr>
          <p:cNvPr id="3" name="Vampi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454674" y="4439908"/>
            <a:ext cx="2482905" cy="3749040"/>
          </a:xfrm>
          <a:prstGeom prst="rect">
            <a:avLst/>
          </a:prstGeom>
        </p:spPr>
      </p:pic>
      <p:sp>
        <p:nvSpPr>
          <p:cNvPr id="4" name="TextBox 3"/>
          <p:cNvSpPr txBox="1"/>
          <p:nvPr/>
        </p:nvSpPr>
        <p:spPr>
          <a:xfrm>
            <a:off x="3273890" y="1"/>
            <a:ext cx="7763570" cy="2562446"/>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9500"/>
              </a:lnSpc>
            </a:pP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If you</a:t>
            </a: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8200" dirty="0">
                <a:ln>
                  <a:solidFill>
                    <a:schemeClr val="bg1"/>
                  </a:solidFill>
                </a:ln>
                <a:solidFill>
                  <a:srgbClr val="0070C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win</a:t>
            </a:r>
            <a:r>
              <a:rPr lang="en-US" altLang="ko-KR" sz="82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a:t>
            </a:r>
            <a:r>
              <a:rPr lang="en-US" altLang="ko-KR" sz="8200" b="1"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 </a:t>
            </a:r>
            <a:r>
              <a:rPr lang="en-US" altLang="ko-KR" sz="8200" b="1" dirty="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Level </a:t>
            </a:r>
            <a:r>
              <a:rPr lang="en-US" altLang="ko-KR" sz="8200" b="1" dirty="0">
                <a:ln>
                  <a:solidFill>
                    <a:schemeClr val="bg1"/>
                  </a:solidFill>
                </a:ln>
                <a:solidFill>
                  <a:srgbClr val="FF0000"/>
                </a:solidFill>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4</a:t>
            </a:r>
            <a:r>
              <a:rPr lang="en-US" altLang="ko-KR" sz="8200" dirty="0">
                <a:ln>
                  <a:solidFill>
                    <a:schemeClr val="bg1"/>
                  </a:solidFill>
                </a:ln>
                <a:effectLst>
                  <a:glow rad="139700">
                    <a:schemeClr val="bg1">
                      <a:alpha val="40000"/>
                    </a:schemeClr>
                  </a:glow>
                  <a:outerShdw blurRad="50800" dist="38100" dir="2700000" algn="tl" rotWithShape="0">
                    <a:prstClr val="black">
                      <a:alpha val="40000"/>
                    </a:prstClr>
                  </a:outerShdw>
                </a:effectLst>
                <a:latin typeface="Balsamiq Sans" panose="02000603000000000000" pitchFamily="2" charset="0"/>
              </a:rPr>
              <a:t>…</a:t>
            </a:r>
          </a:p>
        </p:txBody>
      </p:sp>
      <p:pic>
        <p:nvPicPr>
          <p:cNvPr id="5" name="Vampi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3677647" y="4439908"/>
            <a:ext cx="2494287" cy="3759977"/>
          </a:xfrm>
          <a:prstGeom prst="rect">
            <a:avLst/>
          </a:prstGeom>
        </p:spPr>
      </p:pic>
      <p:pic>
        <p:nvPicPr>
          <p:cNvPr id="6" name="RPS Hands"/>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5925312" y="3348112"/>
            <a:ext cx="2779776" cy="2139696"/>
          </a:xfrm>
          <a:prstGeom prst="rect">
            <a:avLst/>
          </a:prstGeom>
        </p:spPr>
      </p:pic>
      <p:grpSp>
        <p:nvGrpSpPr>
          <p:cNvPr id="7" name="Group 6"/>
          <p:cNvGrpSpPr/>
          <p:nvPr/>
        </p:nvGrpSpPr>
        <p:grpSpPr>
          <a:xfrm>
            <a:off x="5613596" y="3423523"/>
            <a:ext cx="3403209" cy="1413331"/>
            <a:chOff x="6537176" y="3933056"/>
            <a:chExt cx="2304256" cy="1177776"/>
          </a:xfrm>
        </p:grpSpPr>
        <p:sp>
          <p:nvSpPr>
            <p:cNvPr id="8" name="Oval Callout 7"/>
            <p:cNvSpPr/>
            <p:nvPr/>
          </p:nvSpPr>
          <p:spPr>
            <a:xfrm>
              <a:off x="6537176" y="3933056"/>
              <a:ext cx="1186162" cy="846988"/>
            </a:xfrm>
            <a:prstGeom prst="wedgeEllipseCallout">
              <a:avLst>
                <a:gd name="adj1" fmla="val -62508"/>
                <a:gd name="adj2" fmla="val 48255"/>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sp>
          <p:nvSpPr>
            <p:cNvPr id="9" name="Oval Callout 8"/>
            <p:cNvSpPr/>
            <p:nvPr/>
          </p:nvSpPr>
          <p:spPr>
            <a:xfrm>
              <a:off x="7723338" y="4275988"/>
              <a:ext cx="1118094" cy="834844"/>
            </a:xfrm>
            <a:prstGeom prst="wedgeEllipseCallout">
              <a:avLst>
                <a:gd name="adj1" fmla="val 70027"/>
                <a:gd name="adj2" fmla="val 15336"/>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grpSp>
      <p:pic>
        <p:nvPicPr>
          <p:cNvPr id="10" name="Rock"/>
          <p:cNvPicPr>
            <a:picLocks/>
          </p:cNvPicPr>
          <p:nvPr/>
        </p:nvPicPr>
        <p:blipFill rotWithShape="1">
          <a:blip r:embed="rId9" cstate="print">
            <a:extLst>
              <a:ext uri="{28A0092B-C50C-407E-A947-70E740481C1C}">
                <a14:useLocalDpi xmlns:a14="http://schemas.microsoft.com/office/drawing/2010/main" val="0"/>
              </a:ext>
            </a:extLst>
          </a:blip>
          <a:srcRect l="55769" b="41331"/>
          <a:stretch/>
        </p:blipFill>
        <p:spPr>
          <a:xfrm>
            <a:off x="7433816" y="3636144"/>
            <a:ext cx="1389888" cy="1435372"/>
          </a:xfrm>
          <a:prstGeom prst="rect">
            <a:avLst/>
          </a:prstGeom>
          <a:effectLst>
            <a:glow rad="228600">
              <a:schemeClr val="accent1">
                <a:satMod val="175000"/>
                <a:alpha val="40000"/>
              </a:schemeClr>
            </a:glow>
          </a:effectLst>
        </p:spPr>
      </p:pic>
      <p:pic>
        <p:nvPicPr>
          <p:cNvPr id="11" name="Scissors"/>
          <p:cNvPicPr>
            <a:picLocks/>
          </p:cNvPicPr>
          <p:nvPr/>
        </p:nvPicPr>
        <p:blipFill rotWithShape="1">
          <a:blip r:embed="rId10" cstate="print">
            <a:extLst>
              <a:ext uri="{28A0092B-C50C-407E-A947-70E740481C1C}">
                <a14:useLocalDpi xmlns:a14="http://schemas.microsoft.com/office/drawing/2010/main" val="0"/>
              </a:ext>
            </a:extLst>
          </a:blip>
          <a:srcRect r="50000" b="50000"/>
          <a:stretch/>
        </p:blipFill>
        <p:spPr>
          <a:xfrm>
            <a:off x="5731024" y="4028605"/>
            <a:ext cx="1444752" cy="1081607"/>
          </a:xfrm>
          <a:prstGeom prst="rect">
            <a:avLst/>
          </a:prstGeom>
          <a:effectLst>
            <a:glow rad="228600">
              <a:schemeClr val="accent2">
                <a:satMod val="175000"/>
                <a:alpha val="40000"/>
              </a:schemeClr>
            </a:glow>
          </a:effectLst>
        </p:spPr>
      </p:pic>
      <p:pic>
        <p:nvPicPr>
          <p:cNvPr id="12" name="Witch"/>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22712" y="4186808"/>
            <a:ext cx="3296148" cy="4114800"/>
          </a:xfrm>
          <a:prstGeom prst="rect">
            <a:avLst/>
          </a:prstGeom>
        </p:spPr>
      </p:pic>
      <p:pic>
        <p:nvPicPr>
          <p:cNvPr id="13" name="Vampire Fly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251304" y="4335947"/>
            <a:ext cx="2880320" cy="4092161"/>
          </a:xfrm>
          <a:prstGeom prst="rect">
            <a:avLst/>
          </a:prstGeom>
        </p:spPr>
      </p:pic>
    </p:spTree>
    <p:extLst>
      <p:ext uri="{BB962C8B-B14F-4D97-AF65-F5344CB8AC3E}">
        <p14:creationId xmlns:p14="http://schemas.microsoft.com/office/powerpoint/2010/main" val="2682698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0" presetClass="exit" presetSubtype="0" fill="hold" nodeType="after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par>
                                <p:cTn id="34" presetID="8" presetClass="emph" presetSubtype="0" repeatCount="indefinite" fill="hold" nodeType="withEffect">
                                  <p:stCondLst>
                                    <p:cond delay="0"/>
                                  </p:stCondLst>
                                  <p:childTnLst>
                                    <p:animRot by="21600000">
                                      <p:cBhvr>
                                        <p:cTn id="35" dur="1000" fill="hold"/>
                                        <p:tgtEl>
                                          <p:spTgt spid="6"/>
                                        </p:tgtEl>
                                        <p:attrNameLst>
                                          <p:attrName>r</p:attrName>
                                        </p:attrNameLst>
                                      </p:cBhvr>
                                    </p:animRot>
                                  </p:childTnLst>
                                </p:cTn>
                              </p:par>
                            </p:childTnLst>
                          </p:cTn>
                        </p:par>
                        <p:par>
                          <p:cTn id="36" fill="hold">
                            <p:stCondLst>
                              <p:cond delay="3500"/>
                            </p:stCondLst>
                            <p:childTnLst>
                              <p:par>
                                <p:cTn id="37" presetID="10" presetClass="exit" presetSubtype="0" fill="hold" nodeType="after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p:stCondLst>
                              <p:cond delay="4000"/>
                            </p:stCondLst>
                            <p:childTnLst>
                              <p:par>
                                <p:cTn id="47" presetID="45" presetClass="exit" presetSubtype="0" fill="hold" nodeType="afterEffect">
                                  <p:stCondLst>
                                    <p:cond delay="0"/>
                                  </p:stCondLst>
                                  <p:childTnLst>
                                    <p:animEffect transition="out" filter="fade">
                                      <p:cBhvr>
                                        <p:cTn id="48" dur="1500"/>
                                        <p:tgtEl>
                                          <p:spTgt spid="5"/>
                                        </p:tgtEl>
                                      </p:cBhvr>
                                    </p:animEffect>
                                    <p:anim calcmode="lin" valueType="num">
                                      <p:cBhvr>
                                        <p:cTn id="49" dur="15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0" dur="1500"/>
                                        <p:tgtEl>
                                          <p:spTgt spid="5"/>
                                        </p:tgtEl>
                                        <p:attrNameLst>
                                          <p:attrName>ppt_h</p:attrName>
                                        </p:attrNameLst>
                                      </p:cBhvr>
                                      <p:tavLst>
                                        <p:tav tm="0">
                                          <p:val>
                                            <p:strVal val="ppt_h"/>
                                          </p:val>
                                        </p:tav>
                                        <p:tav tm="100000">
                                          <p:val>
                                            <p:strVal val="ppt_h"/>
                                          </p:val>
                                        </p:tav>
                                      </p:tavLst>
                                    </p:anim>
                                    <p:set>
                                      <p:cBhvr>
                                        <p:cTn id="51" dur="1" fill="hold">
                                          <p:stCondLst>
                                            <p:cond delay="1499"/>
                                          </p:stCondLst>
                                        </p:cTn>
                                        <p:tgtEl>
                                          <p:spTgt spid="5"/>
                                        </p:tgtEl>
                                        <p:attrNameLst>
                                          <p:attrName>style.visibility</p:attrName>
                                        </p:attrNameLst>
                                      </p:cBhvr>
                                      <p:to>
                                        <p:strVal val="hidden"/>
                                      </p:to>
                                    </p:set>
                                  </p:childTnLst>
                                </p:cTn>
                              </p:par>
                              <p:par>
                                <p:cTn id="52" presetID="8" presetClass="emph" presetSubtype="0" fill="hold" nodeType="withEffect">
                                  <p:stCondLst>
                                    <p:cond delay="0"/>
                                  </p:stCondLst>
                                  <p:childTnLst>
                                    <p:animRot by="21600000">
                                      <p:cBhvr>
                                        <p:cTn id="53" dur="1500" fill="hold"/>
                                        <p:tgtEl>
                                          <p:spTgt spid="5"/>
                                        </p:tgtEl>
                                        <p:attrNameLst>
                                          <p:attrName>r</p:attrName>
                                        </p:attrNameLst>
                                      </p:cBhvr>
                                    </p:animRot>
                                  </p:childTnLst>
                                </p:cTn>
                              </p:par>
                              <p:par>
                                <p:cTn id="54" presetID="45"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500"/>
                                        <p:tgtEl>
                                          <p:spTgt spid="12"/>
                                        </p:tgtEl>
                                      </p:cBhvr>
                                    </p:animEffect>
                                    <p:anim calcmode="lin" valueType="num">
                                      <p:cBhvr>
                                        <p:cTn id="57" dur="1500" fill="hold"/>
                                        <p:tgtEl>
                                          <p:spTgt spid="12"/>
                                        </p:tgtEl>
                                        <p:attrNameLst>
                                          <p:attrName>ppt_w</p:attrName>
                                        </p:attrNameLst>
                                      </p:cBhvr>
                                      <p:tavLst>
                                        <p:tav tm="0" fmla="#ppt_w*sin(2.5*pi*$)">
                                          <p:val>
                                            <p:fltVal val="0"/>
                                          </p:val>
                                        </p:tav>
                                        <p:tav tm="100000">
                                          <p:val>
                                            <p:fltVal val="1"/>
                                          </p:val>
                                        </p:tav>
                                      </p:tavLst>
                                    </p:anim>
                                    <p:anim calcmode="lin" valueType="num">
                                      <p:cBhvr>
                                        <p:cTn id="58" dur="1500" fill="hold"/>
                                        <p:tgtEl>
                                          <p:spTgt spid="12"/>
                                        </p:tgtEl>
                                        <p:attrNameLst>
                                          <p:attrName>ppt_h</p:attrName>
                                        </p:attrNameLst>
                                      </p:cBhvr>
                                      <p:tavLst>
                                        <p:tav tm="0">
                                          <p:val>
                                            <p:strVal val="#ppt_h"/>
                                          </p:val>
                                        </p:tav>
                                        <p:tav tm="100000">
                                          <p:val>
                                            <p:strVal val="#ppt_h"/>
                                          </p:val>
                                        </p:tav>
                                      </p:tavLst>
                                    </p:anim>
                                  </p:childTnLst>
                                </p:cTn>
                              </p:par>
                              <p:par>
                                <p:cTn id="59" presetID="8" presetClass="emph" presetSubtype="0" fill="hold" nodeType="withEffect">
                                  <p:stCondLst>
                                    <p:cond delay="0"/>
                                  </p:stCondLst>
                                  <p:childTnLst>
                                    <p:animRot by="21600000">
                                      <p:cBhvr>
                                        <p:cTn id="60" dur="1500" fill="hold"/>
                                        <p:tgtEl>
                                          <p:spTgt spid="12"/>
                                        </p:tgtEl>
                                        <p:attrNameLst>
                                          <p:attrName>r</p:attrName>
                                        </p:attrNameLst>
                                      </p:cBhvr>
                                    </p:animRot>
                                  </p:childTnLst>
                                </p:cTn>
                              </p:par>
                              <p:par>
                                <p:cTn id="61" presetID="1" presetClass="mediacall" presetSubtype="0" fill="hold" nodeType="withEffect">
                                  <p:stCondLst>
                                    <p:cond delay="0"/>
                                  </p:stCondLst>
                                  <p:childTnLst>
                                    <p:cmd type="call" cmd="playFrom(0.0)">
                                      <p:cBhvr>
                                        <p:cTn id="62" dur="1724" fill="hold"/>
                                        <p:tgtEl>
                                          <p:spTgt spid="14"/>
                                        </p:tgtEl>
                                      </p:cBhvr>
                                    </p:cmd>
                                  </p:childTnLst>
                                </p:cTn>
                              </p:par>
                            </p:childTnLst>
                          </p:cTn>
                        </p:par>
                        <p:par>
                          <p:cTn id="63" fill="hold">
                            <p:stCondLst>
                              <p:cond delay="5724"/>
                            </p:stCondLst>
                            <p:childTnLst>
                              <p:par>
                                <p:cTn id="64" presetID="2" presetClass="exit" presetSubtype="8" fill="hold" nodeType="afterEffect">
                                  <p:stCondLst>
                                    <p:cond delay="0"/>
                                  </p:stCondLst>
                                  <p:childTnLst>
                                    <p:anim calcmode="lin" valueType="num">
                                      <p:cBhvr additive="base">
                                        <p:cTn id="65" dur="750"/>
                                        <p:tgtEl>
                                          <p:spTgt spid="12"/>
                                        </p:tgtEl>
                                        <p:attrNameLst>
                                          <p:attrName>ppt_x</p:attrName>
                                        </p:attrNameLst>
                                      </p:cBhvr>
                                      <p:tavLst>
                                        <p:tav tm="0">
                                          <p:val>
                                            <p:strVal val="ppt_x"/>
                                          </p:val>
                                        </p:tav>
                                        <p:tav tm="100000">
                                          <p:val>
                                            <p:strVal val="0-ppt_w/2"/>
                                          </p:val>
                                        </p:tav>
                                      </p:tavLst>
                                    </p:anim>
                                    <p:anim calcmode="lin" valueType="num">
                                      <p:cBhvr additive="base">
                                        <p:cTn id="66" dur="750"/>
                                        <p:tgtEl>
                                          <p:spTgt spid="12"/>
                                        </p:tgtEl>
                                        <p:attrNameLst>
                                          <p:attrName>ppt_y</p:attrName>
                                        </p:attrNameLst>
                                      </p:cBhvr>
                                      <p:tavLst>
                                        <p:tav tm="0">
                                          <p:val>
                                            <p:strVal val="ppt_y"/>
                                          </p:val>
                                        </p:tav>
                                        <p:tav tm="100000">
                                          <p:val>
                                            <p:strVal val="ppt_y"/>
                                          </p:val>
                                        </p:tav>
                                      </p:tavLst>
                                    </p:anim>
                                    <p:set>
                                      <p:cBhvr>
                                        <p:cTn id="67" dur="1" fill="hold">
                                          <p:stCondLst>
                                            <p:cond delay="749"/>
                                          </p:stCondLst>
                                        </p:cTn>
                                        <p:tgtEl>
                                          <p:spTgt spid="12"/>
                                        </p:tgtEl>
                                        <p:attrNameLst>
                                          <p:attrName>style.visibility</p:attrName>
                                        </p:attrNameLst>
                                      </p:cBhvr>
                                      <p:to>
                                        <p:strVal val="hidden"/>
                                      </p:to>
                                    </p:set>
                                  </p:childTnLst>
                                </p:cTn>
                              </p:par>
                              <p:par>
                                <p:cTn id="68" presetID="8" presetClass="emph" presetSubtype="0" fill="hold" nodeType="withEffect">
                                  <p:stCondLst>
                                    <p:cond delay="0"/>
                                  </p:stCondLst>
                                  <p:childTnLst>
                                    <p:animRot by="-21600000">
                                      <p:cBhvr>
                                        <p:cTn id="69" dur="1000" fill="hold"/>
                                        <p:tgtEl>
                                          <p:spTgt spid="12"/>
                                        </p:tgtEl>
                                        <p:attrNameLst>
                                          <p:attrName>r</p:attrName>
                                        </p:attrNameLst>
                                      </p:cBhvr>
                                    </p:animRot>
                                  </p:childTnLst>
                                </p:cTn>
                              </p:par>
                            </p:childTnLst>
                          </p:cTn>
                        </p:par>
                        <p:par>
                          <p:cTn id="70" fill="hold">
                            <p:stCondLst>
                              <p:cond delay="6724"/>
                            </p:stCondLst>
                            <p:childTnLst>
                              <p:par>
                                <p:cTn id="71" presetID="10" presetClass="exit" presetSubtype="0" fill="hold" nodeType="afterEffect">
                                  <p:stCondLst>
                                    <p:cond delay="0"/>
                                  </p:stCondLst>
                                  <p:childTnLst>
                                    <p:animEffect transition="out" filter="fade">
                                      <p:cBhvr>
                                        <p:cTn id="72" dur="500"/>
                                        <p:tgtEl>
                                          <p:spTgt spid="10"/>
                                        </p:tgtEl>
                                      </p:cBhvr>
                                    </p:animEffect>
                                    <p:set>
                                      <p:cBhvr>
                                        <p:cTn id="73" dur="1" fill="hold">
                                          <p:stCondLst>
                                            <p:cond delay="499"/>
                                          </p:stCondLst>
                                        </p:cTn>
                                        <p:tgtEl>
                                          <p:spTgt spid="10"/>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11"/>
                                        </p:tgtEl>
                                      </p:cBhvr>
                                    </p:animEffect>
                                    <p:set>
                                      <p:cBhvr>
                                        <p:cTn id="76" dur="1" fill="hold">
                                          <p:stCondLst>
                                            <p:cond delay="499"/>
                                          </p:stCondLst>
                                        </p:cTn>
                                        <p:tgtEl>
                                          <p:spTgt spid="11"/>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3"/>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13"/>
                                        </p:tgtEl>
                                        <p:attrNameLst>
                                          <p:attrName>style.visibility</p:attrName>
                                        </p:attrNameLst>
                                      </p:cBhvr>
                                      <p:to>
                                        <p:strVal val="visible"/>
                                      </p:to>
                                    </p:set>
                                  </p:childTnLst>
                                </p:cTn>
                              </p:par>
                            </p:childTnLst>
                          </p:cTn>
                        </p:par>
                        <p:par>
                          <p:cTn id="81" fill="hold">
                            <p:stCondLst>
                              <p:cond delay="7224"/>
                            </p:stCondLst>
                            <p:childTnLst>
                              <p:par>
                                <p:cTn id="82" presetID="23" presetClass="exit" presetSubtype="544" fill="hold" nodeType="afterEffect">
                                  <p:stCondLst>
                                    <p:cond delay="0"/>
                                  </p:stCondLst>
                                  <p:childTnLst>
                                    <p:anim calcmode="lin" valueType="num">
                                      <p:cBhvr>
                                        <p:cTn id="83" dur="1000"/>
                                        <p:tgtEl>
                                          <p:spTgt spid="13"/>
                                        </p:tgtEl>
                                        <p:attrNameLst>
                                          <p:attrName>ppt_w</p:attrName>
                                        </p:attrNameLst>
                                      </p:cBhvr>
                                      <p:tavLst>
                                        <p:tav tm="0">
                                          <p:val>
                                            <p:strVal val="ppt_w"/>
                                          </p:val>
                                        </p:tav>
                                        <p:tav tm="100000">
                                          <p:val>
                                            <p:fltVal val="0"/>
                                          </p:val>
                                        </p:tav>
                                      </p:tavLst>
                                    </p:anim>
                                    <p:anim calcmode="lin" valueType="num">
                                      <p:cBhvr>
                                        <p:cTn id="84" dur="1000"/>
                                        <p:tgtEl>
                                          <p:spTgt spid="13"/>
                                        </p:tgtEl>
                                        <p:attrNameLst>
                                          <p:attrName>ppt_h</p:attrName>
                                        </p:attrNameLst>
                                      </p:cBhvr>
                                      <p:tavLst>
                                        <p:tav tm="0">
                                          <p:val>
                                            <p:strVal val="ppt_h"/>
                                          </p:val>
                                        </p:tav>
                                        <p:tav tm="100000">
                                          <p:val>
                                            <p:fltVal val="0"/>
                                          </p:val>
                                        </p:tav>
                                      </p:tavLst>
                                    </p:anim>
                                    <p:anim calcmode="lin" valueType="num">
                                      <p:cBhvr>
                                        <p:cTn id="85" dur="1000"/>
                                        <p:tgtEl>
                                          <p:spTgt spid="13"/>
                                        </p:tgtEl>
                                        <p:attrNameLst>
                                          <p:attrName>ppt_x</p:attrName>
                                        </p:attrNameLst>
                                      </p:cBhvr>
                                      <p:tavLst>
                                        <p:tav tm="0">
                                          <p:val>
                                            <p:strVal val="ppt_x"/>
                                          </p:val>
                                        </p:tav>
                                        <p:tav tm="100000">
                                          <p:val>
                                            <p:fltVal val="0.5"/>
                                          </p:val>
                                        </p:tav>
                                      </p:tavLst>
                                    </p:anim>
                                    <p:anim calcmode="lin" valueType="num">
                                      <p:cBhvr>
                                        <p:cTn id="86" dur="1000"/>
                                        <p:tgtEl>
                                          <p:spTgt spid="13"/>
                                        </p:tgtEl>
                                        <p:attrNameLst>
                                          <p:attrName>ppt_y</p:attrName>
                                        </p:attrNameLst>
                                      </p:cBhvr>
                                      <p:tavLst>
                                        <p:tav tm="0">
                                          <p:val>
                                            <p:strVal val="ppt_y"/>
                                          </p:val>
                                        </p:tav>
                                        <p:tav tm="100000">
                                          <p:val>
                                            <p:fltVal val="0.5"/>
                                          </p:val>
                                        </p:tav>
                                      </p:tavLst>
                                    </p:anim>
                                    <p:set>
                                      <p:cBhvr>
                                        <p:cTn id="87" dur="1" fill="hold">
                                          <p:stCondLst>
                                            <p:cond delay="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8" fill="hold" display="0">
                  <p:stCondLst>
                    <p:cond delay="indefinite"/>
                  </p:stCondLst>
                  <p:endCondLst>
                    <p:cond evt="onStopAudio" delay="0">
                      <p:tgtEl>
                        <p:sldTgt/>
                      </p:tgtEl>
                    </p:cond>
                  </p:endCondLst>
                </p:cTn>
                <p:tgtEl>
                  <p:spTgt spid="14"/>
                </p:tgtEl>
              </p:cMediaNode>
            </p:audio>
          </p:childTnLst>
        </p:cTn>
      </p:par>
    </p:tnLst>
    <p:bldLst>
      <p:bldP spid="4" grpId="0"/>
    </p:bld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2581</TotalTime>
  <Words>1873</Words>
  <Application>Microsoft Office PowerPoint</Application>
  <PresentationFormat>Custom</PresentationFormat>
  <Paragraphs>107</Paragraphs>
  <Slides>14</Slides>
  <Notes>10</Notes>
  <HiddenSlides>1</HiddenSlides>
  <MMClips>14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Berlin Sans FB Demi</vt:lpstr>
      <vt:lpstr>맑은 고딕</vt:lpstr>
      <vt:lpstr>Balsamiq Sans</vt:lpstr>
      <vt:lpstr>Office 테마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R&amp;D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Microsoft Corporation</dc:creator>
  <cp:lastModifiedBy>Adam Zero</cp:lastModifiedBy>
  <cp:revision>203</cp:revision>
  <dcterms:created xsi:type="dcterms:W3CDTF">2006-10-05T04:04:58Z</dcterms:created>
  <dcterms:modified xsi:type="dcterms:W3CDTF">2023-04-13T03:53:20Z</dcterms:modified>
</cp:coreProperties>
</file>