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3"/>
  </p:notesMasterIdLst>
  <p:sldIdLst>
    <p:sldId id="350" r:id="rId2"/>
    <p:sldId id="290" r:id="rId3"/>
    <p:sldId id="291" r:id="rId4"/>
    <p:sldId id="334" r:id="rId5"/>
    <p:sldId id="351" r:id="rId6"/>
    <p:sldId id="335" r:id="rId7"/>
    <p:sldId id="336" r:id="rId8"/>
    <p:sldId id="337" r:id="rId9"/>
    <p:sldId id="338" r:id="rId10"/>
    <p:sldId id="339" r:id="rId11"/>
    <p:sldId id="340" r:id="rId12"/>
    <p:sldId id="341" r:id="rId13"/>
    <p:sldId id="342" r:id="rId14"/>
    <p:sldId id="343" r:id="rId15"/>
    <p:sldId id="344" r:id="rId16"/>
    <p:sldId id="345" r:id="rId17"/>
    <p:sldId id="346" r:id="rId18"/>
    <p:sldId id="347" r:id="rId19"/>
    <p:sldId id="348" r:id="rId20"/>
    <p:sldId id="349" r:id="rId21"/>
    <p:sldId id="352" r:id="rId22"/>
  </p:sldIdLst>
  <p:sldSz cx="14630400" cy="8229600"/>
  <p:notesSz cx="6858000" cy="9144000"/>
  <p:embeddedFontLst>
    <p:embeddedFont>
      <p:font typeface="Calibri" panose="020F0502020204030204" pitchFamily="34" charset="0"/>
      <p:regular r:id="rId24"/>
      <p:bold r:id="rId25"/>
      <p:italic r:id="rId26"/>
      <p:boldItalic r:id="rId27"/>
    </p:embeddedFont>
    <p:embeddedFont>
      <p:font typeface="Balsamiq Sans" panose="02000603000000000000" pitchFamily="2" charset="0"/>
      <p:regular r:id="rId28"/>
      <p:bold r:id="rId29"/>
      <p:italic r:id="rId30"/>
      <p:boldItalic r:id="rId31"/>
    </p:embeddedFont>
  </p:embeddedFontLst>
  <p:defaultTextStyle>
    <a:defPPr>
      <a:defRPr lang="en-US"/>
    </a:defPPr>
    <a:lvl1pPr marL="0" algn="l" defTabSz="1306220" rtl="0" eaLnBrk="1" latinLnBrk="0" hangingPunct="1">
      <a:defRPr sz="2600" kern="1200">
        <a:solidFill>
          <a:schemeClr val="tx1"/>
        </a:solidFill>
        <a:latin typeface="+mn-lt"/>
        <a:ea typeface="+mn-ea"/>
        <a:cs typeface="+mn-cs"/>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9900"/>
    <a:srgbClr val="78B832"/>
    <a:srgbClr val="003300"/>
    <a:srgbClr val="6397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autoAdjust="0"/>
    <p:restoredTop sz="91778" autoAdjust="0"/>
  </p:normalViewPr>
  <p:slideViewPr>
    <p:cSldViewPr snapToGrid="0">
      <p:cViewPr>
        <p:scale>
          <a:sx n="60" d="100"/>
          <a:sy n="60" d="100"/>
        </p:scale>
        <p:origin x="-250" y="926"/>
      </p:cViewPr>
      <p:guideLst>
        <p:guide orient="horz" pos="2592"/>
        <p:guide pos="460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D6C4F39-BB27-4A5B-B362-E254A063E46C}" type="datetimeFigureOut">
              <a:rPr lang="en-US" smtClean="0"/>
              <a:t>4/13/2023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6625358-7435-49DE-888D-7C1479F82911}" type="slidenum">
              <a:rPr lang="en-US" smtClean="0"/>
              <a:t>‹#›</a:t>
            </a:fld>
            <a:endParaRPr lang="en-US"/>
          </a:p>
        </p:txBody>
      </p:sp>
    </p:spTree>
    <p:extLst>
      <p:ext uri="{BB962C8B-B14F-4D97-AF65-F5344CB8AC3E}">
        <p14:creationId xmlns:p14="http://schemas.microsoft.com/office/powerpoint/2010/main" val="1376874452"/>
      </p:ext>
    </p:extLst>
  </p:cSld>
  <p:clrMap bg1="lt1" tx1="dk1" bg2="lt2" tx2="dk2" accent1="accent1" accent2="accent2" accent3="accent3" accent4="accent4" accent5="accent5" accent6="accent6" hlink="hlink" folHlink="folHlink"/>
  <p:notesStyle>
    <a:lvl1pPr marL="0" algn="l" defTabSz="1306220" rtl="0" eaLnBrk="1" latinLnBrk="0" hangingPunct="1">
      <a:defRPr sz="1700" kern="1200">
        <a:solidFill>
          <a:schemeClr val="tx1"/>
        </a:solidFill>
        <a:latin typeface="+mn-lt"/>
        <a:ea typeface="+mn-ea"/>
        <a:cs typeface="+mn-cs"/>
      </a:defRPr>
    </a:lvl1pPr>
    <a:lvl2pPr marL="653110" algn="l" defTabSz="1306220" rtl="0" eaLnBrk="1" latinLnBrk="0" hangingPunct="1">
      <a:defRPr sz="1700" kern="1200">
        <a:solidFill>
          <a:schemeClr val="tx1"/>
        </a:solidFill>
        <a:latin typeface="+mn-lt"/>
        <a:ea typeface="+mn-ea"/>
        <a:cs typeface="+mn-cs"/>
      </a:defRPr>
    </a:lvl2pPr>
    <a:lvl3pPr marL="1306220" algn="l" defTabSz="1306220" rtl="0" eaLnBrk="1" latinLnBrk="0" hangingPunct="1">
      <a:defRPr sz="1700" kern="1200">
        <a:solidFill>
          <a:schemeClr val="tx1"/>
        </a:solidFill>
        <a:latin typeface="+mn-lt"/>
        <a:ea typeface="+mn-ea"/>
        <a:cs typeface="+mn-cs"/>
      </a:defRPr>
    </a:lvl3pPr>
    <a:lvl4pPr marL="1959331" algn="l" defTabSz="1306220" rtl="0" eaLnBrk="1" latinLnBrk="0" hangingPunct="1">
      <a:defRPr sz="1700" kern="1200">
        <a:solidFill>
          <a:schemeClr val="tx1"/>
        </a:solidFill>
        <a:latin typeface="+mn-lt"/>
        <a:ea typeface="+mn-ea"/>
        <a:cs typeface="+mn-cs"/>
      </a:defRPr>
    </a:lvl4pPr>
    <a:lvl5pPr marL="2612441" algn="l" defTabSz="1306220" rtl="0" eaLnBrk="1" latinLnBrk="0" hangingPunct="1">
      <a:defRPr sz="1700" kern="1200">
        <a:solidFill>
          <a:schemeClr val="tx1"/>
        </a:solidFill>
        <a:latin typeface="+mn-lt"/>
        <a:ea typeface="+mn-ea"/>
        <a:cs typeface="+mn-cs"/>
      </a:defRPr>
    </a:lvl5pPr>
    <a:lvl6pPr marL="3265551" algn="l" defTabSz="1306220" rtl="0" eaLnBrk="1" latinLnBrk="0" hangingPunct="1">
      <a:defRPr sz="1700" kern="1200">
        <a:solidFill>
          <a:schemeClr val="tx1"/>
        </a:solidFill>
        <a:latin typeface="+mn-lt"/>
        <a:ea typeface="+mn-ea"/>
        <a:cs typeface="+mn-cs"/>
      </a:defRPr>
    </a:lvl6pPr>
    <a:lvl7pPr marL="3918661" algn="l" defTabSz="1306220" rtl="0" eaLnBrk="1" latinLnBrk="0" hangingPunct="1">
      <a:defRPr sz="1700" kern="1200">
        <a:solidFill>
          <a:schemeClr val="tx1"/>
        </a:solidFill>
        <a:latin typeface="+mn-lt"/>
        <a:ea typeface="+mn-ea"/>
        <a:cs typeface="+mn-cs"/>
      </a:defRPr>
    </a:lvl7pPr>
    <a:lvl8pPr marL="4571771" algn="l" defTabSz="1306220" rtl="0" eaLnBrk="1" latinLnBrk="0" hangingPunct="1">
      <a:defRPr sz="1700" kern="1200">
        <a:solidFill>
          <a:schemeClr val="tx1"/>
        </a:solidFill>
        <a:latin typeface="+mn-lt"/>
        <a:ea typeface="+mn-ea"/>
        <a:cs typeface="+mn-cs"/>
      </a:defRPr>
    </a:lvl8pPr>
    <a:lvl9pPr marL="5224882" algn="l" defTabSz="1306220" rtl="0" eaLnBrk="1" latinLnBrk="0" hangingPunct="1">
      <a:defRPr sz="1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youtube.com/watch?v=2M2Gk68sfYw&amp;t=0s"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youtube.com/watch?v=2M2Gk68sfYw&amp;t=0s"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Game and template</a:t>
            </a:r>
            <a:r>
              <a:rPr lang="en-US" baseline="0" dirty="0" smtClean="0"/>
              <a:t> design by Adam Groff.  Game templates available at adamzero.wixsite.com/main.  This template may be used, shared and redistributed for educational purposes, but may not be sold or posted to a site that seeks to profit from it (either through a subscription fee or a request for donations), by anyone other than its creator.  All images and sounds are used in accordance with their respective licenses.</a:t>
            </a:r>
            <a:r>
              <a:rPr lang="en-US" sz="1800" b="0" dirty="0" smtClean="0">
                <a:solidFill>
                  <a:schemeClr val="bg1"/>
                </a:solidFill>
                <a:effectLst>
                  <a:glow rad="139700">
                    <a:schemeClr val="tx1">
                      <a:alpha val="40000"/>
                    </a:schemeClr>
                  </a:glow>
                </a:effectLst>
                <a:latin typeface="+mn-lt"/>
                <a:cs typeface="Calibri" panose="020F0502020204030204" pitchFamily="34" charset="0"/>
              </a:rPr>
              <a:t>  Sounds</a:t>
            </a:r>
            <a:r>
              <a:rPr lang="en-US" sz="1800" b="0" baseline="0" dirty="0" smtClean="0">
                <a:solidFill>
                  <a:schemeClr val="bg1"/>
                </a:solidFill>
                <a:effectLst>
                  <a:glow rad="139700">
                    <a:schemeClr val="tx1">
                      <a:alpha val="40000"/>
                    </a:schemeClr>
                  </a:glow>
                </a:effectLst>
                <a:latin typeface="+mn-lt"/>
                <a:cs typeface="Calibri" panose="020F0502020204030204" pitchFamily="34" charset="0"/>
              </a:rPr>
              <a:t> may be re-used / redistributed according to their respective licenses.  Images may not be re-used without an appropriate membership with </a:t>
            </a:r>
            <a:r>
              <a:rPr lang="en-US" sz="1800" b="0" baseline="0" dirty="0" err="1" smtClean="0">
                <a:solidFill>
                  <a:schemeClr val="bg1"/>
                </a:solidFill>
                <a:effectLst>
                  <a:glow rad="139700">
                    <a:schemeClr val="tx1">
                      <a:alpha val="40000"/>
                    </a:schemeClr>
                  </a:glow>
                </a:effectLst>
                <a:latin typeface="+mn-lt"/>
                <a:cs typeface="Calibri" panose="020F0502020204030204" pitchFamily="34" charset="0"/>
              </a:rPr>
              <a:t>pixabay</a:t>
            </a:r>
            <a:r>
              <a:rPr lang="en-US" sz="1800" b="0" baseline="0" dirty="0" smtClean="0">
                <a:solidFill>
                  <a:schemeClr val="bg1"/>
                </a:solidFill>
                <a:effectLst>
                  <a:glow rad="139700">
                    <a:schemeClr val="tx1">
                      <a:alpha val="40000"/>
                    </a:schemeClr>
                  </a:glow>
                </a:effectLst>
                <a:latin typeface="+mn-lt"/>
                <a:cs typeface="Calibri" panose="020F0502020204030204" pitchFamily="34" charset="0"/>
              </a:rPr>
              <a:t> / </a:t>
            </a:r>
            <a:r>
              <a:rPr lang="en-US" sz="1800" b="0" baseline="0" dirty="0" err="1" smtClean="0">
                <a:solidFill>
                  <a:schemeClr val="bg1"/>
                </a:solidFill>
                <a:effectLst>
                  <a:glow rad="139700">
                    <a:schemeClr val="tx1">
                      <a:alpha val="40000"/>
                    </a:schemeClr>
                  </a:glow>
                </a:effectLst>
                <a:latin typeface="+mn-lt"/>
                <a:cs typeface="Calibri" panose="020F0502020204030204" pitchFamily="34" charset="0"/>
              </a:rPr>
              <a:t>Freepik</a:t>
            </a:r>
            <a:r>
              <a:rPr lang="en-US" sz="1800" b="0" baseline="0" dirty="0" smtClean="0">
                <a:solidFill>
                  <a:schemeClr val="bg1"/>
                </a:solidFill>
                <a:effectLst>
                  <a:glow rad="139700">
                    <a:schemeClr val="tx1">
                      <a:alpha val="40000"/>
                    </a:schemeClr>
                  </a:glow>
                </a:effectLst>
                <a:latin typeface="+mn-lt"/>
                <a:cs typeface="Calibri" panose="020F0502020204030204" pitchFamily="34" charset="0"/>
              </a:rPr>
              <a:t>.</a:t>
            </a:r>
          </a:p>
          <a:p>
            <a:endParaRPr lang="en-US" dirty="0" smtClean="0"/>
          </a:p>
          <a:p>
            <a:r>
              <a:rPr lang="en-US" dirty="0" smtClean="0"/>
              <a:t>Image Credits:</a:t>
            </a:r>
            <a:r>
              <a:rPr lang="en-US" baseline="0" dirty="0" smtClean="0"/>
              <a:t> </a:t>
            </a:r>
            <a:r>
              <a:rPr lang="en-US" baseline="0" dirty="0" err="1" smtClean="0"/>
              <a:t>freepik</a:t>
            </a:r>
            <a:r>
              <a:rPr lang="en-US" baseline="0" dirty="0" smtClean="0"/>
              <a:t> ([free:] </a:t>
            </a:r>
            <a:r>
              <a:rPr lang="en-US" baseline="0" dirty="0" err="1" smtClean="0"/>
              <a:t>pch.vector</a:t>
            </a:r>
            <a:r>
              <a:rPr lang="en-US" baseline="0" dirty="0" smtClean="0"/>
              <a:t> – bear; [licensed:] </a:t>
            </a:r>
            <a:r>
              <a:rPr lang="en-US" baseline="0" dirty="0" err="1" smtClean="0"/>
              <a:t>volhah</a:t>
            </a:r>
            <a:r>
              <a:rPr lang="en-US" baseline="0" dirty="0" smtClean="0"/>
              <a:t> – apple orchard; </a:t>
            </a:r>
            <a:r>
              <a:rPr lang="en-US" baseline="0" dirty="0" err="1" smtClean="0"/>
              <a:t>mikailain</a:t>
            </a:r>
            <a:r>
              <a:rPr lang="en-US" baseline="0" dirty="0" smtClean="0"/>
              <a:t> – apples; user5377792 – apple trees; ) and </a:t>
            </a:r>
            <a:r>
              <a:rPr lang="en-US" baseline="0" dirty="0" err="1" smtClean="0"/>
              <a:t>pixabay</a:t>
            </a:r>
            <a:r>
              <a:rPr lang="en-US" baseline="0" dirty="0" smtClean="0"/>
              <a:t> (free: Michael Good – worm)</a:t>
            </a:r>
          </a:p>
          <a:p>
            <a:r>
              <a:rPr lang="en-US" baseline="0" dirty="0" smtClean="0"/>
              <a:t>Sound Credits: (Bear sounds) AlexTriceratops123- ‘Black Bear Sounds’; (Others) freesound.org (public domain)</a:t>
            </a:r>
          </a:p>
          <a:p>
            <a:r>
              <a:rPr lang="en-US" sz="1700" b="0" i="0" kern="1200" dirty="0" smtClean="0">
                <a:solidFill>
                  <a:schemeClr val="tx1"/>
                </a:solidFill>
                <a:effectLst/>
                <a:latin typeface="+mn-lt"/>
                <a:ea typeface="+mn-ea"/>
                <a:cs typeface="+mn-cs"/>
              </a:rPr>
              <a:t>Title</a:t>
            </a:r>
            <a:r>
              <a:rPr lang="en-US" sz="1700" b="0" i="0" kern="1200" baseline="0" dirty="0" smtClean="0">
                <a:solidFill>
                  <a:schemeClr val="tx1"/>
                </a:solidFill>
                <a:effectLst/>
                <a:latin typeface="+mn-lt"/>
                <a:ea typeface="+mn-ea"/>
                <a:cs typeface="+mn-cs"/>
              </a:rPr>
              <a:t> </a:t>
            </a:r>
            <a:r>
              <a:rPr lang="en-US" sz="1700" b="0" i="0" kern="1200" dirty="0" smtClean="0">
                <a:solidFill>
                  <a:schemeClr val="tx1"/>
                </a:solidFill>
                <a:effectLst/>
                <a:latin typeface="+mn-lt"/>
                <a:ea typeface="+mn-ea"/>
                <a:cs typeface="+mn-cs"/>
              </a:rPr>
              <a:t>Track: Excerpt from ‘Freedom’, Music composed and recorded by Oak Studios (Creative Commons - Attribution ND 4.0) </a:t>
            </a:r>
            <a:r>
              <a:rPr lang="en-US" sz="1700" b="0" i="0" kern="1200" dirty="0" smtClean="0">
                <a:solidFill>
                  <a:schemeClr val="tx1"/>
                </a:solidFill>
                <a:effectLst/>
                <a:latin typeface="+mn-lt"/>
                <a:ea typeface="+mn-ea"/>
                <a:cs typeface="+mn-cs"/>
                <a:hlinkClick r:id="rId3"/>
              </a:rPr>
              <a:t>https://youtu.be/2M2Gk68sfYw</a:t>
            </a:r>
            <a:endParaRPr lang="en-US" sz="1700" b="0" i="0" kern="1200" dirty="0" smtClean="0">
              <a:solidFill>
                <a:schemeClr val="tx1"/>
              </a:solidFill>
              <a:effectLst/>
              <a:latin typeface="+mn-lt"/>
              <a:ea typeface="+mn-ea"/>
              <a:cs typeface="+mn-cs"/>
            </a:endParaRPr>
          </a:p>
          <a:p>
            <a:pPr marL="0" marR="0" indent="0" algn="l" defTabSz="1306220" rtl="0" eaLnBrk="1" fontAlgn="auto" latinLnBrk="0" hangingPunct="1">
              <a:lnSpc>
                <a:spcPct val="100000"/>
              </a:lnSpc>
              <a:spcBef>
                <a:spcPts val="0"/>
              </a:spcBef>
              <a:spcAft>
                <a:spcPts val="0"/>
              </a:spcAft>
              <a:buClrTx/>
              <a:buSzTx/>
              <a:buFontTx/>
              <a:buNone/>
              <a:tabLst/>
              <a:defRPr/>
            </a:pPr>
            <a:r>
              <a:rPr lang="en-US" sz="1700" b="0" i="0" kern="1200" dirty="0" smtClean="0">
                <a:solidFill>
                  <a:schemeClr val="tx1"/>
                </a:solidFill>
                <a:effectLst/>
                <a:latin typeface="+mn-lt"/>
                <a:ea typeface="+mn-ea"/>
                <a:cs typeface="+mn-cs"/>
              </a:rPr>
              <a:t>Special Fonts: ‘</a:t>
            </a:r>
            <a:r>
              <a:rPr lang="en-US" sz="1700" b="0" i="0" kern="1200" dirty="0" err="1" smtClean="0">
                <a:solidFill>
                  <a:schemeClr val="tx1"/>
                </a:solidFill>
                <a:effectLst/>
                <a:latin typeface="+mn-lt"/>
                <a:ea typeface="+mn-ea"/>
                <a:cs typeface="+mn-cs"/>
              </a:rPr>
              <a:t>Balsamiq</a:t>
            </a:r>
            <a:r>
              <a:rPr lang="en-US" sz="1700" b="0" i="0" kern="1200" dirty="0" smtClean="0">
                <a:solidFill>
                  <a:schemeClr val="tx1"/>
                </a:solidFill>
                <a:effectLst/>
                <a:latin typeface="+mn-lt"/>
                <a:ea typeface="+mn-ea"/>
                <a:cs typeface="+mn-cs"/>
              </a:rPr>
              <a:t> Sans’ (embedded), ‘Freckle Face’ and ‘Spicy Rice’ (Google Fonts, Creative Commons License)</a:t>
            </a:r>
            <a:endParaRPr lang="en-US" dirty="0" smtClean="0"/>
          </a:p>
        </p:txBody>
      </p:sp>
      <p:sp>
        <p:nvSpPr>
          <p:cNvPr id="4" name="Slide Number Placeholder 3"/>
          <p:cNvSpPr>
            <a:spLocks noGrp="1"/>
          </p:cNvSpPr>
          <p:nvPr>
            <p:ph type="sldNum" sz="quarter" idx="10"/>
          </p:nvPr>
        </p:nvSpPr>
        <p:spPr/>
        <p:txBody>
          <a:bodyPr/>
          <a:lstStyle/>
          <a:p>
            <a:fld id="{76625358-7435-49DE-888D-7C1479F82911}" type="slidenum">
              <a:rPr lang="en-US" smtClean="0"/>
              <a:t>1</a:t>
            </a:fld>
            <a:endParaRPr lang="en-US"/>
          </a:p>
        </p:txBody>
      </p:sp>
    </p:spTree>
    <p:extLst>
      <p:ext uri="{BB962C8B-B14F-4D97-AF65-F5344CB8AC3E}">
        <p14:creationId xmlns:p14="http://schemas.microsoft.com/office/powerpoint/2010/main" val="23280872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6220" rtl="0" eaLnBrk="1" fontAlgn="auto" latinLnBrk="0" hangingPunct="1">
              <a:lnSpc>
                <a:spcPct val="100000"/>
              </a:lnSpc>
              <a:spcBef>
                <a:spcPts val="0"/>
              </a:spcBef>
              <a:spcAft>
                <a:spcPts val="0"/>
              </a:spcAft>
              <a:buClrTx/>
              <a:buSzTx/>
              <a:buFontTx/>
              <a:buNone/>
              <a:tabLst/>
              <a:defRPr/>
            </a:pPr>
            <a:r>
              <a:rPr lang="en-US" dirty="0" smtClean="0"/>
              <a:t>[Bad 2, Gold 4] Write</a:t>
            </a:r>
            <a:r>
              <a:rPr lang="en-US" baseline="0" dirty="0" smtClean="0"/>
              <a:t> your text above the wooden signs</a:t>
            </a:r>
            <a:r>
              <a:rPr lang="en-US" dirty="0" smtClean="0"/>
              <a:t>.  When playing, click the wooden sign / text</a:t>
            </a:r>
            <a:r>
              <a:rPr lang="en-US" baseline="0" dirty="0" smtClean="0"/>
              <a:t> box (which actually covers the whole sign) to trigger the reward animation (red apple, gold apple, or bad apple). You may need to reduce or increase the font size depending on the length of your desired text (the box itself, which is treated by PowerPoint as a transparent shape, shouldn’t be resized too much as it may affect your ability to click on it).  Moving or deleting objects will effect animation sequences.</a:t>
            </a:r>
            <a:endParaRPr lang="en-US" dirty="0" smtClean="0"/>
          </a:p>
        </p:txBody>
      </p:sp>
      <p:sp>
        <p:nvSpPr>
          <p:cNvPr id="4" name="Slide Number Placeholder 3"/>
          <p:cNvSpPr>
            <a:spLocks noGrp="1"/>
          </p:cNvSpPr>
          <p:nvPr>
            <p:ph type="sldNum" sz="quarter" idx="10"/>
          </p:nvPr>
        </p:nvSpPr>
        <p:spPr/>
        <p:txBody>
          <a:bodyPr/>
          <a:lstStyle/>
          <a:p>
            <a:fld id="{76625358-7435-49DE-888D-7C1479F82911}" type="slidenum">
              <a:rPr lang="en-US" smtClean="0"/>
              <a:t>11</a:t>
            </a:fld>
            <a:endParaRPr lang="en-US"/>
          </a:p>
        </p:txBody>
      </p:sp>
    </p:spTree>
    <p:extLst>
      <p:ext uri="{BB962C8B-B14F-4D97-AF65-F5344CB8AC3E}">
        <p14:creationId xmlns:p14="http://schemas.microsoft.com/office/powerpoint/2010/main" val="42804231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6220" rtl="0" eaLnBrk="1" fontAlgn="auto" latinLnBrk="0" hangingPunct="1">
              <a:lnSpc>
                <a:spcPct val="100000"/>
              </a:lnSpc>
              <a:spcBef>
                <a:spcPts val="0"/>
              </a:spcBef>
              <a:spcAft>
                <a:spcPts val="0"/>
              </a:spcAft>
              <a:buClrTx/>
              <a:buSzTx/>
              <a:buFontTx/>
              <a:buNone/>
              <a:tabLst/>
              <a:defRPr/>
            </a:pPr>
            <a:r>
              <a:rPr lang="en-US" dirty="0" smtClean="0"/>
              <a:t>[Bad 1, Gold 2] Write</a:t>
            </a:r>
            <a:r>
              <a:rPr lang="en-US" baseline="0" dirty="0" smtClean="0"/>
              <a:t> your text above the wooden signs</a:t>
            </a:r>
            <a:r>
              <a:rPr lang="en-US" dirty="0" smtClean="0"/>
              <a:t>.  When playing, click the wooden sign / text</a:t>
            </a:r>
            <a:r>
              <a:rPr lang="en-US" baseline="0" dirty="0" smtClean="0"/>
              <a:t> box (which actually covers the whole sign) to trigger the reward animation (red apple, gold apple, or bad apple). You may need to reduce or increase the font size depending on the length of your desired text (the box itself, which is treated by PowerPoint as a transparent shape, shouldn’t be resized too much as it may affect your ability to click on it).  Moving or deleting objects will effect animation sequences.</a:t>
            </a:r>
            <a:endParaRPr lang="en-US" dirty="0" smtClean="0"/>
          </a:p>
        </p:txBody>
      </p:sp>
      <p:sp>
        <p:nvSpPr>
          <p:cNvPr id="4" name="Slide Number Placeholder 3"/>
          <p:cNvSpPr>
            <a:spLocks noGrp="1"/>
          </p:cNvSpPr>
          <p:nvPr>
            <p:ph type="sldNum" sz="quarter" idx="10"/>
          </p:nvPr>
        </p:nvSpPr>
        <p:spPr/>
        <p:txBody>
          <a:bodyPr/>
          <a:lstStyle/>
          <a:p>
            <a:fld id="{76625358-7435-49DE-888D-7C1479F82911}" type="slidenum">
              <a:rPr lang="en-US" smtClean="0"/>
              <a:t>12</a:t>
            </a:fld>
            <a:endParaRPr lang="en-US"/>
          </a:p>
        </p:txBody>
      </p:sp>
    </p:spTree>
    <p:extLst>
      <p:ext uri="{BB962C8B-B14F-4D97-AF65-F5344CB8AC3E}">
        <p14:creationId xmlns:p14="http://schemas.microsoft.com/office/powerpoint/2010/main" val="21445333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6220" rtl="0" eaLnBrk="1" fontAlgn="auto" latinLnBrk="0" hangingPunct="1">
              <a:lnSpc>
                <a:spcPct val="100000"/>
              </a:lnSpc>
              <a:spcBef>
                <a:spcPts val="0"/>
              </a:spcBef>
              <a:spcAft>
                <a:spcPts val="0"/>
              </a:spcAft>
              <a:buClrTx/>
              <a:buSzTx/>
              <a:buFontTx/>
              <a:buNone/>
              <a:tabLst/>
              <a:defRPr/>
            </a:pPr>
            <a:r>
              <a:rPr lang="en-US" dirty="0" smtClean="0"/>
              <a:t>[Bad 5, Gold 3] Write</a:t>
            </a:r>
            <a:r>
              <a:rPr lang="en-US" baseline="0" dirty="0" smtClean="0"/>
              <a:t> your text above the wooden signs</a:t>
            </a:r>
            <a:r>
              <a:rPr lang="en-US" dirty="0" smtClean="0"/>
              <a:t>.  When playing, click the wooden sign / text</a:t>
            </a:r>
            <a:r>
              <a:rPr lang="en-US" baseline="0" dirty="0" smtClean="0"/>
              <a:t> box (which actually covers the whole sign) to trigger the reward animation (red apple, gold apple, or bad apple). You may need to reduce or increase the font size depending on the length of your desired text (the box itself, which is treated by PowerPoint as a transparent shape, shouldn’t be resized too much as it may affect your ability to click on it).  Moving or deleting objects will effect animation sequences.</a:t>
            </a:r>
            <a:endParaRPr lang="en-US" dirty="0" smtClean="0"/>
          </a:p>
        </p:txBody>
      </p:sp>
      <p:sp>
        <p:nvSpPr>
          <p:cNvPr id="4" name="Slide Number Placeholder 3"/>
          <p:cNvSpPr>
            <a:spLocks noGrp="1"/>
          </p:cNvSpPr>
          <p:nvPr>
            <p:ph type="sldNum" sz="quarter" idx="10"/>
          </p:nvPr>
        </p:nvSpPr>
        <p:spPr/>
        <p:txBody>
          <a:bodyPr/>
          <a:lstStyle/>
          <a:p>
            <a:fld id="{76625358-7435-49DE-888D-7C1479F82911}" type="slidenum">
              <a:rPr lang="en-US" smtClean="0"/>
              <a:t>13</a:t>
            </a:fld>
            <a:endParaRPr lang="en-US"/>
          </a:p>
        </p:txBody>
      </p:sp>
    </p:spTree>
    <p:extLst>
      <p:ext uri="{BB962C8B-B14F-4D97-AF65-F5344CB8AC3E}">
        <p14:creationId xmlns:p14="http://schemas.microsoft.com/office/powerpoint/2010/main" val="42804231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6220" rtl="0" eaLnBrk="1" fontAlgn="auto" latinLnBrk="0" hangingPunct="1">
              <a:lnSpc>
                <a:spcPct val="100000"/>
              </a:lnSpc>
              <a:spcBef>
                <a:spcPts val="0"/>
              </a:spcBef>
              <a:spcAft>
                <a:spcPts val="0"/>
              </a:spcAft>
              <a:buClrTx/>
              <a:buSzTx/>
              <a:buFontTx/>
              <a:buNone/>
              <a:tabLst/>
              <a:defRPr/>
            </a:pPr>
            <a:r>
              <a:rPr lang="en-US" dirty="0" smtClean="0"/>
              <a:t>[Bad 2, Gold 5] Write</a:t>
            </a:r>
            <a:r>
              <a:rPr lang="en-US" baseline="0" dirty="0" smtClean="0"/>
              <a:t> your text above the wooden signs</a:t>
            </a:r>
            <a:r>
              <a:rPr lang="en-US" dirty="0" smtClean="0"/>
              <a:t>.  When playing, click the wooden sign / text</a:t>
            </a:r>
            <a:r>
              <a:rPr lang="en-US" baseline="0" dirty="0" smtClean="0"/>
              <a:t> box (which actually covers the whole sign) to trigger the reward animation (red apple, gold apple, or bad apple). You may need to reduce or increase the font size depending on the length of your desired text (the box itself, which is treated by PowerPoint as a transparent shape, shouldn’t be resized too much as it may affect your ability to click on it).  Moving or deleting objects will effect animation sequences.</a:t>
            </a:r>
            <a:endParaRPr lang="en-US" dirty="0" smtClean="0"/>
          </a:p>
        </p:txBody>
      </p:sp>
      <p:sp>
        <p:nvSpPr>
          <p:cNvPr id="4" name="Slide Number Placeholder 3"/>
          <p:cNvSpPr>
            <a:spLocks noGrp="1"/>
          </p:cNvSpPr>
          <p:nvPr>
            <p:ph type="sldNum" sz="quarter" idx="10"/>
          </p:nvPr>
        </p:nvSpPr>
        <p:spPr/>
        <p:txBody>
          <a:bodyPr/>
          <a:lstStyle/>
          <a:p>
            <a:fld id="{76625358-7435-49DE-888D-7C1479F82911}" type="slidenum">
              <a:rPr lang="en-US" smtClean="0"/>
              <a:t>14</a:t>
            </a:fld>
            <a:endParaRPr lang="en-US"/>
          </a:p>
        </p:txBody>
      </p:sp>
    </p:spTree>
    <p:extLst>
      <p:ext uri="{BB962C8B-B14F-4D97-AF65-F5344CB8AC3E}">
        <p14:creationId xmlns:p14="http://schemas.microsoft.com/office/powerpoint/2010/main" val="42804231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6220" rtl="0" eaLnBrk="1" fontAlgn="auto" latinLnBrk="0" hangingPunct="1">
              <a:lnSpc>
                <a:spcPct val="100000"/>
              </a:lnSpc>
              <a:spcBef>
                <a:spcPts val="0"/>
              </a:spcBef>
              <a:spcAft>
                <a:spcPts val="0"/>
              </a:spcAft>
              <a:buClrTx/>
              <a:buSzTx/>
              <a:buFontTx/>
              <a:buNone/>
              <a:tabLst/>
              <a:defRPr/>
            </a:pPr>
            <a:r>
              <a:rPr lang="en-US" dirty="0" smtClean="0"/>
              <a:t>[Bad 4, Gold 3] Write</a:t>
            </a:r>
            <a:r>
              <a:rPr lang="en-US" baseline="0" dirty="0" smtClean="0"/>
              <a:t> your text above the wooden signs</a:t>
            </a:r>
            <a:r>
              <a:rPr lang="en-US" dirty="0" smtClean="0"/>
              <a:t>.  When playing, click the wooden sign / text</a:t>
            </a:r>
            <a:r>
              <a:rPr lang="en-US" baseline="0" dirty="0" smtClean="0"/>
              <a:t> box (which actually covers the whole sign) to trigger the reward animation (red apple, gold apple, or bad apple). You may need to reduce or increase the font size depending on the length of your desired text (the box itself, which is treated by PowerPoint as a transparent shape, shouldn’t be resized too much as it may affect your ability to click on it).  Moving or deleting objects will effect animation sequences.</a:t>
            </a:r>
            <a:endParaRPr lang="en-US" dirty="0" smtClean="0"/>
          </a:p>
        </p:txBody>
      </p:sp>
      <p:sp>
        <p:nvSpPr>
          <p:cNvPr id="4" name="Slide Number Placeholder 3"/>
          <p:cNvSpPr>
            <a:spLocks noGrp="1"/>
          </p:cNvSpPr>
          <p:nvPr>
            <p:ph type="sldNum" sz="quarter" idx="10"/>
          </p:nvPr>
        </p:nvSpPr>
        <p:spPr/>
        <p:txBody>
          <a:bodyPr/>
          <a:lstStyle/>
          <a:p>
            <a:fld id="{76625358-7435-49DE-888D-7C1479F82911}" type="slidenum">
              <a:rPr lang="en-US" smtClean="0"/>
              <a:t>15</a:t>
            </a:fld>
            <a:endParaRPr lang="en-US"/>
          </a:p>
        </p:txBody>
      </p:sp>
    </p:spTree>
    <p:extLst>
      <p:ext uri="{BB962C8B-B14F-4D97-AF65-F5344CB8AC3E}">
        <p14:creationId xmlns:p14="http://schemas.microsoft.com/office/powerpoint/2010/main" val="42804231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6220" rtl="0" eaLnBrk="1" fontAlgn="auto" latinLnBrk="0" hangingPunct="1">
              <a:lnSpc>
                <a:spcPct val="100000"/>
              </a:lnSpc>
              <a:spcBef>
                <a:spcPts val="0"/>
              </a:spcBef>
              <a:spcAft>
                <a:spcPts val="0"/>
              </a:spcAft>
              <a:buClrTx/>
              <a:buSzTx/>
              <a:buFontTx/>
              <a:buNone/>
              <a:tabLst/>
              <a:defRPr/>
            </a:pPr>
            <a:r>
              <a:rPr lang="en-US" dirty="0" smtClean="0"/>
              <a:t>[Bad 1, Gold 5] Write</a:t>
            </a:r>
            <a:r>
              <a:rPr lang="en-US" baseline="0" dirty="0" smtClean="0"/>
              <a:t> your text above the wooden signs</a:t>
            </a:r>
            <a:r>
              <a:rPr lang="en-US" dirty="0" smtClean="0"/>
              <a:t>.  When playing, click the wooden sign / text</a:t>
            </a:r>
            <a:r>
              <a:rPr lang="en-US" baseline="0" dirty="0" smtClean="0"/>
              <a:t> box (which actually covers the whole sign) to trigger the reward animation (red apple, gold apple, or bad apple). You may need to reduce or increase the font size depending on the length of your desired text (the box itself, which is treated by PowerPoint as a transparent shape, shouldn’t be resized too much as it may affect your ability to click on it).  Moving or deleting objects will effect animation sequences.</a:t>
            </a:r>
            <a:endParaRPr lang="en-US" dirty="0" smtClean="0"/>
          </a:p>
        </p:txBody>
      </p:sp>
      <p:sp>
        <p:nvSpPr>
          <p:cNvPr id="4" name="Slide Number Placeholder 3"/>
          <p:cNvSpPr>
            <a:spLocks noGrp="1"/>
          </p:cNvSpPr>
          <p:nvPr>
            <p:ph type="sldNum" sz="quarter" idx="10"/>
          </p:nvPr>
        </p:nvSpPr>
        <p:spPr/>
        <p:txBody>
          <a:bodyPr/>
          <a:lstStyle/>
          <a:p>
            <a:fld id="{76625358-7435-49DE-888D-7C1479F82911}" type="slidenum">
              <a:rPr lang="en-US" smtClean="0"/>
              <a:t>16</a:t>
            </a:fld>
            <a:endParaRPr lang="en-US"/>
          </a:p>
        </p:txBody>
      </p:sp>
    </p:spTree>
    <p:extLst>
      <p:ext uri="{BB962C8B-B14F-4D97-AF65-F5344CB8AC3E}">
        <p14:creationId xmlns:p14="http://schemas.microsoft.com/office/powerpoint/2010/main" val="21445333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6220" rtl="0" eaLnBrk="1" fontAlgn="auto" latinLnBrk="0" hangingPunct="1">
              <a:lnSpc>
                <a:spcPct val="100000"/>
              </a:lnSpc>
              <a:spcBef>
                <a:spcPts val="0"/>
              </a:spcBef>
              <a:spcAft>
                <a:spcPts val="0"/>
              </a:spcAft>
              <a:buClrTx/>
              <a:buSzTx/>
              <a:buFontTx/>
              <a:buNone/>
              <a:tabLst/>
              <a:defRPr/>
            </a:pPr>
            <a:r>
              <a:rPr lang="en-US" dirty="0" smtClean="0"/>
              <a:t>[Bad 5, Gold 4] Write</a:t>
            </a:r>
            <a:r>
              <a:rPr lang="en-US" baseline="0" dirty="0" smtClean="0"/>
              <a:t> your text above the wooden signs</a:t>
            </a:r>
            <a:r>
              <a:rPr lang="en-US" dirty="0" smtClean="0"/>
              <a:t>.  When playing, click the wooden sign / text</a:t>
            </a:r>
            <a:r>
              <a:rPr lang="en-US" baseline="0" dirty="0" smtClean="0"/>
              <a:t> box (which actually covers the whole sign) to trigger the reward animation (red apple, gold apple, or bad apple). You may need to reduce or increase the font size depending on the length of your desired text (the box itself, which is treated by PowerPoint as a transparent shape, shouldn’t be resized too much as it may affect your ability to click on it).  Moving or deleting objects will effect animation sequences.</a:t>
            </a:r>
            <a:endParaRPr lang="en-US" dirty="0" smtClean="0"/>
          </a:p>
        </p:txBody>
      </p:sp>
      <p:sp>
        <p:nvSpPr>
          <p:cNvPr id="4" name="Slide Number Placeholder 3"/>
          <p:cNvSpPr>
            <a:spLocks noGrp="1"/>
          </p:cNvSpPr>
          <p:nvPr>
            <p:ph type="sldNum" sz="quarter" idx="10"/>
          </p:nvPr>
        </p:nvSpPr>
        <p:spPr/>
        <p:txBody>
          <a:bodyPr/>
          <a:lstStyle/>
          <a:p>
            <a:fld id="{76625358-7435-49DE-888D-7C1479F82911}" type="slidenum">
              <a:rPr lang="en-US" smtClean="0"/>
              <a:t>17</a:t>
            </a:fld>
            <a:endParaRPr lang="en-US"/>
          </a:p>
        </p:txBody>
      </p:sp>
    </p:spTree>
    <p:extLst>
      <p:ext uri="{BB962C8B-B14F-4D97-AF65-F5344CB8AC3E}">
        <p14:creationId xmlns:p14="http://schemas.microsoft.com/office/powerpoint/2010/main" val="42804231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6220" rtl="0" eaLnBrk="1" fontAlgn="auto" latinLnBrk="0" hangingPunct="1">
              <a:lnSpc>
                <a:spcPct val="100000"/>
              </a:lnSpc>
              <a:spcBef>
                <a:spcPts val="0"/>
              </a:spcBef>
              <a:spcAft>
                <a:spcPts val="0"/>
              </a:spcAft>
              <a:buClrTx/>
              <a:buSzTx/>
              <a:buFontTx/>
              <a:buNone/>
              <a:tabLst/>
              <a:defRPr/>
            </a:pPr>
            <a:r>
              <a:rPr lang="en-US" dirty="0" smtClean="0"/>
              <a:t>[Bad 2, Gold 1] Write</a:t>
            </a:r>
            <a:r>
              <a:rPr lang="en-US" baseline="0" dirty="0" smtClean="0"/>
              <a:t> your text above the wooden signs</a:t>
            </a:r>
            <a:r>
              <a:rPr lang="en-US" dirty="0" smtClean="0"/>
              <a:t>.  When playing, click the wooden sign / text</a:t>
            </a:r>
            <a:r>
              <a:rPr lang="en-US" baseline="0" dirty="0" smtClean="0"/>
              <a:t> box (which actually covers the whole sign) to trigger the reward animation (red apple, gold apple, or bad apple). You may need to reduce or increase the font size depending on the length of your desired text (the box itself, which is treated by PowerPoint as a transparent shape, shouldn’t be resized too much as it may affect your ability to click on it).  Moving or deleting objects will effect animation sequences.</a:t>
            </a:r>
            <a:endParaRPr lang="en-US" dirty="0" smtClean="0"/>
          </a:p>
        </p:txBody>
      </p:sp>
      <p:sp>
        <p:nvSpPr>
          <p:cNvPr id="4" name="Slide Number Placeholder 3"/>
          <p:cNvSpPr>
            <a:spLocks noGrp="1"/>
          </p:cNvSpPr>
          <p:nvPr>
            <p:ph type="sldNum" sz="quarter" idx="10"/>
          </p:nvPr>
        </p:nvSpPr>
        <p:spPr/>
        <p:txBody>
          <a:bodyPr/>
          <a:lstStyle/>
          <a:p>
            <a:fld id="{76625358-7435-49DE-888D-7C1479F82911}" type="slidenum">
              <a:rPr lang="en-US" smtClean="0"/>
              <a:t>18</a:t>
            </a:fld>
            <a:endParaRPr lang="en-US"/>
          </a:p>
        </p:txBody>
      </p:sp>
    </p:spTree>
    <p:extLst>
      <p:ext uri="{BB962C8B-B14F-4D97-AF65-F5344CB8AC3E}">
        <p14:creationId xmlns:p14="http://schemas.microsoft.com/office/powerpoint/2010/main" val="42804231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6220" rtl="0" eaLnBrk="1" fontAlgn="auto" latinLnBrk="0" hangingPunct="1">
              <a:lnSpc>
                <a:spcPct val="100000"/>
              </a:lnSpc>
              <a:spcBef>
                <a:spcPts val="0"/>
              </a:spcBef>
              <a:spcAft>
                <a:spcPts val="0"/>
              </a:spcAft>
              <a:buClrTx/>
              <a:buSzTx/>
              <a:buFontTx/>
              <a:buNone/>
              <a:tabLst/>
              <a:defRPr/>
            </a:pPr>
            <a:r>
              <a:rPr lang="en-US" dirty="0" smtClean="0"/>
              <a:t>[Bad 4, Gold 1] Write</a:t>
            </a:r>
            <a:r>
              <a:rPr lang="en-US" baseline="0" dirty="0" smtClean="0"/>
              <a:t> your text above the wooden signs</a:t>
            </a:r>
            <a:r>
              <a:rPr lang="en-US" dirty="0" smtClean="0"/>
              <a:t>.  When playing, click the wooden sign / text</a:t>
            </a:r>
            <a:r>
              <a:rPr lang="en-US" baseline="0" dirty="0" smtClean="0"/>
              <a:t> box (which actually covers the whole sign) to trigger the reward animation (red apple, gold apple, or bad apple). You may need to reduce or increase the font size depending on the length of your desired text (the box itself, which is treated by PowerPoint as a transparent shape, shouldn’t be resized too much as it may affect your ability to click on it).  Moving or deleting objects will effect animation sequences.</a:t>
            </a:r>
            <a:endParaRPr lang="en-US" dirty="0" smtClean="0"/>
          </a:p>
        </p:txBody>
      </p:sp>
      <p:sp>
        <p:nvSpPr>
          <p:cNvPr id="4" name="Slide Number Placeholder 3"/>
          <p:cNvSpPr>
            <a:spLocks noGrp="1"/>
          </p:cNvSpPr>
          <p:nvPr>
            <p:ph type="sldNum" sz="quarter" idx="10"/>
          </p:nvPr>
        </p:nvSpPr>
        <p:spPr/>
        <p:txBody>
          <a:bodyPr/>
          <a:lstStyle/>
          <a:p>
            <a:fld id="{76625358-7435-49DE-888D-7C1479F82911}" type="slidenum">
              <a:rPr lang="en-US" smtClean="0"/>
              <a:t>19</a:t>
            </a:fld>
            <a:endParaRPr lang="en-US"/>
          </a:p>
        </p:txBody>
      </p:sp>
    </p:spTree>
    <p:extLst>
      <p:ext uri="{BB962C8B-B14F-4D97-AF65-F5344CB8AC3E}">
        <p14:creationId xmlns:p14="http://schemas.microsoft.com/office/powerpoint/2010/main" val="42804231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6220" rtl="0" eaLnBrk="1" fontAlgn="auto" latinLnBrk="0" hangingPunct="1">
              <a:lnSpc>
                <a:spcPct val="100000"/>
              </a:lnSpc>
              <a:spcBef>
                <a:spcPts val="0"/>
              </a:spcBef>
              <a:spcAft>
                <a:spcPts val="0"/>
              </a:spcAft>
              <a:buClrTx/>
              <a:buSzTx/>
              <a:buFontTx/>
              <a:buNone/>
              <a:tabLst/>
              <a:defRPr/>
            </a:pPr>
            <a:r>
              <a:rPr lang="en-US" dirty="0" smtClean="0"/>
              <a:t>[Bad 3, Gold 4] Write</a:t>
            </a:r>
            <a:r>
              <a:rPr lang="en-US" baseline="0" dirty="0" smtClean="0"/>
              <a:t> your text above the wooden signs</a:t>
            </a:r>
            <a:r>
              <a:rPr lang="en-US" dirty="0" smtClean="0"/>
              <a:t>.  When playing, click the wooden sign / text</a:t>
            </a:r>
            <a:r>
              <a:rPr lang="en-US" baseline="0" dirty="0" smtClean="0"/>
              <a:t> box (which actually covers the whole sign) to trigger the reward animation (red apple, gold apple, or bad apple). You may need to reduce or increase the font size depending on the length of your desired text (the box itself, which is treated by PowerPoint as a transparent shape, shouldn’t be resized too much as it may affect your ability to click on it).  Moving or deleting objects will effect animation sequences.</a:t>
            </a:r>
            <a:endParaRPr lang="en-US" dirty="0" smtClean="0"/>
          </a:p>
        </p:txBody>
      </p:sp>
      <p:sp>
        <p:nvSpPr>
          <p:cNvPr id="4" name="Slide Number Placeholder 3"/>
          <p:cNvSpPr>
            <a:spLocks noGrp="1"/>
          </p:cNvSpPr>
          <p:nvPr>
            <p:ph type="sldNum" sz="quarter" idx="10"/>
          </p:nvPr>
        </p:nvSpPr>
        <p:spPr/>
        <p:txBody>
          <a:bodyPr/>
          <a:lstStyle/>
          <a:p>
            <a:fld id="{76625358-7435-49DE-888D-7C1479F82911}" type="slidenum">
              <a:rPr lang="en-US" smtClean="0"/>
              <a:t>20</a:t>
            </a:fld>
            <a:endParaRPr lang="en-US"/>
          </a:p>
        </p:txBody>
      </p:sp>
    </p:spTree>
    <p:extLst>
      <p:ext uri="{BB962C8B-B14F-4D97-AF65-F5344CB8AC3E}">
        <p14:creationId xmlns:p14="http://schemas.microsoft.com/office/powerpoint/2010/main" val="42804231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 images in this slide are from </a:t>
            </a:r>
            <a:r>
              <a:rPr lang="en-US" dirty="0" err="1" smtClean="0"/>
              <a:t>pixabay</a:t>
            </a:r>
            <a:r>
              <a:rPr lang="en-US" dirty="0" smtClean="0"/>
              <a:t> and used according to its Creative Commons license.</a:t>
            </a:r>
            <a:endParaRPr lang="en-US" dirty="0"/>
          </a:p>
        </p:txBody>
      </p:sp>
      <p:sp>
        <p:nvSpPr>
          <p:cNvPr id="4" name="Slide Number Placeholder 3"/>
          <p:cNvSpPr>
            <a:spLocks noGrp="1"/>
          </p:cNvSpPr>
          <p:nvPr>
            <p:ph type="sldNum" sz="quarter" idx="10"/>
          </p:nvPr>
        </p:nvSpPr>
        <p:spPr/>
        <p:txBody>
          <a:bodyPr/>
          <a:lstStyle/>
          <a:p>
            <a:fld id="{76625358-7435-49DE-888D-7C1479F82911}" type="slidenum">
              <a:rPr lang="en-US" smtClean="0"/>
              <a:t>3</a:t>
            </a:fld>
            <a:endParaRPr lang="en-US"/>
          </a:p>
        </p:txBody>
      </p:sp>
    </p:spTree>
    <p:extLst>
      <p:ext uri="{BB962C8B-B14F-4D97-AF65-F5344CB8AC3E}">
        <p14:creationId xmlns:p14="http://schemas.microsoft.com/office/powerpoint/2010/main" val="71613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Game and template</a:t>
            </a:r>
            <a:r>
              <a:rPr lang="en-US" baseline="0" dirty="0" smtClean="0"/>
              <a:t> design by Adam Groff.  Game templates available at adamzero.wixsite.com/main.  This template may be used, shared and redistributed for educational purposes, but may not be sold or posted to a site that seeks to profit from it (either through a subscription fee or a request for donations), by anyone other than its creator.  All images and sounds are used in accordance with their respective licenses.</a:t>
            </a:r>
            <a:r>
              <a:rPr lang="en-US" sz="1800" b="0" dirty="0" smtClean="0">
                <a:solidFill>
                  <a:schemeClr val="bg1"/>
                </a:solidFill>
                <a:effectLst>
                  <a:glow rad="139700">
                    <a:schemeClr val="tx1">
                      <a:alpha val="40000"/>
                    </a:schemeClr>
                  </a:glow>
                </a:effectLst>
                <a:latin typeface="+mn-lt"/>
                <a:cs typeface="Calibri" panose="020F0502020204030204" pitchFamily="34" charset="0"/>
              </a:rPr>
              <a:t>  Sounds</a:t>
            </a:r>
            <a:r>
              <a:rPr lang="en-US" sz="1800" b="0" baseline="0" dirty="0" smtClean="0">
                <a:solidFill>
                  <a:schemeClr val="bg1"/>
                </a:solidFill>
                <a:effectLst>
                  <a:glow rad="139700">
                    <a:schemeClr val="tx1">
                      <a:alpha val="40000"/>
                    </a:schemeClr>
                  </a:glow>
                </a:effectLst>
                <a:latin typeface="+mn-lt"/>
                <a:cs typeface="Calibri" panose="020F0502020204030204" pitchFamily="34" charset="0"/>
              </a:rPr>
              <a:t> may be re-used / redistributed according to their respective licenses.  Images may not be re-used without an appropriate membership with </a:t>
            </a:r>
            <a:r>
              <a:rPr lang="en-US" sz="1800" b="0" baseline="0" dirty="0" err="1" smtClean="0">
                <a:solidFill>
                  <a:schemeClr val="bg1"/>
                </a:solidFill>
                <a:effectLst>
                  <a:glow rad="139700">
                    <a:schemeClr val="tx1">
                      <a:alpha val="40000"/>
                    </a:schemeClr>
                  </a:glow>
                </a:effectLst>
                <a:latin typeface="+mn-lt"/>
                <a:cs typeface="Calibri" panose="020F0502020204030204" pitchFamily="34" charset="0"/>
              </a:rPr>
              <a:t>pixabay</a:t>
            </a:r>
            <a:r>
              <a:rPr lang="en-US" sz="1800" b="0" baseline="0" dirty="0" smtClean="0">
                <a:solidFill>
                  <a:schemeClr val="bg1"/>
                </a:solidFill>
                <a:effectLst>
                  <a:glow rad="139700">
                    <a:schemeClr val="tx1">
                      <a:alpha val="40000"/>
                    </a:schemeClr>
                  </a:glow>
                </a:effectLst>
                <a:latin typeface="+mn-lt"/>
                <a:cs typeface="Calibri" panose="020F0502020204030204" pitchFamily="34" charset="0"/>
              </a:rPr>
              <a:t> / </a:t>
            </a:r>
            <a:r>
              <a:rPr lang="en-US" sz="1800" b="0" baseline="0" dirty="0" err="1" smtClean="0">
                <a:solidFill>
                  <a:schemeClr val="bg1"/>
                </a:solidFill>
                <a:effectLst>
                  <a:glow rad="139700">
                    <a:schemeClr val="tx1">
                      <a:alpha val="40000"/>
                    </a:schemeClr>
                  </a:glow>
                </a:effectLst>
                <a:latin typeface="+mn-lt"/>
                <a:cs typeface="Calibri" panose="020F0502020204030204" pitchFamily="34" charset="0"/>
              </a:rPr>
              <a:t>Freepik</a:t>
            </a:r>
            <a:r>
              <a:rPr lang="en-US" sz="1800" b="0" baseline="0" dirty="0" smtClean="0">
                <a:solidFill>
                  <a:schemeClr val="bg1"/>
                </a:solidFill>
                <a:effectLst>
                  <a:glow rad="139700">
                    <a:schemeClr val="tx1">
                      <a:alpha val="40000"/>
                    </a:schemeClr>
                  </a:glow>
                </a:effectLst>
                <a:latin typeface="+mn-lt"/>
                <a:cs typeface="Calibri" panose="020F0502020204030204" pitchFamily="34" charset="0"/>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800" b="0" baseline="0" dirty="0" smtClean="0">
              <a:solidFill>
                <a:schemeClr val="bg1"/>
              </a:solidFill>
              <a:effectLst>
                <a:glow rad="139700">
                  <a:schemeClr val="tx1">
                    <a:alpha val="40000"/>
                  </a:schemeClr>
                </a:glow>
              </a:effectLst>
              <a:latin typeface="+mn-lt"/>
              <a:cs typeface="Calibri" panose="020F0502020204030204" pitchFamily="34" charset="0"/>
            </a:endParaRPr>
          </a:p>
          <a:p>
            <a:r>
              <a:rPr lang="en-US" dirty="0" smtClean="0"/>
              <a:t>Image Credits:</a:t>
            </a:r>
            <a:r>
              <a:rPr lang="en-US" baseline="0" dirty="0" smtClean="0"/>
              <a:t> </a:t>
            </a:r>
            <a:r>
              <a:rPr lang="en-US" baseline="0" dirty="0" err="1" smtClean="0"/>
              <a:t>freepik</a:t>
            </a:r>
            <a:r>
              <a:rPr lang="en-US" baseline="0" dirty="0" smtClean="0"/>
              <a:t> ([free:] </a:t>
            </a:r>
            <a:r>
              <a:rPr lang="en-US" baseline="0" dirty="0" err="1" smtClean="0"/>
              <a:t>pch.vector</a:t>
            </a:r>
            <a:r>
              <a:rPr lang="en-US" baseline="0" dirty="0" smtClean="0"/>
              <a:t> – bear; [licensed:] </a:t>
            </a:r>
            <a:r>
              <a:rPr lang="en-US" baseline="0" dirty="0" err="1" smtClean="0"/>
              <a:t>volhah</a:t>
            </a:r>
            <a:r>
              <a:rPr lang="en-US" baseline="0" dirty="0" smtClean="0"/>
              <a:t> – apple orchard; </a:t>
            </a:r>
            <a:r>
              <a:rPr lang="en-US" baseline="0" dirty="0" err="1" smtClean="0"/>
              <a:t>mikailain</a:t>
            </a:r>
            <a:r>
              <a:rPr lang="en-US" baseline="0" dirty="0" smtClean="0"/>
              <a:t> – apples; user5377792 – apple trees; ) and </a:t>
            </a:r>
            <a:r>
              <a:rPr lang="en-US" baseline="0" dirty="0" err="1" smtClean="0"/>
              <a:t>pixabay</a:t>
            </a:r>
            <a:r>
              <a:rPr lang="en-US" baseline="0" dirty="0" smtClean="0"/>
              <a:t> (free: Michael Good – worm)</a:t>
            </a:r>
          </a:p>
          <a:p>
            <a:r>
              <a:rPr lang="en-US" baseline="0" dirty="0" smtClean="0"/>
              <a:t>Sound Credits: (Bear sounds) AlexTriceratops123- ‘Black Bear Sounds’; (Others) freesound.org (public domain)</a:t>
            </a:r>
          </a:p>
          <a:p>
            <a:r>
              <a:rPr lang="en-US" sz="1700" b="0" i="0" kern="1200" dirty="0" smtClean="0">
                <a:solidFill>
                  <a:schemeClr val="tx1"/>
                </a:solidFill>
                <a:effectLst/>
                <a:latin typeface="+mn-lt"/>
                <a:ea typeface="+mn-ea"/>
                <a:cs typeface="+mn-cs"/>
              </a:rPr>
              <a:t>Title</a:t>
            </a:r>
            <a:r>
              <a:rPr lang="en-US" sz="1700" b="0" i="0" kern="1200" baseline="0" dirty="0" smtClean="0">
                <a:solidFill>
                  <a:schemeClr val="tx1"/>
                </a:solidFill>
                <a:effectLst/>
                <a:latin typeface="+mn-lt"/>
                <a:ea typeface="+mn-ea"/>
                <a:cs typeface="+mn-cs"/>
              </a:rPr>
              <a:t> </a:t>
            </a:r>
            <a:r>
              <a:rPr lang="en-US" sz="1700" b="0" i="0" kern="1200" dirty="0" smtClean="0">
                <a:solidFill>
                  <a:schemeClr val="tx1"/>
                </a:solidFill>
                <a:effectLst/>
                <a:latin typeface="+mn-lt"/>
                <a:ea typeface="+mn-ea"/>
                <a:cs typeface="+mn-cs"/>
              </a:rPr>
              <a:t>Track: Excerpt from ‘Freedom’, Music composed and recorded by Oak Studios (Creative Commons - Attribution ND 4.0) </a:t>
            </a:r>
            <a:r>
              <a:rPr lang="en-US" sz="1700" b="0" i="0" kern="1200" dirty="0" smtClean="0">
                <a:solidFill>
                  <a:schemeClr val="tx1"/>
                </a:solidFill>
                <a:effectLst/>
                <a:latin typeface="+mn-lt"/>
                <a:ea typeface="+mn-ea"/>
                <a:cs typeface="+mn-cs"/>
                <a:hlinkClick r:id="rId3"/>
              </a:rPr>
              <a:t>https://youtu.be/2M2Gk68sfYw</a:t>
            </a:r>
            <a:endParaRPr lang="en-US" sz="1700" b="0" i="0" kern="1200" dirty="0" smtClean="0">
              <a:solidFill>
                <a:schemeClr val="tx1"/>
              </a:solidFill>
              <a:effectLst/>
              <a:latin typeface="+mn-lt"/>
              <a:ea typeface="+mn-ea"/>
              <a:cs typeface="+mn-cs"/>
            </a:endParaRPr>
          </a:p>
          <a:p>
            <a:r>
              <a:rPr lang="en-US" sz="1700" b="0" i="0" kern="1200" dirty="0" smtClean="0">
                <a:solidFill>
                  <a:schemeClr val="tx1"/>
                </a:solidFill>
                <a:effectLst/>
                <a:latin typeface="+mn-lt"/>
                <a:ea typeface="+mn-ea"/>
                <a:cs typeface="+mn-cs"/>
              </a:rPr>
              <a:t>Special Fonts: ‘</a:t>
            </a:r>
            <a:r>
              <a:rPr lang="en-US" sz="1700" b="0" i="0" kern="1200" dirty="0" err="1" smtClean="0">
                <a:solidFill>
                  <a:schemeClr val="tx1"/>
                </a:solidFill>
                <a:effectLst/>
                <a:latin typeface="+mn-lt"/>
                <a:ea typeface="+mn-ea"/>
                <a:cs typeface="+mn-cs"/>
              </a:rPr>
              <a:t>Balsamiq</a:t>
            </a:r>
            <a:r>
              <a:rPr lang="en-US" sz="1700" b="0" i="0" kern="1200" dirty="0" smtClean="0">
                <a:solidFill>
                  <a:schemeClr val="tx1"/>
                </a:solidFill>
                <a:effectLst/>
                <a:latin typeface="+mn-lt"/>
                <a:ea typeface="+mn-ea"/>
                <a:cs typeface="+mn-cs"/>
              </a:rPr>
              <a:t> Sans’ (embedded),</a:t>
            </a:r>
            <a:r>
              <a:rPr lang="en-US" sz="1700" b="0" i="0" kern="1200" baseline="0" dirty="0" smtClean="0">
                <a:solidFill>
                  <a:schemeClr val="tx1"/>
                </a:solidFill>
                <a:effectLst/>
                <a:latin typeface="+mn-lt"/>
                <a:ea typeface="+mn-ea"/>
                <a:cs typeface="+mn-cs"/>
              </a:rPr>
              <a:t> </a:t>
            </a:r>
            <a:r>
              <a:rPr lang="en-US" sz="1700" b="0" i="0" kern="1200" dirty="0" smtClean="0">
                <a:solidFill>
                  <a:schemeClr val="tx1"/>
                </a:solidFill>
                <a:effectLst/>
                <a:latin typeface="+mn-lt"/>
                <a:ea typeface="+mn-ea"/>
                <a:cs typeface="+mn-cs"/>
              </a:rPr>
              <a:t>‘Freckle Face’ and ‘Spicy Rice’ (Google Fonts, Creative Commons License)</a:t>
            </a:r>
            <a:endParaRPr lang="en-US" dirty="0" smtClean="0"/>
          </a:p>
        </p:txBody>
      </p:sp>
      <p:sp>
        <p:nvSpPr>
          <p:cNvPr id="4" name="Slide Number Placeholder 3"/>
          <p:cNvSpPr>
            <a:spLocks noGrp="1"/>
          </p:cNvSpPr>
          <p:nvPr>
            <p:ph type="sldNum" sz="quarter" idx="10"/>
          </p:nvPr>
        </p:nvSpPr>
        <p:spPr/>
        <p:txBody>
          <a:bodyPr/>
          <a:lstStyle/>
          <a:p>
            <a:fld id="{76625358-7435-49DE-888D-7C1479F82911}" type="slidenum">
              <a:rPr lang="en-US" smtClean="0"/>
              <a:t>21</a:t>
            </a:fld>
            <a:endParaRPr lang="en-US"/>
          </a:p>
        </p:txBody>
      </p:sp>
    </p:spTree>
    <p:extLst>
      <p:ext uri="{BB962C8B-B14F-4D97-AF65-F5344CB8AC3E}">
        <p14:creationId xmlns:p14="http://schemas.microsoft.com/office/powerpoint/2010/main" val="23280872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6220" rtl="0" eaLnBrk="1" fontAlgn="auto" latinLnBrk="0" hangingPunct="1">
              <a:lnSpc>
                <a:spcPct val="100000"/>
              </a:lnSpc>
              <a:spcBef>
                <a:spcPts val="0"/>
              </a:spcBef>
              <a:spcAft>
                <a:spcPts val="0"/>
              </a:spcAft>
              <a:buClrTx/>
              <a:buSzTx/>
              <a:buFontTx/>
              <a:buNone/>
              <a:tabLst/>
              <a:defRPr/>
            </a:pPr>
            <a:r>
              <a:rPr lang="en-US" dirty="0" smtClean="0"/>
              <a:t>[Tutorial Slide]  Write your text</a:t>
            </a:r>
            <a:r>
              <a:rPr lang="en-US" baseline="0" dirty="0" smtClean="0"/>
              <a:t> prompts in the text boxes (on the wooden signs),</a:t>
            </a:r>
            <a:r>
              <a:rPr lang="en-US" dirty="0" smtClean="0"/>
              <a:t> then write the</a:t>
            </a:r>
            <a:r>
              <a:rPr lang="en-US" baseline="0" dirty="0" smtClean="0"/>
              <a:t> target language / answers you want the students to say in the appropriate word bubbles beneath the bottom of the slide (‘Tree 1 word or sentence,’ etc.- zoom out or scroll down to see them) to help illustrate how to play</a:t>
            </a:r>
            <a:r>
              <a:rPr lang="en-US" dirty="0" smtClean="0"/>
              <a:t>.</a:t>
            </a:r>
            <a:r>
              <a:rPr lang="en-US" baseline="0" dirty="0" smtClean="0"/>
              <a:t>  For this slide, simply click / arrow / scroll through to show the tutorial text and animations.  Moving or deleting objects may effect animation sequences.</a:t>
            </a:r>
            <a:endParaRPr lang="en-US" dirty="0" smtClean="0"/>
          </a:p>
        </p:txBody>
      </p:sp>
      <p:sp>
        <p:nvSpPr>
          <p:cNvPr id="4" name="Slide Number Placeholder 3"/>
          <p:cNvSpPr>
            <a:spLocks noGrp="1"/>
          </p:cNvSpPr>
          <p:nvPr>
            <p:ph type="sldNum" sz="quarter" idx="10"/>
          </p:nvPr>
        </p:nvSpPr>
        <p:spPr/>
        <p:txBody>
          <a:bodyPr/>
          <a:lstStyle/>
          <a:p>
            <a:fld id="{76625358-7435-49DE-888D-7C1479F82911}" type="slidenum">
              <a:rPr lang="en-US" smtClean="0"/>
              <a:t>4</a:t>
            </a:fld>
            <a:endParaRPr lang="en-US"/>
          </a:p>
        </p:txBody>
      </p:sp>
    </p:spTree>
    <p:extLst>
      <p:ext uri="{BB962C8B-B14F-4D97-AF65-F5344CB8AC3E}">
        <p14:creationId xmlns:p14="http://schemas.microsoft.com/office/powerpoint/2010/main" val="42804231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6625358-7435-49DE-888D-7C1479F82911}" type="slidenum">
              <a:rPr lang="en-US" smtClean="0"/>
              <a:t>5</a:t>
            </a:fld>
            <a:endParaRPr lang="en-US"/>
          </a:p>
        </p:txBody>
      </p:sp>
    </p:spTree>
    <p:extLst>
      <p:ext uri="{BB962C8B-B14F-4D97-AF65-F5344CB8AC3E}">
        <p14:creationId xmlns:p14="http://schemas.microsoft.com/office/powerpoint/2010/main" val="23280872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6220" rtl="0" eaLnBrk="1" fontAlgn="auto" latinLnBrk="0" hangingPunct="1">
              <a:lnSpc>
                <a:spcPct val="100000"/>
              </a:lnSpc>
              <a:spcBef>
                <a:spcPts val="0"/>
              </a:spcBef>
              <a:spcAft>
                <a:spcPts val="0"/>
              </a:spcAft>
              <a:buClrTx/>
              <a:buSzTx/>
              <a:buFontTx/>
              <a:buNone/>
              <a:tabLst/>
              <a:defRPr/>
            </a:pPr>
            <a:r>
              <a:rPr lang="en-US" dirty="0" smtClean="0"/>
              <a:t>[Bad 1, Gold 3] Write</a:t>
            </a:r>
            <a:r>
              <a:rPr lang="en-US" baseline="0" dirty="0" smtClean="0"/>
              <a:t> your text above the wooden signs</a:t>
            </a:r>
            <a:r>
              <a:rPr lang="en-US" dirty="0" smtClean="0"/>
              <a:t>.  When playing, click the wooden sign / text</a:t>
            </a:r>
            <a:r>
              <a:rPr lang="en-US" baseline="0" dirty="0" smtClean="0"/>
              <a:t> box (which actually covers the whole sign) to trigger the reward animation (red apple, gold apple, or bad apple). You may need to reduce or increase the font size depending on the length of your desired text (the box itself, which is treated by PowerPoint as a transparent shape, shouldn’t be resized too much as it may affect your ability to click on it).  Moving or deleting objects will effect animation sequences.</a:t>
            </a:r>
            <a:endParaRPr lang="en-US" dirty="0" smtClean="0"/>
          </a:p>
        </p:txBody>
      </p:sp>
      <p:sp>
        <p:nvSpPr>
          <p:cNvPr id="4" name="Slide Number Placeholder 3"/>
          <p:cNvSpPr>
            <a:spLocks noGrp="1"/>
          </p:cNvSpPr>
          <p:nvPr>
            <p:ph type="sldNum" sz="quarter" idx="10"/>
          </p:nvPr>
        </p:nvSpPr>
        <p:spPr/>
        <p:txBody>
          <a:bodyPr/>
          <a:lstStyle/>
          <a:p>
            <a:fld id="{76625358-7435-49DE-888D-7C1479F82911}" type="slidenum">
              <a:rPr lang="en-US" smtClean="0"/>
              <a:t>6</a:t>
            </a:fld>
            <a:endParaRPr lang="en-US"/>
          </a:p>
        </p:txBody>
      </p:sp>
    </p:spTree>
    <p:extLst>
      <p:ext uri="{BB962C8B-B14F-4D97-AF65-F5344CB8AC3E}">
        <p14:creationId xmlns:p14="http://schemas.microsoft.com/office/powerpoint/2010/main" val="21445333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6220" rtl="0" eaLnBrk="1" fontAlgn="auto" latinLnBrk="0" hangingPunct="1">
              <a:lnSpc>
                <a:spcPct val="100000"/>
              </a:lnSpc>
              <a:spcBef>
                <a:spcPts val="0"/>
              </a:spcBef>
              <a:spcAft>
                <a:spcPts val="0"/>
              </a:spcAft>
              <a:buClrTx/>
              <a:buSzTx/>
              <a:buFontTx/>
              <a:buNone/>
              <a:tabLst/>
              <a:defRPr/>
            </a:pPr>
            <a:r>
              <a:rPr lang="en-US" dirty="0" smtClean="0"/>
              <a:t>[Bad 3, Gold 2] Write</a:t>
            </a:r>
            <a:r>
              <a:rPr lang="en-US" baseline="0" dirty="0" smtClean="0"/>
              <a:t> your text above the wooden signs</a:t>
            </a:r>
            <a:r>
              <a:rPr lang="en-US" dirty="0" smtClean="0"/>
              <a:t>.  When playing, click the wooden sign / text</a:t>
            </a:r>
            <a:r>
              <a:rPr lang="en-US" baseline="0" dirty="0" smtClean="0"/>
              <a:t> box (which actually covers the whole sign) to trigger the reward animation (red apple, gold apple, or bad apple). You may need to reduce or increase the font size depending on the length of your desired text (the box itself, which is treated by PowerPoint as a transparent shape, shouldn’t be resized too much as it may affect your ability to click on it).  Moving or deleting objects will effect animation sequences.</a:t>
            </a:r>
            <a:endParaRPr lang="en-US" dirty="0" smtClean="0"/>
          </a:p>
        </p:txBody>
      </p:sp>
      <p:sp>
        <p:nvSpPr>
          <p:cNvPr id="4" name="Slide Number Placeholder 3"/>
          <p:cNvSpPr>
            <a:spLocks noGrp="1"/>
          </p:cNvSpPr>
          <p:nvPr>
            <p:ph type="sldNum" sz="quarter" idx="10"/>
          </p:nvPr>
        </p:nvSpPr>
        <p:spPr/>
        <p:txBody>
          <a:bodyPr/>
          <a:lstStyle/>
          <a:p>
            <a:fld id="{76625358-7435-49DE-888D-7C1479F82911}" type="slidenum">
              <a:rPr lang="en-US" smtClean="0"/>
              <a:t>7</a:t>
            </a:fld>
            <a:endParaRPr lang="en-US"/>
          </a:p>
        </p:txBody>
      </p:sp>
    </p:spTree>
    <p:extLst>
      <p:ext uri="{BB962C8B-B14F-4D97-AF65-F5344CB8AC3E}">
        <p14:creationId xmlns:p14="http://schemas.microsoft.com/office/powerpoint/2010/main" val="42804231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6220" rtl="0" eaLnBrk="1" fontAlgn="auto" latinLnBrk="0" hangingPunct="1">
              <a:lnSpc>
                <a:spcPct val="100000"/>
              </a:lnSpc>
              <a:spcBef>
                <a:spcPts val="0"/>
              </a:spcBef>
              <a:spcAft>
                <a:spcPts val="0"/>
              </a:spcAft>
              <a:buClrTx/>
              <a:buSzTx/>
              <a:buFontTx/>
              <a:buNone/>
              <a:tabLst/>
              <a:defRPr/>
            </a:pPr>
            <a:r>
              <a:rPr lang="en-US" dirty="0" smtClean="0"/>
              <a:t>[Bad 4, Gold 5] Write</a:t>
            </a:r>
            <a:r>
              <a:rPr lang="en-US" baseline="0" dirty="0" smtClean="0"/>
              <a:t> your text above the wooden signs</a:t>
            </a:r>
            <a:r>
              <a:rPr lang="en-US" dirty="0" smtClean="0"/>
              <a:t>.  When playing, click the wooden sign / text</a:t>
            </a:r>
            <a:r>
              <a:rPr lang="en-US" baseline="0" dirty="0" smtClean="0"/>
              <a:t> box (which actually covers the whole sign) to trigger the reward animation (red apple, gold apple, or bad apple). You may need to reduce or increase the font size depending on the length of your desired text (the box itself, which is treated by PowerPoint as a transparent shape, shouldn’t be resized too much as it may affect your ability to click on it).  Moving or deleting objects will effect animation sequences.</a:t>
            </a:r>
            <a:endParaRPr lang="en-US" dirty="0" smtClean="0"/>
          </a:p>
        </p:txBody>
      </p:sp>
      <p:sp>
        <p:nvSpPr>
          <p:cNvPr id="4" name="Slide Number Placeholder 3"/>
          <p:cNvSpPr>
            <a:spLocks noGrp="1"/>
          </p:cNvSpPr>
          <p:nvPr>
            <p:ph type="sldNum" sz="quarter" idx="10"/>
          </p:nvPr>
        </p:nvSpPr>
        <p:spPr/>
        <p:txBody>
          <a:bodyPr/>
          <a:lstStyle/>
          <a:p>
            <a:fld id="{76625358-7435-49DE-888D-7C1479F82911}" type="slidenum">
              <a:rPr lang="en-US" smtClean="0"/>
              <a:t>8</a:t>
            </a:fld>
            <a:endParaRPr lang="en-US"/>
          </a:p>
        </p:txBody>
      </p:sp>
    </p:spTree>
    <p:extLst>
      <p:ext uri="{BB962C8B-B14F-4D97-AF65-F5344CB8AC3E}">
        <p14:creationId xmlns:p14="http://schemas.microsoft.com/office/powerpoint/2010/main" val="42804231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6220" rtl="0" eaLnBrk="1" fontAlgn="auto" latinLnBrk="0" hangingPunct="1">
              <a:lnSpc>
                <a:spcPct val="100000"/>
              </a:lnSpc>
              <a:spcBef>
                <a:spcPts val="0"/>
              </a:spcBef>
              <a:spcAft>
                <a:spcPts val="0"/>
              </a:spcAft>
              <a:buClrTx/>
              <a:buSzTx/>
              <a:buFontTx/>
              <a:buNone/>
              <a:tabLst/>
              <a:defRPr/>
            </a:pPr>
            <a:r>
              <a:rPr lang="en-US" dirty="0" smtClean="0"/>
              <a:t>[Bad 3, Gold 1] Write</a:t>
            </a:r>
            <a:r>
              <a:rPr lang="en-US" baseline="0" dirty="0" smtClean="0"/>
              <a:t> your text above the wooden signs</a:t>
            </a:r>
            <a:r>
              <a:rPr lang="en-US" dirty="0" smtClean="0"/>
              <a:t>.  When playing, click the wooden sign / text</a:t>
            </a:r>
            <a:r>
              <a:rPr lang="en-US" baseline="0" dirty="0" smtClean="0"/>
              <a:t> box (which actually covers the whole sign) to trigger the reward animation (red apple, gold apple, or bad apple). You may need to reduce or increase the font size depending on the length of your desired text (the box itself, which is treated by PowerPoint as a transparent shape, shouldn’t be resized too much as it may affect your ability to click on it).  Moving or deleting objects will effect animation sequences.</a:t>
            </a:r>
            <a:endParaRPr lang="en-US" dirty="0" smtClean="0"/>
          </a:p>
        </p:txBody>
      </p:sp>
      <p:sp>
        <p:nvSpPr>
          <p:cNvPr id="4" name="Slide Number Placeholder 3"/>
          <p:cNvSpPr>
            <a:spLocks noGrp="1"/>
          </p:cNvSpPr>
          <p:nvPr>
            <p:ph type="sldNum" sz="quarter" idx="10"/>
          </p:nvPr>
        </p:nvSpPr>
        <p:spPr/>
        <p:txBody>
          <a:bodyPr/>
          <a:lstStyle/>
          <a:p>
            <a:fld id="{76625358-7435-49DE-888D-7C1479F82911}" type="slidenum">
              <a:rPr lang="en-US" smtClean="0"/>
              <a:t>9</a:t>
            </a:fld>
            <a:endParaRPr lang="en-US"/>
          </a:p>
        </p:txBody>
      </p:sp>
    </p:spTree>
    <p:extLst>
      <p:ext uri="{BB962C8B-B14F-4D97-AF65-F5344CB8AC3E}">
        <p14:creationId xmlns:p14="http://schemas.microsoft.com/office/powerpoint/2010/main" val="42804231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6220" rtl="0" eaLnBrk="1" fontAlgn="auto" latinLnBrk="0" hangingPunct="1">
              <a:lnSpc>
                <a:spcPct val="100000"/>
              </a:lnSpc>
              <a:spcBef>
                <a:spcPts val="0"/>
              </a:spcBef>
              <a:spcAft>
                <a:spcPts val="0"/>
              </a:spcAft>
              <a:buClrTx/>
              <a:buSzTx/>
              <a:buFontTx/>
              <a:buNone/>
              <a:tabLst/>
              <a:defRPr/>
            </a:pPr>
            <a:r>
              <a:rPr lang="en-US" dirty="0" smtClean="0"/>
              <a:t>[Bad 5, Gold 2] Write</a:t>
            </a:r>
            <a:r>
              <a:rPr lang="en-US" baseline="0" dirty="0" smtClean="0"/>
              <a:t> your text above the wooden signs</a:t>
            </a:r>
            <a:r>
              <a:rPr lang="en-US" dirty="0" smtClean="0"/>
              <a:t>.  When playing, click the wooden sign / text</a:t>
            </a:r>
            <a:r>
              <a:rPr lang="en-US" baseline="0" dirty="0" smtClean="0"/>
              <a:t> box (which actually covers the whole sign) to trigger the reward animation (red apple, gold apple, or bad apple). You may need to reduce or increase the font size depending on the length of your desired text (the box itself, which is treated by PowerPoint as a transparent shape, shouldn’t be resized too much as it may affect your ability to click on it).  Moving or deleting objects will effect animation sequences.</a:t>
            </a:r>
            <a:endParaRPr lang="en-US" dirty="0" smtClean="0"/>
          </a:p>
        </p:txBody>
      </p:sp>
      <p:sp>
        <p:nvSpPr>
          <p:cNvPr id="4" name="Slide Number Placeholder 3"/>
          <p:cNvSpPr>
            <a:spLocks noGrp="1"/>
          </p:cNvSpPr>
          <p:nvPr>
            <p:ph type="sldNum" sz="quarter" idx="10"/>
          </p:nvPr>
        </p:nvSpPr>
        <p:spPr/>
        <p:txBody>
          <a:bodyPr/>
          <a:lstStyle/>
          <a:p>
            <a:fld id="{76625358-7435-49DE-888D-7C1479F82911}" type="slidenum">
              <a:rPr lang="en-US" smtClean="0"/>
              <a:t>10</a:t>
            </a:fld>
            <a:endParaRPr lang="en-US"/>
          </a:p>
        </p:txBody>
      </p:sp>
    </p:spTree>
    <p:extLst>
      <p:ext uri="{BB962C8B-B14F-4D97-AF65-F5344CB8AC3E}">
        <p14:creationId xmlns:p14="http://schemas.microsoft.com/office/powerpoint/2010/main" val="42804231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97280" y="2556511"/>
            <a:ext cx="12435840" cy="1764030"/>
          </a:xfrm>
        </p:spPr>
        <p:txBody>
          <a:bodyPr/>
          <a:lstStyle/>
          <a:p>
            <a:r>
              <a:rPr lang="en-US" smtClean="0"/>
              <a:t>Click to edit Master title style</a:t>
            </a:r>
            <a:endParaRPr lang="en-US"/>
          </a:p>
        </p:txBody>
      </p:sp>
      <p:sp>
        <p:nvSpPr>
          <p:cNvPr id="3" name="Subtitle 2"/>
          <p:cNvSpPr>
            <a:spLocks noGrp="1"/>
          </p:cNvSpPr>
          <p:nvPr>
            <p:ph type="subTitle" idx="1"/>
          </p:nvPr>
        </p:nvSpPr>
        <p:spPr>
          <a:xfrm>
            <a:off x="2194560" y="4663440"/>
            <a:ext cx="10241280" cy="2103120"/>
          </a:xfrm>
        </p:spPr>
        <p:txBody>
          <a:bodyPr/>
          <a:lstStyle>
            <a:lvl1pPr marL="0" indent="0" algn="ctr">
              <a:buNone/>
              <a:defRPr>
                <a:solidFill>
                  <a:schemeClr val="tx1">
                    <a:tint val="75000"/>
                  </a:schemeClr>
                </a:solidFill>
              </a:defRPr>
            </a:lvl1pPr>
            <a:lvl2pPr marL="653110" indent="0" algn="ctr">
              <a:buNone/>
              <a:defRPr>
                <a:solidFill>
                  <a:schemeClr val="tx1">
                    <a:tint val="75000"/>
                  </a:schemeClr>
                </a:solidFill>
              </a:defRPr>
            </a:lvl2pPr>
            <a:lvl3pPr marL="1306220" indent="0" algn="ctr">
              <a:buNone/>
              <a:defRPr>
                <a:solidFill>
                  <a:schemeClr val="tx1">
                    <a:tint val="75000"/>
                  </a:schemeClr>
                </a:solidFill>
              </a:defRPr>
            </a:lvl3pPr>
            <a:lvl4pPr marL="1959331" indent="0" algn="ctr">
              <a:buNone/>
              <a:defRPr>
                <a:solidFill>
                  <a:schemeClr val="tx1">
                    <a:tint val="75000"/>
                  </a:schemeClr>
                </a:solidFill>
              </a:defRPr>
            </a:lvl4pPr>
            <a:lvl5pPr marL="2612441" indent="0" algn="ctr">
              <a:buNone/>
              <a:defRPr>
                <a:solidFill>
                  <a:schemeClr val="tx1">
                    <a:tint val="75000"/>
                  </a:schemeClr>
                </a:solidFill>
              </a:defRPr>
            </a:lvl5pPr>
            <a:lvl6pPr marL="3265551" indent="0" algn="ctr">
              <a:buNone/>
              <a:defRPr>
                <a:solidFill>
                  <a:schemeClr val="tx1">
                    <a:tint val="75000"/>
                  </a:schemeClr>
                </a:solidFill>
              </a:defRPr>
            </a:lvl6pPr>
            <a:lvl7pPr marL="3918661" indent="0" algn="ctr">
              <a:buNone/>
              <a:defRPr>
                <a:solidFill>
                  <a:schemeClr val="tx1">
                    <a:tint val="75000"/>
                  </a:schemeClr>
                </a:solidFill>
              </a:defRPr>
            </a:lvl7pPr>
            <a:lvl8pPr marL="4571771" indent="0" algn="ctr">
              <a:buNone/>
              <a:defRPr>
                <a:solidFill>
                  <a:schemeClr val="tx1">
                    <a:tint val="75000"/>
                  </a:schemeClr>
                </a:solidFill>
              </a:defRPr>
            </a:lvl8pPr>
            <a:lvl9pPr marL="5224882"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2FE5F33-00FC-42B8-84A5-3D64D1D0C9BC}" type="datetimeFigureOut">
              <a:rPr lang="en-US" smtClean="0"/>
              <a:t>4/13/2023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A94C8A-0F18-4FCC-9A87-2E2C86470222}" type="slidenum">
              <a:rPr lang="en-US" smtClean="0"/>
              <a:t>‹#›</a:t>
            </a:fld>
            <a:endParaRPr lang="en-US"/>
          </a:p>
        </p:txBody>
      </p:sp>
    </p:spTree>
    <p:extLst>
      <p:ext uri="{BB962C8B-B14F-4D97-AF65-F5344CB8AC3E}">
        <p14:creationId xmlns:p14="http://schemas.microsoft.com/office/powerpoint/2010/main" val="17997167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2FE5F33-00FC-42B8-84A5-3D64D1D0C9BC}" type="datetimeFigureOut">
              <a:rPr lang="en-US" smtClean="0"/>
              <a:t>4/13/2023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A94C8A-0F18-4FCC-9A87-2E2C86470222}" type="slidenum">
              <a:rPr lang="en-US" smtClean="0"/>
              <a:t>‹#›</a:t>
            </a:fld>
            <a:endParaRPr lang="en-US"/>
          </a:p>
        </p:txBody>
      </p:sp>
    </p:spTree>
    <p:extLst>
      <p:ext uri="{BB962C8B-B14F-4D97-AF65-F5344CB8AC3E}">
        <p14:creationId xmlns:p14="http://schemas.microsoft.com/office/powerpoint/2010/main" val="33050610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6972280" y="396240"/>
            <a:ext cx="5265421" cy="842581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170942" y="396240"/>
            <a:ext cx="15557499" cy="842581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2FE5F33-00FC-42B8-84A5-3D64D1D0C9BC}" type="datetimeFigureOut">
              <a:rPr lang="en-US" smtClean="0"/>
              <a:t>4/13/2023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A94C8A-0F18-4FCC-9A87-2E2C86470222}" type="slidenum">
              <a:rPr lang="en-US" smtClean="0"/>
              <a:t>‹#›</a:t>
            </a:fld>
            <a:endParaRPr lang="en-US"/>
          </a:p>
        </p:txBody>
      </p:sp>
    </p:spTree>
    <p:extLst>
      <p:ext uri="{BB962C8B-B14F-4D97-AF65-F5344CB8AC3E}">
        <p14:creationId xmlns:p14="http://schemas.microsoft.com/office/powerpoint/2010/main" val="10554748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2FE5F33-00FC-42B8-84A5-3D64D1D0C9BC}" type="datetimeFigureOut">
              <a:rPr lang="en-US" smtClean="0"/>
              <a:t>4/13/2023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A94C8A-0F18-4FCC-9A87-2E2C86470222}" type="slidenum">
              <a:rPr lang="en-US" smtClean="0"/>
              <a:t>‹#›</a:t>
            </a:fld>
            <a:endParaRPr lang="en-US"/>
          </a:p>
        </p:txBody>
      </p:sp>
    </p:spTree>
    <p:extLst>
      <p:ext uri="{BB962C8B-B14F-4D97-AF65-F5344CB8AC3E}">
        <p14:creationId xmlns:p14="http://schemas.microsoft.com/office/powerpoint/2010/main" val="25397608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5701" y="5288281"/>
            <a:ext cx="12435840" cy="1634490"/>
          </a:xfrm>
        </p:spPr>
        <p:txBody>
          <a:bodyPr anchor="t"/>
          <a:lstStyle>
            <a:lvl1pPr algn="l">
              <a:defRPr sz="5700" b="1" cap="all"/>
            </a:lvl1pPr>
          </a:lstStyle>
          <a:p>
            <a:r>
              <a:rPr lang="en-US" smtClean="0"/>
              <a:t>Click to edit Master title style</a:t>
            </a:r>
            <a:endParaRPr lang="en-US"/>
          </a:p>
        </p:txBody>
      </p:sp>
      <p:sp>
        <p:nvSpPr>
          <p:cNvPr id="3" name="Text Placeholder 2"/>
          <p:cNvSpPr>
            <a:spLocks noGrp="1"/>
          </p:cNvSpPr>
          <p:nvPr>
            <p:ph type="body" idx="1"/>
          </p:nvPr>
        </p:nvSpPr>
        <p:spPr>
          <a:xfrm>
            <a:off x="1155701" y="3488056"/>
            <a:ext cx="12435840" cy="1800224"/>
          </a:xfrm>
        </p:spPr>
        <p:txBody>
          <a:bodyPr anchor="b"/>
          <a:lstStyle>
            <a:lvl1pPr marL="0" indent="0">
              <a:buNone/>
              <a:defRPr sz="2900">
                <a:solidFill>
                  <a:schemeClr val="tx1">
                    <a:tint val="75000"/>
                  </a:schemeClr>
                </a:solidFill>
              </a:defRPr>
            </a:lvl1pPr>
            <a:lvl2pPr marL="653110" indent="0">
              <a:buNone/>
              <a:defRPr sz="2600">
                <a:solidFill>
                  <a:schemeClr val="tx1">
                    <a:tint val="75000"/>
                  </a:schemeClr>
                </a:solidFill>
              </a:defRPr>
            </a:lvl2pPr>
            <a:lvl3pPr marL="1306220" indent="0">
              <a:buNone/>
              <a:defRPr sz="2300">
                <a:solidFill>
                  <a:schemeClr val="tx1">
                    <a:tint val="75000"/>
                  </a:schemeClr>
                </a:solidFill>
              </a:defRPr>
            </a:lvl3pPr>
            <a:lvl4pPr marL="1959331" indent="0">
              <a:buNone/>
              <a:defRPr sz="2000">
                <a:solidFill>
                  <a:schemeClr val="tx1">
                    <a:tint val="75000"/>
                  </a:schemeClr>
                </a:solidFill>
              </a:defRPr>
            </a:lvl4pPr>
            <a:lvl5pPr marL="2612441" indent="0">
              <a:buNone/>
              <a:defRPr sz="2000">
                <a:solidFill>
                  <a:schemeClr val="tx1">
                    <a:tint val="75000"/>
                  </a:schemeClr>
                </a:solidFill>
              </a:defRPr>
            </a:lvl5pPr>
            <a:lvl6pPr marL="3265551" indent="0">
              <a:buNone/>
              <a:defRPr sz="2000">
                <a:solidFill>
                  <a:schemeClr val="tx1">
                    <a:tint val="75000"/>
                  </a:schemeClr>
                </a:solidFill>
              </a:defRPr>
            </a:lvl6pPr>
            <a:lvl7pPr marL="3918661" indent="0">
              <a:buNone/>
              <a:defRPr sz="2000">
                <a:solidFill>
                  <a:schemeClr val="tx1">
                    <a:tint val="75000"/>
                  </a:schemeClr>
                </a:solidFill>
              </a:defRPr>
            </a:lvl7pPr>
            <a:lvl8pPr marL="4571771" indent="0">
              <a:buNone/>
              <a:defRPr sz="2000">
                <a:solidFill>
                  <a:schemeClr val="tx1">
                    <a:tint val="75000"/>
                  </a:schemeClr>
                </a:solidFill>
              </a:defRPr>
            </a:lvl8pPr>
            <a:lvl9pPr marL="5224882" indent="0">
              <a:buNone/>
              <a:defRPr sz="20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2FE5F33-00FC-42B8-84A5-3D64D1D0C9BC}" type="datetimeFigureOut">
              <a:rPr lang="en-US" smtClean="0"/>
              <a:t>4/13/2023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A94C8A-0F18-4FCC-9A87-2E2C86470222}" type="slidenum">
              <a:rPr lang="en-US" smtClean="0"/>
              <a:t>‹#›</a:t>
            </a:fld>
            <a:endParaRPr lang="en-US"/>
          </a:p>
        </p:txBody>
      </p:sp>
    </p:spTree>
    <p:extLst>
      <p:ext uri="{BB962C8B-B14F-4D97-AF65-F5344CB8AC3E}">
        <p14:creationId xmlns:p14="http://schemas.microsoft.com/office/powerpoint/2010/main" val="19079404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170941" y="2305050"/>
            <a:ext cx="10411459" cy="6517006"/>
          </a:xfrm>
        </p:spPr>
        <p:txBody>
          <a:bodyPr/>
          <a:lstStyle>
            <a:lvl1pPr>
              <a:defRPr sz="4000"/>
            </a:lvl1pPr>
            <a:lvl2pPr>
              <a:defRPr sz="3400"/>
            </a:lvl2pPr>
            <a:lvl3pPr>
              <a:defRPr sz="2900"/>
            </a:lvl3pPr>
            <a:lvl4pPr>
              <a:defRPr sz="2600"/>
            </a:lvl4pPr>
            <a:lvl5pPr>
              <a:defRPr sz="2600"/>
            </a:lvl5pPr>
            <a:lvl6pPr>
              <a:defRPr sz="2600"/>
            </a:lvl6pPr>
            <a:lvl7pPr>
              <a:defRPr sz="2600"/>
            </a:lvl7pPr>
            <a:lvl8pPr>
              <a:defRPr sz="2600"/>
            </a:lvl8pPr>
            <a:lvl9pPr>
              <a:defRPr sz="2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1826241" y="2305050"/>
            <a:ext cx="10411461" cy="6517006"/>
          </a:xfrm>
        </p:spPr>
        <p:txBody>
          <a:bodyPr/>
          <a:lstStyle>
            <a:lvl1pPr>
              <a:defRPr sz="4000"/>
            </a:lvl1pPr>
            <a:lvl2pPr>
              <a:defRPr sz="3400"/>
            </a:lvl2pPr>
            <a:lvl3pPr>
              <a:defRPr sz="2900"/>
            </a:lvl3pPr>
            <a:lvl4pPr>
              <a:defRPr sz="2600"/>
            </a:lvl4pPr>
            <a:lvl5pPr>
              <a:defRPr sz="2600"/>
            </a:lvl5pPr>
            <a:lvl6pPr>
              <a:defRPr sz="2600"/>
            </a:lvl6pPr>
            <a:lvl7pPr>
              <a:defRPr sz="2600"/>
            </a:lvl7pPr>
            <a:lvl8pPr>
              <a:defRPr sz="2600"/>
            </a:lvl8pPr>
            <a:lvl9pPr>
              <a:defRPr sz="2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2FE5F33-00FC-42B8-84A5-3D64D1D0C9BC}" type="datetimeFigureOut">
              <a:rPr lang="en-US" smtClean="0"/>
              <a:t>4/13/2023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A94C8A-0F18-4FCC-9A87-2E2C86470222}" type="slidenum">
              <a:rPr lang="en-US" smtClean="0"/>
              <a:t>‹#›</a:t>
            </a:fld>
            <a:endParaRPr lang="en-US"/>
          </a:p>
        </p:txBody>
      </p:sp>
    </p:spTree>
    <p:extLst>
      <p:ext uri="{BB962C8B-B14F-4D97-AF65-F5344CB8AC3E}">
        <p14:creationId xmlns:p14="http://schemas.microsoft.com/office/powerpoint/2010/main" val="2854985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31520" y="329566"/>
            <a:ext cx="13167360" cy="1371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731520" y="1842136"/>
            <a:ext cx="6464301" cy="767714"/>
          </a:xfrm>
        </p:spPr>
        <p:txBody>
          <a:bodyPr anchor="b"/>
          <a:lstStyle>
            <a:lvl1pPr marL="0" indent="0">
              <a:buNone/>
              <a:defRPr sz="3400" b="1"/>
            </a:lvl1pPr>
            <a:lvl2pPr marL="653110" indent="0">
              <a:buNone/>
              <a:defRPr sz="2900" b="1"/>
            </a:lvl2pPr>
            <a:lvl3pPr marL="1306220" indent="0">
              <a:buNone/>
              <a:defRPr sz="2600" b="1"/>
            </a:lvl3pPr>
            <a:lvl4pPr marL="1959331" indent="0">
              <a:buNone/>
              <a:defRPr sz="2300" b="1"/>
            </a:lvl4pPr>
            <a:lvl5pPr marL="2612441" indent="0">
              <a:buNone/>
              <a:defRPr sz="2300" b="1"/>
            </a:lvl5pPr>
            <a:lvl6pPr marL="3265551" indent="0">
              <a:buNone/>
              <a:defRPr sz="2300" b="1"/>
            </a:lvl6pPr>
            <a:lvl7pPr marL="3918661" indent="0">
              <a:buNone/>
              <a:defRPr sz="2300" b="1"/>
            </a:lvl7pPr>
            <a:lvl8pPr marL="4571771" indent="0">
              <a:buNone/>
              <a:defRPr sz="2300" b="1"/>
            </a:lvl8pPr>
            <a:lvl9pPr marL="5224882" indent="0">
              <a:buNone/>
              <a:defRPr sz="2300" b="1"/>
            </a:lvl9pPr>
          </a:lstStyle>
          <a:p>
            <a:pPr lvl="0"/>
            <a:r>
              <a:rPr lang="en-US" smtClean="0"/>
              <a:t>Click to edit Master text styles</a:t>
            </a:r>
          </a:p>
        </p:txBody>
      </p:sp>
      <p:sp>
        <p:nvSpPr>
          <p:cNvPr id="4" name="Content Placeholder 3"/>
          <p:cNvSpPr>
            <a:spLocks noGrp="1"/>
          </p:cNvSpPr>
          <p:nvPr>
            <p:ph sz="half" idx="2"/>
          </p:nvPr>
        </p:nvSpPr>
        <p:spPr>
          <a:xfrm>
            <a:off x="731520" y="2609850"/>
            <a:ext cx="6464301" cy="4741546"/>
          </a:xfrm>
        </p:spPr>
        <p:txBody>
          <a:bodyPr/>
          <a:lstStyle>
            <a:lvl1pPr>
              <a:defRPr sz="3400"/>
            </a:lvl1pPr>
            <a:lvl2pPr>
              <a:defRPr sz="29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7432041" y="1842136"/>
            <a:ext cx="6466840" cy="767714"/>
          </a:xfrm>
        </p:spPr>
        <p:txBody>
          <a:bodyPr anchor="b"/>
          <a:lstStyle>
            <a:lvl1pPr marL="0" indent="0">
              <a:buNone/>
              <a:defRPr sz="3400" b="1"/>
            </a:lvl1pPr>
            <a:lvl2pPr marL="653110" indent="0">
              <a:buNone/>
              <a:defRPr sz="2900" b="1"/>
            </a:lvl2pPr>
            <a:lvl3pPr marL="1306220" indent="0">
              <a:buNone/>
              <a:defRPr sz="2600" b="1"/>
            </a:lvl3pPr>
            <a:lvl4pPr marL="1959331" indent="0">
              <a:buNone/>
              <a:defRPr sz="2300" b="1"/>
            </a:lvl4pPr>
            <a:lvl5pPr marL="2612441" indent="0">
              <a:buNone/>
              <a:defRPr sz="2300" b="1"/>
            </a:lvl5pPr>
            <a:lvl6pPr marL="3265551" indent="0">
              <a:buNone/>
              <a:defRPr sz="2300" b="1"/>
            </a:lvl6pPr>
            <a:lvl7pPr marL="3918661" indent="0">
              <a:buNone/>
              <a:defRPr sz="2300" b="1"/>
            </a:lvl7pPr>
            <a:lvl8pPr marL="4571771" indent="0">
              <a:buNone/>
              <a:defRPr sz="2300" b="1"/>
            </a:lvl8pPr>
            <a:lvl9pPr marL="5224882" indent="0">
              <a:buNone/>
              <a:defRPr sz="2300" b="1"/>
            </a:lvl9pPr>
          </a:lstStyle>
          <a:p>
            <a:pPr lvl="0"/>
            <a:r>
              <a:rPr lang="en-US" smtClean="0"/>
              <a:t>Click to edit Master text styles</a:t>
            </a:r>
          </a:p>
        </p:txBody>
      </p:sp>
      <p:sp>
        <p:nvSpPr>
          <p:cNvPr id="6" name="Content Placeholder 5"/>
          <p:cNvSpPr>
            <a:spLocks noGrp="1"/>
          </p:cNvSpPr>
          <p:nvPr>
            <p:ph sz="quarter" idx="4"/>
          </p:nvPr>
        </p:nvSpPr>
        <p:spPr>
          <a:xfrm>
            <a:off x="7432041" y="2609850"/>
            <a:ext cx="6466840" cy="4741546"/>
          </a:xfrm>
        </p:spPr>
        <p:txBody>
          <a:bodyPr/>
          <a:lstStyle>
            <a:lvl1pPr>
              <a:defRPr sz="3400"/>
            </a:lvl1pPr>
            <a:lvl2pPr>
              <a:defRPr sz="29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2FE5F33-00FC-42B8-84A5-3D64D1D0C9BC}" type="datetimeFigureOut">
              <a:rPr lang="en-US" smtClean="0"/>
              <a:t>4/13/2023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4A94C8A-0F18-4FCC-9A87-2E2C86470222}" type="slidenum">
              <a:rPr lang="en-US" smtClean="0"/>
              <a:t>‹#›</a:t>
            </a:fld>
            <a:endParaRPr lang="en-US"/>
          </a:p>
        </p:txBody>
      </p:sp>
    </p:spTree>
    <p:extLst>
      <p:ext uri="{BB962C8B-B14F-4D97-AF65-F5344CB8AC3E}">
        <p14:creationId xmlns:p14="http://schemas.microsoft.com/office/powerpoint/2010/main" val="41217980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2FE5F33-00FC-42B8-84A5-3D64D1D0C9BC}" type="datetimeFigureOut">
              <a:rPr lang="en-US" smtClean="0"/>
              <a:t>4/13/2023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4A94C8A-0F18-4FCC-9A87-2E2C86470222}" type="slidenum">
              <a:rPr lang="en-US" smtClean="0"/>
              <a:t>‹#›</a:t>
            </a:fld>
            <a:endParaRPr lang="en-US"/>
          </a:p>
        </p:txBody>
      </p:sp>
    </p:spTree>
    <p:extLst>
      <p:ext uri="{BB962C8B-B14F-4D97-AF65-F5344CB8AC3E}">
        <p14:creationId xmlns:p14="http://schemas.microsoft.com/office/powerpoint/2010/main" val="17649576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2FE5F33-00FC-42B8-84A5-3D64D1D0C9BC}" type="datetimeFigureOut">
              <a:rPr lang="en-US" smtClean="0"/>
              <a:t>4/13/2023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4A94C8A-0F18-4FCC-9A87-2E2C86470222}" type="slidenum">
              <a:rPr lang="en-US" smtClean="0"/>
              <a:t>‹#›</a:t>
            </a:fld>
            <a:endParaRPr lang="en-US"/>
          </a:p>
        </p:txBody>
      </p:sp>
    </p:spTree>
    <p:extLst>
      <p:ext uri="{BB962C8B-B14F-4D97-AF65-F5344CB8AC3E}">
        <p14:creationId xmlns:p14="http://schemas.microsoft.com/office/powerpoint/2010/main" val="8612876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31521" y="327660"/>
            <a:ext cx="4813301" cy="1394460"/>
          </a:xfrm>
        </p:spPr>
        <p:txBody>
          <a:bodyPr anchor="b"/>
          <a:lstStyle>
            <a:lvl1pPr algn="l">
              <a:defRPr sz="2900" b="1"/>
            </a:lvl1pPr>
          </a:lstStyle>
          <a:p>
            <a:r>
              <a:rPr lang="en-US" smtClean="0"/>
              <a:t>Click to edit Master title style</a:t>
            </a:r>
            <a:endParaRPr lang="en-US"/>
          </a:p>
        </p:txBody>
      </p:sp>
      <p:sp>
        <p:nvSpPr>
          <p:cNvPr id="3" name="Content Placeholder 2"/>
          <p:cNvSpPr>
            <a:spLocks noGrp="1"/>
          </p:cNvSpPr>
          <p:nvPr>
            <p:ph idx="1"/>
          </p:nvPr>
        </p:nvSpPr>
        <p:spPr>
          <a:xfrm>
            <a:off x="5720080" y="327660"/>
            <a:ext cx="8178800" cy="7023736"/>
          </a:xfrm>
        </p:spPr>
        <p:txBody>
          <a:bodyPr/>
          <a:lstStyle>
            <a:lvl1pPr>
              <a:defRPr sz="4600"/>
            </a:lvl1pPr>
            <a:lvl2pPr>
              <a:defRPr sz="4000"/>
            </a:lvl2pPr>
            <a:lvl3pPr>
              <a:defRPr sz="34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731521" y="1722120"/>
            <a:ext cx="4813301" cy="5629276"/>
          </a:xfrm>
        </p:spPr>
        <p:txBody>
          <a:bodyPr/>
          <a:lstStyle>
            <a:lvl1pPr marL="0" indent="0">
              <a:buNone/>
              <a:defRPr sz="2000"/>
            </a:lvl1pPr>
            <a:lvl2pPr marL="653110" indent="0">
              <a:buNone/>
              <a:defRPr sz="1700"/>
            </a:lvl2pPr>
            <a:lvl3pPr marL="1306220" indent="0">
              <a:buNone/>
              <a:defRPr sz="1400"/>
            </a:lvl3pPr>
            <a:lvl4pPr marL="1959331" indent="0">
              <a:buNone/>
              <a:defRPr sz="1300"/>
            </a:lvl4pPr>
            <a:lvl5pPr marL="2612441" indent="0">
              <a:buNone/>
              <a:defRPr sz="1300"/>
            </a:lvl5pPr>
            <a:lvl6pPr marL="3265551" indent="0">
              <a:buNone/>
              <a:defRPr sz="1300"/>
            </a:lvl6pPr>
            <a:lvl7pPr marL="3918661" indent="0">
              <a:buNone/>
              <a:defRPr sz="1300"/>
            </a:lvl7pPr>
            <a:lvl8pPr marL="4571771" indent="0">
              <a:buNone/>
              <a:defRPr sz="1300"/>
            </a:lvl8pPr>
            <a:lvl9pPr marL="5224882" indent="0">
              <a:buNone/>
              <a:defRPr sz="13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2FE5F33-00FC-42B8-84A5-3D64D1D0C9BC}" type="datetimeFigureOut">
              <a:rPr lang="en-US" smtClean="0"/>
              <a:t>4/13/2023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A94C8A-0F18-4FCC-9A87-2E2C86470222}" type="slidenum">
              <a:rPr lang="en-US" smtClean="0"/>
              <a:t>‹#›</a:t>
            </a:fld>
            <a:endParaRPr lang="en-US"/>
          </a:p>
        </p:txBody>
      </p:sp>
    </p:spTree>
    <p:extLst>
      <p:ext uri="{BB962C8B-B14F-4D97-AF65-F5344CB8AC3E}">
        <p14:creationId xmlns:p14="http://schemas.microsoft.com/office/powerpoint/2010/main" val="1684808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67661" y="5760720"/>
            <a:ext cx="8778240" cy="680086"/>
          </a:xfrm>
        </p:spPr>
        <p:txBody>
          <a:bodyPr anchor="b"/>
          <a:lstStyle>
            <a:lvl1pPr algn="l">
              <a:defRPr sz="2900" b="1"/>
            </a:lvl1pPr>
          </a:lstStyle>
          <a:p>
            <a:r>
              <a:rPr lang="en-US" smtClean="0"/>
              <a:t>Click to edit Master title style</a:t>
            </a:r>
            <a:endParaRPr lang="en-US"/>
          </a:p>
        </p:txBody>
      </p:sp>
      <p:sp>
        <p:nvSpPr>
          <p:cNvPr id="3" name="Picture Placeholder 2"/>
          <p:cNvSpPr>
            <a:spLocks noGrp="1"/>
          </p:cNvSpPr>
          <p:nvPr>
            <p:ph type="pic" idx="1"/>
          </p:nvPr>
        </p:nvSpPr>
        <p:spPr>
          <a:xfrm>
            <a:off x="2867661" y="735330"/>
            <a:ext cx="8778240" cy="4937760"/>
          </a:xfrm>
        </p:spPr>
        <p:txBody>
          <a:bodyPr/>
          <a:lstStyle>
            <a:lvl1pPr marL="0" indent="0">
              <a:buNone/>
              <a:defRPr sz="4600"/>
            </a:lvl1pPr>
            <a:lvl2pPr marL="653110" indent="0">
              <a:buNone/>
              <a:defRPr sz="4000"/>
            </a:lvl2pPr>
            <a:lvl3pPr marL="1306220" indent="0">
              <a:buNone/>
              <a:defRPr sz="3400"/>
            </a:lvl3pPr>
            <a:lvl4pPr marL="1959331" indent="0">
              <a:buNone/>
              <a:defRPr sz="2900"/>
            </a:lvl4pPr>
            <a:lvl5pPr marL="2612441" indent="0">
              <a:buNone/>
              <a:defRPr sz="2900"/>
            </a:lvl5pPr>
            <a:lvl6pPr marL="3265551" indent="0">
              <a:buNone/>
              <a:defRPr sz="2900"/>
            </a:lvl6pPr>
            <a:lvl7pPr marL="3918661" indent="0">
              <a:buNone/>
              <a:defRPr sz="2900"/>
            </a:lvl7pPr>
            <a:lvl8pPr marL="4571771" indent="0">
              <a:buNone/>
              <a:defRPr sz="2900"/>
            </a:lvl8pPr>
            <a:lvl9pPr marL="5224882" indent="0">
              <a:buNone/>
              <a:defRPr sz="2900"/>
            </a:lvl9pPr>
          </a:lstStyle>
          <a:p>
            <a:endParaRPr lang="en-US"/>
          </a:p>
        </p:txBody>
      </p:sp>
      <p:sp>
        <p:nvSpPr>
          <p:cNvPr id="4" name="Text Placeholder 3"/>
          <p:cNvSpPr>
            <a:spLocks noGrp="1"/>
          </p:cNvSpPr>
          <p:nvPr>
            <p:ph type="body" sz="half" idx="2"/>
          </p:nvPr>
        </p:nvSpPr>
        <p:spPr>
          <a:xfrm>
            <a:off x="2867661" y="6440806"/>
            <a:ext cx="8778240" cy="965834"/>
          </a:xfrm>
        </p:spPr>
        <p:txBody>
          <a:bodyPr/>
          <a:lstStyle>
            <a:lvl1pPr marL="0" indent="0">
              <a:buNone/>
              <a:defRPr sz="2000"/>
            </a:lvl1pPr>
            <a:lvl2pPr marL="653110" indent="0">
              <a:buNone/>
              <a:defRPr sz="1700"/>
            </a:lvl2pPr>
            <a:lvl3pPr marL="1306220" indent="0">
              <a:buNone/>
              <a:defRPr sz="1400"/>
            </a:lvl3pPr>
            <a:lvl4pPr marL="1959331" indent="0">
              <a:buNone/>
              <a:defRPr sz="1300"/>
            </a:lvl4pPr>
            <a:lvl5pPr marL="2612441" indent="0">
              <a:buNone/>
              <a:defRPr sz="1300"/>
            </a:lvl5pPr>
            <a:lvl6pPr marL="3265551" indent="0">
              <a:buNone/>
              <a:defRPr sz="1300"/>
            </a:lvl6pPr>
            <a:lvl7pPr marL="3918661" indent="0">
              <a:buNone/>
              <a:defRPr sz="1300"/>
            </a:lvl7pPr>
            <a:lvl8pPr marL="4571771" indent="0">
              <a:buNone/>
              <a:defRPr sz="1300"/>
            </a:lvl8pPr>
            <a:lvl9pPr marL="5224882" indent="0">
              <a:buNone/>
              <a:defRPr sz="13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2FE5F33-00FC-42B8-84A5-3D64D1D0C9BC}" type="datetimeFigureOut">
              <a:rPr lang="en-US" smtClean="0"/>
              <a:t>4/13/2023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A94C8A-0F18-4FCC-9A87-2E2C86470222}" type="slidenum">
              <a:rPr lang="en-US" smtClean="0"/>
              <a:t>‹#›</a:t>
            </a:fld>
            <a:endParaRPr lang="en-US"/>
          </a:p>
        </p:txBody>
      </p:sp>
    </p:spTree>
    <p:extLst>
      <p:ext uri="{BB962C8B-B14F-4D97-AF65-F5344CB8AC3E}">
        <p14:creationId xmlns:p14="http://schemas.microsoft.com/office/powerpoint/2010/main" val="2353053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1520" y="329566"/>
            <a:ext cx="13167360" cy="1371600"/>
          </a:xfrm>
          <a:prstGeom prst="rect">
            <a:avLst/>
          </a:prstGeom>
        </p:spPr>
        <p:txBody>
          <a:bodyPr vert="horz" lIns="130622" tIns="65311" rIns="130622" bIns="65311"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731520" y="1920240"/>
            <a:ext cx="13167360" cy="5431156"/>
          </a:xfrm>
          <a:prstGeom prst="rect">
            <a:avLst/>
          </a:prstGeom>
        </p:spPr>
        <p:txBody>
          <a:bodyPr vert="horz" lIns="130622" tIns="65311" rIns="130622" bIns="6531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731520" y="7627621"/>
            <a:ext cx="3413760" cy="438150"/>
          </a:xfrm>
          <a:prstGeom prst="rect">
            <a:avLst/>
          </a:prstGeom>
        </p:spPr>
        <p:txBody>
          <a:bodyPr vert="horz" lIns="130622" tIns="65311" rIns="130622" bIns="65311" rtlCol="0" anchor="ctr"/>
          <a:lstStyle>
            <a:lvl1pPr algn="l">
              <a:defRPr sz="1700">
                <a:solidFill>
                  <a:schemeClr val="tx1">
                    <a:tint val="75000"/>
                  </a:schemeClr>
                </a:solidFill>
              </a:defRPr>
            </a:lvl1pPr>
          </a:lstStyle>
          <a:p>
            <a:fld id="{92FE5F33-00FC-42B8-84A5-3D64D1D0C9BC}" type="datetimeFigureOut">
              <a:rPr lang="en-US" smtClean="0"/>
              <a:t>4/13/2023</a:t>
            </a:fld>
            <a:endParaRPr lang="en-US"/>
          </a:p>
        </p:txBody>
      </p:sp>
      <p:sp>
        <p:nvSpPr>
          <p:cNvPr id="5" name="Footer Placeholder 4"/>
          <p:cNvSpPr>
            <a:spLocks noGrp="1"/>
          </p:cNvSpPr>
          <p:nvPr>
            <p:ph type="ftr" sz="quarter" idx="3"/>
          </p:nvPr>
        </p:nvSpPr>
        <p:spPr>
          <a:xfrm>
            <a:off x="4998720" y="7627621"/>
            <a:ext cx="4632960" cy="438150"/>
          </a:xfrm>
          <a:prstGeom prst="rect">
            <a:avLst/>
          </a:prstGeom>
        </p:spPr>
        <p:txBody>
          <a:bodyPr vert="horz" lIns="130622" tIns="65311" rIns="130622" bIns="65311" rtlCol="0" anchor="ctr"/>
          <a:lstStyle>
            <a:lvl1pPr algn="ctr">
              <a:defRPr sz="1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485120" y="7627621"/>
            <a:ext cx="3413760" cy="438150"/>
          </a:xfrm>
          <a:prstGeom prst="rect">
            <a:avLst/>
          </a:prstGeom>
        </p:spPr>
        <p:txBody>
          <a:bodyPr vert="horz" lIns="130622" tIns="65311" rIns="130622" bIns="65311" rtlCol="0" anchor="ctr"/>
          <a:lstStyle>
            <a:lvl1pPr algn="r">
              <a:defRPr sz="1700">
                <a:solidFill>
                  <a:schemeClr val="tx1">
                    <a:tint val="75000"/>
                  </a:schemeClr>
                </a:solidFill>
              </a:defRPr>
            </a:lvl1pPr>
          </a:lstStyle>
          <a:p>
            <a:fld id="{64A94C8A-0F18-4FCC-9A87-2E2C86470222}" type="slidenum">
              <a:rPr lang="en-US" smtClean="0"/>
              <a:t>‹#›</a:t>
            </a:fld>
            <a:endParaRPr lang="en-US"/>
          </a:p>
        </p:txBody>
      </p:sp>
    </p:spTree>
    <p:extLst>
      <p:ext uri="{BB962C8B-B14F-4D97-AF65-F5344CB8AC3E}">
        <p14:creationId xmlns:p14="http://schemas.microsoft.com/office/powerpoint/2010/main" val="11193469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306220" rtl="0" eaLnBrk="1" latinLnBrk="0" hangingPunct="1">
        <a:spcBef>
          <a:spcPct val="0"/>
        </a:spcBef>
        <a:buNone/>
        <a:defRPr sz="6300" kern="1200">
          <a:solidFill>
            <a:schemeClr val="tx1"/>
          </a:solidFill>
          <a:latin typeface="+mj-lt"/>
          <a:ea typeface="+mj-ea"/>
          <a:cs typeface="+mj-cs"/>
        </a:defRPr>
      </a:lvl1pPr>
    </p:titleStyle>
    <p:bodyStyle>
      <a:lvl1pPr marL="489833" indent="-489833" algn="l" defTabSz="1306220"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1pPr>
      <a:lvl2pPr marL="1061304" indent="-408194" algn="l" defTabSz="1306220" rtl="0"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2pPr>
      <a:lvl3pPr marL="1632776" indent="-326555" algn="l" defTabSz="1306220" rtl="0" eaLnBrk="1" latinLnBrk="0" hangingPunct="1">
        <a:spcBef>
          <a:spcPct val="20000"/>
        </a:spcBef>
        <a:buFont typeface="Arial" panose="020B0604020202020204" pitchFamily="34" charset="0"/>
        <a:buChar char="•"/>
        <a:defRPr sz="3400" kern="1200">
          <a:solidFill>
            <a:schemeClr val="tx1"/>
          </a:solidFill>
          <a:latin typeface="+mn-lt"/>
          <a:ea typeface="+mn-ea"/>
          <a:cs typeface="+mn-cs"/>
        </a:defRPr>
      </a:lvl3pPr>
      <a:lvl4pPr marL="2285886" indent="-326555" algn="l" defTabSz="130622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4pPr>
      <a:lvl5pPr marL="2938996" indent="-326555" algn="l" defTabSz="130622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5pPr>
      <a:lvl6pPr marL="3592106" indent="-326555" algn="l" defTabSz="130622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6pPr>
      <a:lvl7pPr marL="4245216" indent="-326555" algn="l" defTabSz="130622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7pPr>
      <a:lvl8pPr marL="4898327" indent="-326555" algn="l" defTabSz="130622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8pPr>
      <a:lvl9pPr marL="5551437" indent="-326555" algn="l" defTabSz="130622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9pPr>
    </p:bodyStyle>
    <p:otherStyle>
      <a:defPPr>
        <a:defRPr lang="en-US"/>
      </a:defPPr>
      <a:lvl1pPr marL="0" algn="l" defTabSz="1306220" rtl="0" eaLnBrk="1" latinLnBrk="0" hangingPunct="1">
        <a:defRPr sz="2600" kern="1200">
          <a:solidFill>
            <a:schemeClr val="tx1"/>
          </a:solidFill>
          <a:latin typeface="+mn-lt"/>
          <a:ea typeface="+mn-ea"/>
          <a:cs typeface="+mn-cs"/>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13" Type="http://schemas.openxmlformats.org/officeDocument/2006/relationships/image" Target="../media/image5.png"/><Relationship Id="rId18" Type="http://schemas.openxmlformats.org/officeDocument/2006/relationships/image" Target="../media/image9.png"/><Relationship Id="rId3" Type="http://schemas.microsoft.com/office/2007/relationships/media" Target="../media/media2.mp3"/><Relationship Id="rId21" Type="http://schemas.openxmlformats.org/officeDocument/2006/relationships/image" Target="../media/image12.png"/><Relationship Id="rId7" Type="http://schemas.openxmlformats.org/officeDocument/2006/relationships/slideLayout" Target="../slideLayouts/slideLayout7.xml"/><Relationship Id="rId12" Type="http://schemas.openxmlformats.org/officeDocument/2006/relationships/image" Target="../media/image4.png"/><Relationship Id="rId17" Type="http://schemas.openxmlformats.org/officeDocument/2006/relationships/image" Target="../media/image8.png"/><Relationship Id="rId2" Type="http://schemas.openxmlformats.org/officeDocument/2006/relationships/audio" Target="../media/media1.mp3"/><Relationship Id="rId16" Type="http://schemas.openxmlformats.org/officeDocument/2006/relationships/image" Target="../media/image7.png"/><Relationship Id="rId20" Type="http://schemas.openxmlformats.org/officeDocument/2006/relationships/image" Target="../media/image11.png"/><Relationship Id="rId1" Type="http://schemas.microsoft.com/office/2007/relationships/media" Target="../media/media1.mp3"/><Relationship Id="rId6" Type="http://schemas.openxmlformats.org/officeDocument/2006/relationships/audio" Target="../media/media3.mp3"/><Relationship Id="rId11" Type="http://schemas.openxmlformats.org/officeDocument/2006/relationships/image" Target="../media/image3.jpg"/><Relationship Id="rId5" Type="http://schemas.microsoft.com/office/2007/relationships/media" Target="../media/media3.mp3"/><Relationship Id="rId15" Type="http://schemas.openxmlformats.org/officeDocument/2006/relationships/image" Target="../media/image6.png"/><Relationship Id="rId10" Type="http://schemas.openxmlformats.org/officeDocument/2006/relationships/image" Target="../media/image2.png"/><Relationship Id="rId19" Type="http://schemas.openxmlformats.org/officeDocument/2006/relationships/image" Target="../media/image10.png"/><Relationship Id="rId4" Type="http://schemas.openxmlformats.org/officeDocument/2006/relationships/audio" Target="../media/media2.mp3"/><Relationship Id="rId9" Type="http://schemas.openxmlformats.org/officeDocument/2006/relationships/image" Target="../media/image1.png"/><Relationship Id="rId14" Type="http://schemas.microsoft.com/office/2007/relationships/hdphoto" Target="../media/hdphoto1.wdp"/></Relationships>
</file>

<file path=ppt/slides/_rels/slide10.xml.rels><?xml version="1.0" encoding="UTF-8" standalone="yes"?>
<Relationships xmlns="http://schemas.openxmlformats.org/package/2006/relationships"><Relationship Id="rId13" Type="http://schemas.microsoft.com/office/2007/relationships/media" Target="../media/media8.mp3"/><Relationship Id="rId18" Type="http://schemas.openxmlformats.org/officeDocument/2006/relationships/image" Target="../media/image1.png"/><Relationship Id="rId26" Type="http://schemas.openxmlformats.org/officeDocument/2006/relationships/image" Target="../media/image19.png"/><Relationship Id="rId3" Type="http://schemas.openxmlformats.org/officeDocument/2006/relationships/audio" Target="NULL" TargetMode="External"/><Relationship Id="rId21" Type="http://schemas.openxmlformats.org/officeDocument/2006/relationships/image" Target="../media/image21.png"/><Relationship Id="rId7" Type="http://schemas.microsoft.com/office/2007/relationships/media" Target="../media/media6.mp3"/><Relationship Id="rId12" Type="http://schemas.openxmlformats.org/officeDocument/2006/relationships/audio" Target="../media/media7.mp3"/><Relationship Id="rId17" Type="http://schemas.openxmlformats.org/officeDocument/2006/relationships/image" Target="../media/image2.png"/><Relationship Id="rId25" Type="http://schemas.openxmlformats.org/officeDocument/2006/relationships/image" Target="../media/image18.png"/><Relationship Id="rId33" Type="http://schemas.microsoft.com/office/2007/relationships/hdphoto" Target="../media/hdphoto3.wdp"/><Relationship Id="rId2" Type="http://schemas.openxmlformats.org/officeDocument/2006/relationships/audio" Target="../media/media4.mp3"/><Relationship Id="rId16" Type="http://schemas.openxmlformats.org/officeDocument/2006/relationships/image" Target="../media/image14.jpeg"/><Relationship Id="rId20" Type="http://schemas.openxmlformats.org/officeDocument/2006/relationships/image" Target="../media/image16.png"/><Relationship Id="rId29" Type="http://schemas.openxmlformats.org/officeDocument/2006/relationships/image" Target="../media/image25.png"/><Relationship Id="rId1" Type="http://schemas.microsoft.com/office/2007/relationships/media" Target="../media/media4.mp3"/><Relationship Id="rId6" Type="http://schemas.openxmlformats.org/officeDocument/2006/relationships/audio" Target="../media/media3.mp3"/><Relationship Id="rId11" Type="http://schemas.microsoft.com/office/2007/relationships/media" Target="../media/media7.mp3"/><Relationship Id="rId24" Type="http://schemas.openxmlformats.org/officeDocument/2006/relationships/image" Target="../media/image31.png"/><Relationship Id="rId32" Type="http://schemas.openxmlformats.org/officeDocument/2006/relationships/image" Target="../media/image28.png"/><Relationship Id="rId5" Type="http://schemas.microsoft.com/office/2007/relationships/media" Target="../media/media3.mp3"/><Relationship Id="rId15" Type="http://schemas.openxmlformats.org/officeDocument/2006/relationships/notesSlide" Target="../notesSlides/notesSlide9.xml"/><Relationship Id="rId23" Type="http://schemas.openxmlformats.org/officeDocument/2006/relationships/image" Target="../media/image22.png"/><Relationship Id="rId28" Type="http://schemas.openxmlformats.org/officeDocument/2006/relationships/image" Target="../media/image24.png"/><Relationship Id="rId10" Type="http://schemas.openxmlformats.org/officeDocument/2006/relationships/audio" Target="../media/media2.mp3"/><Relationship Id="rId19" Type="http://schemas.openxmlformats.org/officeDocument/2006/relationships/image" Target="../media/image15.png"/><Relationship Id="rId31" Type="http://schemas.openxmlformats.org/officeDocument/2006/relationships/image" Target="../media/image27.png"/><Relationship Id="rId4" Type="http://schemas.microsoft.com/office/2007/relationships/media" Target="../media/media5.mp3"/><Relationship Id="rId9" Type="http://schemas.microsoft.com/office/2007/relationships/media" Target="../media/media2.mp3"/><Relationship Id="rId14" Type="http://schemas.openxmlformats.org/officeDocument/2006/relationships/slideLayout" Target="../slideLayouts/slideLayout7.xml"/><Relationship Id="rId22" Type="http://schemas.openxmlformats.org/officeDocument/2006/relationships/image" Target="../media/image23.png"/><Relationship Id="rId27" Type="http://schemas.openxmlformats.org/officeDocument/2006/relationships/image" Target="../media/image20.png"/><Relationship Id="rId30" Type="http://schemas.openxmlformats.org/officeDocument/2006/relationships/image" Target="../media/image26.png"/><Relationship Id="rId8" Type="http://schemas.openxmlformats.org/officeDocument/2006/relationships/audio" Target="../media/media6.mp3"/></Relationships>
</file>

<file path=ppt/slides/_rels/slide11.xml.rels><?xml version="1.0" encoding="UTF-8" standalone="yes"?>
<Relationships xmlns="http://schemas.openxmlformats.org/package/2006/relationships"><Relationship Id="rId13" Type="http://schemas.microsoft.com/office/2007/relationships/media" Target="../media/media8.mp3"/><Relationship Id="rId18" Type="http://schemas.openxmlformats.org/officeDocument/2006/relationships/image" Target="../media/image1.png"/><Relationship Id="rId26" Type="http://schemas.openxmlformats.org/officeDocument/2006/relationships/image" Target="../media/image23.png"/><Relationship Id="rId3" Type="http://schemas.openxmlformats.org/officeDocument/2006/relationships/audio" Target="NULL" TargetMode="External"/><Relationship Id="rId21" Type="http://schemas.openxmlformats.org/officeDocument/2006/relationships/image" Target="../media/image17.png"/><Relationship Id="rId7" Type="http://schemas.microsoft.com/office/2007/relationships/media" Target="../media/media6.mp3"/><Relationship Id="rId12" Type="http://schemas.openxmlformats.org/officeDocument/2006/relationships/audio" Target="../media/media7.mp3"/><Relationship Id="rId17" Type="http://schemas.openxmlformats.org/officeDocument/2006/relationships/image" Target="../media/image2.png"/><Relationship Id="rId25" Type="http://schemas.openxmlformats.org/officeDocument/2006/relationships/image" Target="../media/image21.png"/><Relationship Id="rId33" Type="http://schemas.microsoft.com/office/2007/relationships/hdphoto" Target="../media/hdphoto3.wdp"/><Relationship Id="rId2" Type="http://schemas.openxmlformats.org/officeDocument/2006/relationships/audio" Target="../media/media4.mp3"/><Relationship Id="rId16" Type="http://schemas.openxmlformats.org/officeDocument/2006/relationships/image" Target="../media/image14.jpeg"/><Relationship Id="rId20" Type="http://schemas.openxmlformats.org/officeDocument/2006/relationships/image" Target="../media/image16.png"/><Relationship Id="rId29" Type="http://schemas.openxmlformats.org/officeDocument/2006/relationships/image" Target="../media/image25.png"/><Relationship Id="rId1" Type="http://schemas.microsoft.com/office/2007/relationships/media" Target="../media/media4.mp3"/><Relationship Id="rId6" Type="http://schemas.openxmlformats.org/officeDocument/2006/relationships/audio" Target="../media/media3.mp3"/><Relationship Id="rId11" Type="http://schemas.microsoft.com/office/2007/relationships/media" Target="../media/media7.mp3"/><Relationship Id="rId24" Type="http://schemas.openxmlformats.org/officeDocument/2006/relationships/image" Target="../media/image20.png"/><Relationship Id="rId32" Type="http://schemas.openxmlformats.org/officeDocument/2006/relationships/image" Target="../media/image28.png"/><Relationship Id="rId5" Type="http://schemas.microsoft.com/office/2007/relationships/media" Target="../media/media3.mp3"/><Relationship Id="rId15" Type="http://schemas.openxmlformats.org/officeDocument/2006/relationships/notesSlide" Target="../notesSlides/notesSlide10.xml"/><Relationship Id="rId23" Type="http://schemas.openxmlformats.org/officeDocument/2006/relationships/image" Target="../media/image19.png"/><Relationship Id="rId28" Type="http://schemas.openxmlformats.org/officeDocument/2006/relationships/image" Target="../media/image24.png"/><Relationship Id="rId10" Type="http://schemas.openxmlformats.org/officeDocument/2006/relationships/audio" Target="../media/media2.mp3"/><Relationship Id="rId19" Type="http://schemas.openxmlformats.org/officeDocument/2006/relationships/image" Target="../media/image15.png"/><Relationship Id="rId31" Type="http://schemas.openxmlformats.org/officeDocument/2006/relationships/image" Target="../media/image27.png"/><Relationship Id="rId4" Type="http://schemas.microsoft.com/office/2007/relationships/media" Target="../media/media5.mp3"/><Relationship Id="rId9" Type="http://schemas.microsoft.com/office/2007/relationships/media" Target="../media/media2.mp3"/><Relationship Id="rId14" Type="http://schemas.openxmlformats.org/officeDocument/2006/relationships/slideLayout" Target="../slideLayouts/slideLayout7.xml"/><Relationship Id="rId22" Type="http://schemas.openxmlformats.org/officeDocument/2006/relationships/image" Target="../media/image18.png"/><Relationship Id="rId27" Type="http://schemas.openxmlformats.org/officeDocument/2006/relationships/image" Target="../media/image22.png"/><Relationship Id="rId30" Type="http://schemas.openxmlformats.org/officeDocument/2006/relationships/image" Target="../media/image26.png"/><Relationship Id="rId8" Type="http://schemas.openxmlformats.org/officeDocument/2006/relationships/audio" Target="../media/media6.mp3"/></Relationships>
</file>

<file path=ppt/slides/_rels/slide12.xml.rels><?xml version="1.0" encoding="UTF-8" standalone="yes"?>
<Relationships xmlns="http://schemas.openxmlformats.org/package/2006/relationships"><Relationship Id="rId13" Type="http://schemas.microsoft.com/office/2007/relationships/media" Target="../media/media8.mp3"/><Relationship Id="rId18" Type="http://schemas.openxmlformats.org/officeDocument/2006/relationships/image" Target="../media/image1.png"/><Relationship Id="rId26" Type="http://schemas.openxmlformats.org/officeDocument/2006/relationships/image" Target="../media/image22.png"/><Relationship Id="rId3" Type="http://schemas.openxmlformats.org/officeDocument/2006/relationships/audio" Target="NULL" TargetMode="External"/><Relationship Id="rId21" Type="http://schemas.openxmlformats.org/officeDocument/2006/relationships/image" Target="../media/image17.png"/><Relationship Id="rId7" Type="http://schemas.microsoft.com/office/2007/relationships/media" Target="../media/media6.mp3"/><Relationship Id="rId12" Type="http://schemas.openxmlformats.org/officeDocument/2006/relationships/audio" Target="../media/media7.mp3"/><Relationship Id="rId17" Type="http://schemas.openxmlformats.org/officeDocument/2006/relationships/image" Target="../media/image2.png"/><Relationship Id="rId25" Type="http://schemas.openxmlformats.org/officeDocument/2006/relationships/image" Target="../media/image21.png"/><Relationship Id="rId33" Type="http://schemas.microsoft.com/office/2007/relationships/hdphoto" Target="../media/hdphoto3.wdp"/><Relationship Id="rId2" Type="http://schemas.openxmlformats.org/officeDocument/2006/relationships/audio" Target="../media/media4.mp3"/><Relationship Id="rId16" Type="http://schemas.openxmlformats.org/officeDocument/2006/relationships/image" Target="../media/image14.jpeg"/><Relationship Id="rId20" Type="http://schemas.openxmlformats.org/officeDocument/2006/relationships/image" Target="../media/image16.png"/><Relationship Id="rId29" Type="http://schemas.openxmlformats.org/officeDocument/2006/relationships/image" Target="../media/image25.png"/><Relationship Id="rId1" Type="http://schemas.microsoft.com/office/2007/relationships/media" Target="../media/media4.mp3"/><Relationship Id="rId6" Type="http://schemas.openxmlformats.org/officeDocument/2006/relationships/audio" Target="../media/media3.mp3"/><Relationship Id="rId11" Type="http://schemas.microsoft.com/office/2007/relationships/media" Target="../media/media7.mp3"/><Relationship Id="rId24" Type="http://schemas.openxmlformats.org/officeDocument/2006/relationships/image" Target="../media/image20.png"/><Relationship Id="rId32" Type="http://schemas.openxmlformats.org/officeDocument/2006/relationships/image" Target="../media/image28.png"/><Relationship Id="rId5" Type="http://schemas.microsoft.com/office/2007/relationships/media" Target="../media/media3.mp3"/><Relationship Id="rId15" Type="http://schemas.openxmlformats.org/officeDocument/2006/relationships/notesSlide" Target="../notesSlides/notesSlide11.xml"/><Relationship Id="rId23" Type="http://schemas.openxmlformats.org/officeDocument/2006/relationships/image" Target="../media/image19.png"/><Relationship Id="rId28" Type="http://schemas.openxmlformats.org/officeDocument/2006/relationships/image" Target="../media/image24.png"/><Relationship Id="rId10" Type="http://schemas.openxmlformats.org/officeDocument/2006/relationships/audio" Target="../media/media2.mp3"/><Relationship Id="rId19" Type="http://schemas.openxmlformats.org/officeDocument/2006/relationships/image" Target="../media/image15.png"/><Relationship Id="rId31" Type="http://schemas.openxmlformats.org/officeDocument/2006/relationships/image" Target="../media/image27.png"/><Relationship Id="rId4" Type="http://schemas.microsoft.com/office/2007/relationships/media" Target="../media/media5.mp3"/><Relationship Id="rId9" Type="http://schemas.microsoft.com/office/2007/relationships/media" Target="../media/media2.mp3"/><Relationship Id="rId14" Type="http://schemas.openxmlformats.org/officeDocument/2006/relationships/slideLayout" Target="../slideLayouts/slideLayout7.xml"/><Relationship Id="rId22" Type="http://schemas.openxmlformats.org/officeDocument/2006/relationships/image" Target="../media/image18.png"/><Relationship Id="rId27" Type="http://schemas.openxmlformats.org/officeDocument/2006/relationships/image" Target="../media/image23.png"/><Relationship Id="rId30" Type="http://schemas.openxmlformats.org/officeDocument/2006/relationships/image" Target="../media/image26.png"/><Relationship Id="rId8" Type="http://schemas.openxmlformats.org/officeDocument/2006/relationships/audio" Target="../media/media6.mp3"/></Relationships>
</file>

<file path=ppt/slides/_rels/slide13.xml.rels><?xml version="1.0" encoding="UTF-8" standalone="yes"?>
<Relationships xmlns="http://schemas.openxmlformats.org/package/2006/relationships"><Relationship Id="rId13" Type="http://schemas.microsoft.com/office/2007/relationships/media" Target="../media/media8.mp3"/><Relationship Id="rId18" Type="http://schemas.openxmlformats.org/officeDocument/2006/relationships/image" Target="../media/image1.png"/><Relationship Id="rId26" Type="http://schemas.openxmlformats.org/officeDocument/2006/relationships/image" Target="../media/image19.png"/><Relationship Id="rId3" Type="http://schemas.openxmlformats.org/officeDocument/2006/relationships/audio" Target="NULL" TargetMode="External"/><Relationship Id="rId21" Type="http://schemas.openxmlformats.org/officeDocument/2006/relationships/image" Target="../media/image21.png"/><Relationship Id="rId7" Type="http://schemas.microsoft.com/office/2007/relationships/media" Target="../media/media6.mp3"/><Relationship Id="rId12" Type="http://schemas.openxmlformats.org/officeDocument/2006/relationships/audio" Target="../media/media7.mp3"/><Relationship Id="rId17" Type="http://schemas.openxmlformats.org/officeDocument/2006/relationships/image" Target="../media/image2.png"/><Relationship Id="rId25" Type="http://schemas.openxmlformats.org/officeDocument/2006/relationships/image" Target="../media/image18.png"/><Relationship Id="rId33" Type="http://schemas.microsoft.com/office/2007/relationships/hdphoto" Target="../media/hdphoto3.wdp"/><Relationship Id="rId2" Type="http://schemas.openxmlformats.org/officeDocument/2006/relationships/audio" Target="../media/media4.mp3"/><Relationship Id="rId16" Type="http://schemas.openxmlformats.org/officeDocument/2006/relationships/image" Target="../media/image14.jpeg"/><Relationship Id="rId20" Type="http://schemas.openxmlformats.org/officeDocument/2006/relationships/image" Target="../media/image16.png"/><Relationship Id="rId29" Type="http://schemas.openxmlformats.org/officeDocument/2006/relationships/image" Target="../media/image25.png"/><Relationship Id="rId1" Type="http://schemas.microsoft.com/office/2007/relationships/media" Target="../media/media4.mp3"/><Relationship Id="rId6" Type="http://schemas.openxmlformats.org/officeDocument/2006/relationships/audio" Target="../media/media3.mp3"/><Relationship Id="rId11" Type="http://schemas.microsoft.com/office/2007/relationships/media" Target="../media/media7.mp3"/><Relationship Id="rId24" Type="http://schemas.openxmlformats.org/officeDocument/2006/relationships/image" Target="../media/image31.png"/><Relationship Id="rId32" Type="http://schemas.openxmlformats.org/officeDocument/2006/relationships/image" Target="../media/image28.png"/><Relationship Id="rId5" Type="http://schemas.microsoft.com/office/2007/relationships/media" Target="../media/media3.mp3"/><Relationship Id="rId15" Type="http://schemas.openxmlformats.org/officeDocument/2006/relationships/notesSlide" Target="../notesSlides/notesSlide12.xml"/><Relationship Id="rId23" Type="http://schemas.openxmlformats.org/officeDocument/2006/relationships/image" Target="../media/image22.png"/><Relationship Id="rId28" Type="http://schemas.openxmlformats.org/officeDocument/2006/relationships/image" Target="../media/image24.png"/><Relationship Id="rId10" Type="http://schemas.openxmlformats.org/officeDocument/2006/relationships/audio" Target="../media/media2.mp3"/><Relationship Id="rId19" Type="http://schemas.openxmlformats.org/officeDocument/2006/relationships/image" Target="../media/image15.png"/><Relationship Id="rId31" Type="http://schemas.openxmlformats.org/officeDocument/2006/relationships/image" Target="../media/image27.png"/><Relationship Id="rId4" Type="http://schemas.microsoft.com/office/2007/relationships/media" Target="../media/media5.mp3"/><Relationship Id="rId9" Type="http://schemas.microsoft.com/office/2007/relationships/media" Target="../media/media2.mp3"/><Relationship Id="rId14" Type="http://schemas.openxmlformats.org/officeDocument/2006/relationships/slideLayout" Target="../slideLayouts/slideLayout7.xml"/><Relationship Id="rId22" Type="http://schemas.openxmlformats.org/officeDocument/2006/relationships/image" Target="../media/image23.png"/><Relationship Id="rId27" Type="http://schemas.openxmlformats.org/officeDocument/2006/relationships/image" Target="../media/image20.png"/><Relationship Id="rId30" Type="http://schemas.openxmlformats.org/officeDocument/2006/relationships/image" Target="../media/image26.png"/><Relationship Id="rId8" Type="http://schemas.openxmlformats.org/officeDocument/2006/relationships/audio" Target="../media/media6.mp3"/></Relationships>
</file>

<file path=ppt/slides/_rels/slide14.xml.rels><?xml version="1.0" encoding="UTF-8" standalone="yes"?>
<Relationships xmlns="http://schemas.openxmlformats.org/package/2006/relationships"><Relationship Id="rId13" Type="http://schemas.microsoft.com/office/2007/relationships/media" Target="../media/media8.mp3"/><Relationship Id="rId18" Type="http://schemas.openxmlformats.org/officeDocument/2006/relationships/image" Target="../media/image1.png"/><Relationship Id="rId26" Type="http://schemas.openxmlformats.org/officeDocument/2006/relationships/image" Target="../media/image23.png"/><Relationship Id="rId3" Type="http://schemas.openxmlformats.org/officeDocument/2006/relationships/audio" Target="NULL" TargetMode="External"/><Relationship Id="rId21" Type="http://schemas.openxmlformats.org/officeDocument/2006/relationships/image" Target="../media/image17.png"/><Relationship Id="rId7" Type="http://schemas.microsoft.com/office/2007/relationships/media" Target="../media/media6.mp3"/><Relationship Id="rId12" Type="http://schemas.openxmlformats.org/officeDocument/2006/relationships/audio" Target="../media/media7.mp3"/><Relationship Id="rId17" Type="http://schemas.openxmlformats.org/officeDocument/2006/relationships/image" Target="../media/image2.png"/><Relationship Id="rId25" Type="http://schemas.openxmlformats.org/officeDocument/2006/relationships/image" Target="../media/image21.png"/><Relationship Id="rId33" Type="http://schemas.microsoft.com/office/2007/relationships/hdphoto" Target="../media/hdphoto3.wdp"/><Relationship Id="rId2" Type="http://schemas.openxmlformats.org/officeDocument/2006/relationships/audio" Target="../media/media4.mp3"/><Relationship Id="rId16" Type="http://schemas.openxmlformats.org/officeDocument/2006/relationships/image" Target="../media/image14.jpeg"/><Relationship Id="rId20" Type="http://schemas.openxmlformats.org/officeDocument/2006/relationships/image" Target="../media/image16.png"/><Relationship Id="rId29" Type="http://schemas.openxmlformats.org/officeDocument/2006/relationships/image" Target="../media/image25.png"/><Relationship Id="rId1" Type="http://schemas.microsoft.com/office/2007/relationships/media" Target="../media/media4.mp3"/><Relationship Id="rId6" Type="http://schemas.openxmlformats.org/officeDocument/2006/relationships/audio" Target="../media/media3.mp3"/><Relationship Id="rId11" Type="http://schemas.microsoft.com/office/2007/relationships/media" Target="../media/media7.mp3"/><Relationship Id="rId24" Type="http://schemas.openxmlformats.org/officeDocument/2006/relationships/image" Target="../media/image20.png"/><Relationship Id="rId32" Type="http://schemas.openxmlformats.org/officeDocument/2006/relationships/image" Target="../media/image28.png"/><Relationship Id="rId5" Type="http://schemas.microsoft.com/office/2007/relationships/media" Target="../media/media3.mp3"/><Relationship Id="rId15" Type="http://schemas.openxmlformats.org/officeDocument/2006/relationships/notesSlide" Target="../notesSlides/notesSlide13.xml"/><Relationship Id="rId23" Type="http://schemas.openxmlformats.org/officeDocument/2006/relationships/image" Target="../media/image19.png"/><Relationship Id="rId28" Type="http://schemas.openxmlformats.org/officeDocument/2006/relationships/image" Target="../media/image24.png"/><Relationship Id="rId10" Type="http://schemas.openxmlformats.org/officeDocument/2006/relationships/audio" Target="../media/media2.mp3"/><Relationship Id="rId19" Type="http://schemas.openxmlformats.org/officeDocument/2006/relationships/image" Target="../media/image15.png"/><Relationship Id="rId31" Type="http://schemas.openxmlformats.org/officeDocument/2006/relationships/image" Target="../media/image27.png"/><Relationship Id="rId4" Type="http://schemas.microsoft.com/office/2007/relationships/media" Target="../media/media5.mp3"/><Relationship Id="rId9" Type="http://schemas.microsoft.com/office/2007/relationships/media" Target="../media/media2.mp3"/><Relationship Id="rId14" Type="http://schemas.openxmlformats.org/officeDocument/2006/relationships/slideLayout" Target="../slideLayouts/slideLayout7.xml"/><Relationship Id="rId22" Type="http://schemas.openxmlformats.org/officeDocument/2006/relationships/image" Target="../media/image18.png"/><Relationship Id="rId27" Type="http://schemas.openxmlformats.org/officeDocument/2006/relationships/image" Target="../media/image22.png"/><Relationship Id="rId30" Type="http://schemas.openxmlformats.org/officeDocument/2006/relationships/image" Target="../media/image26.png"/><Relationship Id="rId8" Type="http://schemas.openxmlformats.org/officeDocument/2006/relationships/audio" Target="../media/media6.mp3"/></Relationships>
</file>

<file path=ppt/slides/_rels/slide15.xml.rels><?xml version="1.0" encoding="UTF-8" standalone="yes"?>
<Relationships xmlns="http://schemas.openxmlformats.org/package/2006/relationships"><Relationship Id="rId13" Type="http://schemas.microsoft.com/office/2007/relationships/media" Target="../media/media8.mp3"/><Relationship Id="rId18" Type="http://schemas.openxmlformats.org/officeDocument/2006/relationships/image" Target="../media/image1.png"/><Relationship Id="rId26" Type="http://schemas.openxmlformats.org/officeDocument/2006/relationships/image" Target="../media/image19.png"/><Relationship Id="rId3" Type="http://schemas.openxmlformats.org/officeDocument/2006/relationships/audio" Target="NULL" TargetMode="External"/><Relationship Id="rId21" Type="http://schemas.openxmlformats.org/officeDocument/2006/relationships/image" Target="../media/image21.png"/><Relationship Id="rId7" Type="http://schemas.microsoft.com/office/2007/relationships/media" Target="../media/media6.mp3"/><Relationship Id="rId12" Type="http://schemas.openxmlformats.org/officeDocument/2006/relationships/audio" Target="../media/media7.mp3"/><Relationship Id="rId17" Type="http://schemas.openxmlformats.org/officeDocument/2006/relationships/image" Target="../media/image2.png"/><Relationship Id="rId25" Type="http://schemas.openxmlformats.org/officeDocument/2006/relationships/image" Target="../media/image18.png"/><Relationship Id="rId33" Type="http://schemas.microsoft.com/office/2007/relationships/hdphoto" Target="../media/hdphoto3.wdp"/><Relationship Id="rId2" Type="http://schemas.openxmlformats.org/officeDocument/2006/relationships/audio" Target="../media/media4.mp3"/><Relationship Id="rId16" Type="http://schemas.openxmlformats.org/officeDocument/2006/relationships/image" Target="../media/image14.jpeg"/><Relationship Id="rId20" Type="http://schemas.openxmlformats.org/officeDocument/2006/relationships/image" Target="../media/image16.png"/><Relationship Id="rId29" Type="http://schemas.openxmlformats.org/officeDocument/2006/relationships/image" Target="../media/image25.png"/><Relationship Id="rId1" Type="http://schemas.microsoft.com/office/2007/relationships/media" Target="../media/media4.mp3"/><Relationship Id="rId6" Type="http://schemas.openxmlformats.org/officeDocument/2006/relationships/audio" Target="../media/media3.mp3"/><Relationship Id="rId11" Type="http://schemas.microsoft.com/office/2007/relationships/media" Target="../media/media7.mp3"/><Relationship Id="rId24" Type="http://schemas.openxmlformats.org/officeDocument/2006/relationships/image" Target="../media/image31.png"/><Relationship Id="rId32" Type="http://schemas.openxmlformats.org/officeDocument/2006/relationships/image" Target="../media/image28.png"/><Relationship Id="rId5" Type="http://schemas.microsoft.com/office/2007/relationships/media" Target="../media/media3.mp3"/><Relationship Id="rId15" Type="http://schemas.openxmlformats.org/officeDocument/2006/relationships/notesSlide" Target="../notesSlides/notesSlide14.xml"/><Relationship Id="rId23" Type="http://schemas.openxmlformats.org/officeDocument/2006/relationships/image" Target="../media/image22.png"/><Relationship Id="rId28" Type="http://schemas.openxmlformats.org/officeDocument/2006/relationships/image" Target="../media/image24.png"/><Relationship Id="rId10" Type="http://schemas.openxmlformats.org/officeDocument/2006/relationships/audio" Target="../media/media2.mp3"/><Relationship Id="rId19" Type="http://schemas.openxmlformats.org/officeDocument/2006/relationships/image" Target="../media/image15.png"/><Relationship Id="rId31" Type="http://schemas.openxmlformats.org/officeDocument/2006/relationships/image" Target="../media/image27.png"/><Relationship Id="rId4" Type="http://schemas.microsoft.com/office/2007/relationships/media" Target="../media/media5.mp3"/><Relationship Id="rId9" Type="http://schemas.microsoft.com/office/2007/relationships/media" Target="../media/media2.mp3"/><Relationship Id="rId14" Type="http://schemas.openxmlformats.org/officeDocument/2006/relationships/slideLayout" Target="../slideLayouts/slideLayout7.xml"/><Relationship Id="rId22" Type="http://schemas.openxmlformats.org/officeDocument/2006/relationships/image" Target="../media/image23.png"/><Relationship Id="rId27" Type="http://schemas.openxmlformats.org/officeDocument/2006/relationships/image" Target="../media/image20.png"/><Relationship Id="rId30" Type="http://schemas.openxmlformats.org/officeDocument/2006/relationships/image" Target="../media/image26.png"/><Relationship Id="rId8" Type="http://schemas.openxmlformats.org/officeDocument/2006/relationships/audio" Target="../media/media6.mp3"/></Relationships>
</file>

<file path=ppt/slides/_rels/slide16.xml.rels><?xml version="1.0" encoding="UTF-8" standalone="yes"?>
<Relationships xmlns="http://schemas.openxmlformats.org/package/2006/relationships"><Relationship Id="rId13" Type="http://schemas.microsoft.com/office/2007/relationships/media" Target="../media/media8.mp3"/><Relationship Id="rId18" Type="http://schemas.openxmlformats.org/officeDocument/2006/relationships/image" Target="../media/image1.png"/><Relationship Id="rId26" Type="http://schemas.openxmlformats.org/officeDocument/2006/relationships/image" Target="../media/image23.png"/><Relationship Id="rId3" Type="http://schemas.openxmlformats.org/officeDocument/2006/relationships/audio" Target="NULL" TargetMode="External"/><Relationship Id="rId21" Type="http://schemas.openxmlformats.org/officeDocument/2006/relationships/image" Target="../media/image17.png"/><Relationship Id="rId7" Type="http://schemas.microsoft.com/office/2007/relationships/media" Target="../media/media6.mp3"/><Relationship Id="rId12" Type="http://schemas.openxmlformats.org/officeDocument/2006/relationships/audio" Target="../media/media7.mp3"/><Relationship Id="rId17" Type="http://schemas.openxmlformats.org/officeDocument/2006/relationships/image" Target="../media/image2.png"/><Relationship Id="rId25" Type="http://schemas.openxmlformats.org/officeDocument/2006/relationships/image" Target="../media/image21.png"/><Relationship Id="rId33" Type="http://schemas.microsoft.com/office/2007/relationships/hdphoto" Target="../media/hdphoto3.wdp"/><Relationship Id="rId2" Type="http://schemas.openxmlformats.org/officeDocument/2006/relationships/audio" Target="../media/media4.mp3"/><Relationship Id="rId16" Type="http://schemas.openxmlformats.org/officeDocument/2006/relationships/image" Target="../media/image14.jpeg"/><Relationship Id="rId20" Type="http://schemas.openxmlformats.org/officeDocument/2006/relationships/image" Target="../media/image16.png"/><Relationship Id="rId29" Type="http://schemas.openxmlformats.org/officeDocument/2006/relationships/image" Target="../media/image25.png"/><Relationship Id="rId1" Type="http://schemas.microsoft.com/office/2007/relationships/media" Target="../media/media4.mp3"/><Relationship Id="rId6" Type="http://schemas.openxmlformats.org/officeDocument/2006/relationships/audio" Target="../media/media3.mp3"/><Relationship Id="rId11" Type="http://schemas.microsoft.com/office/2007/relationships/media" Target="../media/media7.mp3"/><Relationship Id="rId24" Type="http://schemas.openxmlformats.org/officeDocument/2006/relationships/image" Target="../media/image20.png"/><Relationship Id="rId32" Type="http://schemas.openxmlformats.org/officeDocument/2006/relationships/image" Target="../media/image28.png"/><Relationship Id="rId5" Type="http://schemas.microsoft.com/office/2007/relationships/media" Target="../media/media3.mp3"/><Relationship Id="rId15" Type="http://schemas.openxmlformats.org/officeDocument/2006/relationships/notesSlide" Target="../notesSlides/notesSlide15.xml"/><Relationship Id="rId23" Type="http://schemas.openxmlformats.org/officeDocument/2006/relationships/image" Target="../media/image19.png"/><Relationship Id="rId28" Type="http://schemas.openxmlformats.org/officeDocument/2006/relationships/image" Target="../media/image24.png"/><Relationship Id="rId10" Type="http://schemas.openxmlformats.org/officeDocument/2006/relationships/audio" Target="../media/media2.mp3"/><Relationship Id="rId19" Type="http://schemas.openxmlformats.org/officeDocument/2006/relationships/image" Target="../media/image15.png"/><Relationship Id="rId31" Type="http://schemas.openxmlformats.org/officeDocument/2006/relationships/image" Target="../media/image27.png"/><Relationship Id="rId4" Type="http://schemas.microsoft.com/office/2007/relationships/media" Target="../media/media5.mp3"/><Relationship Id="rId9" Type="http://schemas.microsoft.com/office/2007/relationships/media" Target="../media/media2.mp3"/><Relationship Id="rId14" Type="http://schemas.openxmlformats.org/officeDocument/2006/relationships/slideLayout" Target="../slideLayouts/slideLayout7.xml"/><Relationship Id="rId22" Type="http://schemas.openxmlformats.org/officeDocument/2006/relationships/image" Target="../media/image18.png"/><Relationship Id="rId27" Type="http://schemas.openxmlformats.org/officeDocument/2006/relationships/image" Target="../media/image22.png"/><Relationship Id="rId30" Type="http://schemas.openxmlformats.org/officeDocument/2006/relationships/image" Target="../media/image26.png"/><Relationship Id="rId8" Type="http://schemas.openxmlformats.org/officeDocument/2006/relationships/audio" Target="../media/media6.mp3"/></Relationships>
</file>

<file path=ppt/slides/_rels/slide17.xml.rels><?xml version="1.0" encoding="UTF-8" standalone="yes"?>
<Relationships xmlns="http://schemas.openxmlformats.org/package/2006/relationships"><Relationship Id="rId13" Type="http://schemas.microsoft.com/office/2007/relationships/media" Target="../media/media8.mp3"/><Relationship Id="rId18" Type="http://schemas.openxmlformats.org/officeDocument/2006/relationships/image" Target="../media/image1.png"/><Relationship Id="rId26" Type="http://schemas.openxmlformats.org/officeDocument/2006/relationships/image" Target="../media/image19.png"/><Relationship Id="rId3" Type="http://schemas.openxmlformats.org/officeDocument/2006/relationships/audio" Target="NULL" TargetMode="External"/><Relationship Id="rId21" Type="http://schemas.openxmlformats.org/officeDocument/2006/relationships/image" Target="../media/image21.png"/><Relationship Id="rId7" Type="http://schemas.microsoft.com/office/2007/relationships/media" Target="../media/media6.mp3"/><Relationship Id="rId12" Type="http://schemas.openxmlformats.org/officeDocument/2006/relationships/audio" Target="../media/media7.mp3"/><Relationship Id="rId17" Type="http://schemas.openxmlformats.org/officeDocument/2006/relationships/image" Target="../media/image2.png"/><Relationship Id="rId25" Type="http://schemas.openxmlformats.org/officeDocument/2006/relationships/image" Target="../media/image18.png"/><Relationship Id="rId33" Type="http://schemas.microsoft.com/office/2007/relationships/hdphoto" Target="../media/hdphoto3.wdp"/><Relationship Id="rId2" Type="http://schemas.openxmlformats.org/officeDocument/2006/relationships/audio" Target="../media/media4.mp3"/><Relationship Id="rId16" Type="http://schemas.openxmlformats.org/officeDocument/2006/relationships/image" Target="../media/image14.jpeg"/><Relationship Id="rId20" Type="http://schemas.openxmlformats.org/officeDocument/2006/relationships/image" Target="../media/image16.png"/><Relationship Id="rId29" Type="http://schemas.openxmlformats.org/officeDocument/2006/relationships/image" Target="../media/image25.png"/><Relationship Id="rId1" Type="http://schemas.microsoft.com/office/2007/relationships/media" Target="../media/media4.mp3"/><Relationship Id="rId6" Type="http://schemas.openxmlformats.org/officeDocument/2006/relationships/audio" Target="../media/media3.mp3"/><Relationship Id="rId11" Type="http://schemas.microsoft.com/office/2007/relationships/media" Target="../media/media7.mp3"/><Relationship Id="rId24" Type="http://schemas.openxmlformats.org/officeDocument/2006/relationships/image" Target="../media/image31.png"/><Relationship Id="rId32" Type="http://schemas.openxmlformats.org/officeDocument/2006/relationships/image" Target="../media/image28.png"/><Relationship Id="rId5" Type="http://schemas.microsoft.com/office/2007/relationships/media" Target="../media/media3.mp3"/><Relationship Id="rId15" Type="http://schemas.openxmlformats.org/officeDocument/2006/relationships/notesSlide" Target="../notesSlides/notesSlide16.xml"/><Relationship Id="rId23" Type="http://schemas.openxmlformats.org/officeDocument/2006/relationships/image" Target="../media/image22.png"/><Relationship Id="rId28" Type="http://schemas.openxmlformats.org/officeDocument/2006/relationships/image" Target="../media/image24.png"/><Relationship Id="rId10" Type="http://schemas.openxmlformats.org/officeDocument/2006/relationships/audio" Target="../media/media2.mp3"/><Relationship Id="rId19" Type="http://schemas.openxmlformats.org/officeDocument/2006/relationships/image" Target="../media/image15.png"/><Relationship Id="rId31" Type="http://schemas.openxmlformats.org/officeDocument/2006/relationships/image" Target="../media/image27.png"/><Relationship Id="rId4" Type="http://schemas.microsoft.com/office/2007/relationships/media" Target="../media/media5.mp3"/><Relationship Id="rId9" Type="http://schemas.microsoft.com/office/2007/relationships/media" Target="../media/media2.mp3"/><Relationship Id="rId14" Type="http://schemas.openxmlformats.org/officeDocument/2006/relationships/slideLayout" Target="../slideLayouts/slideLayout7.xml"/><Relationship Id="rId22" Type="http://schemas.openxmlformats.org/officeDocument/2006/relationships/image" Target="../media/image23.png"/><Relationship Id="rId27" Type="http://schemas.openxmlformats.org/officeDocument/2006/relationships/image" Target="../media/image20.png"/><Relationship Id="rId30" Type="http://schemas.openxmlformats.org/officeDocument/2006/relationships/image" Target="../media/image26.png"/><Relationship Id="rId8" Type="http://schemas.openxmlformats.org/officeDocument/2006/relationships/audio" Target="../media/media6.mp3"/></Relationships>
</file>

<file path=ppt/slides/_rels/slide18.xml.rels><?xml version="1.0" encoding="UTF-8" standalone="yes"?>
<Relationships xmlns="http://schemas.openxmlformats.org/package/2006/relationships"><Relationship Id="rId13" Type="http://schemas.microsoft.com/office/2007/relationships/media" Target="../media/media8.mp3"/><Relationship Id="rId18" Type="http://schemas.openxmlformats.org/officeDocument/2006/relationships/image" Target="../media/image1.png"/><Relationship Id="rId26" Type="http://schemas.openxmlformats.org/officeDocument/2006/relationships/image" Target="../media/image22.png"/><Relationship Id="rId3" Type="http://schemas.openxmlformats.org/officeDocument/2006/relationships/audio" Target="NULL" TargetMode="External"/><Relationship Id="rId21" Type="http://schemas.openxmlformats.org/officeDocument/2006/relationships/image" Target="../media/image17.png"/><Relationship Id="rId7" Type="http://schemas.microsoft.com/office/2007/relationships/media" Target="../media/media6.mp3"/><Relationship Id="rId12" Type="http://schemas.openxmlformats.org/officeDocument/2006/relationships/audio" Target="../media/media7.mp3"/><Relationship Id="rId17" Type="http://schemas.openxmlformats.org/officeDocument/2006/relationships/image" Target="../media/image2.png"/><Relationship Id="rId25" Type="http://schemas.openxmlformats.org/officeDocument/2006/relationships/image" Target="../media/image21.png"/><Relationship Id="rId33" Type="http://schemas.microsoft.com/office/2007/relationships/hdphoto" Target="../media/hdphoto3.wdp"/><Relationship Id="rId2" Type="http://schemas.openxmlformats.org/officeDocument/2006/relationships/audio" Target="../media/media4.mp3"/><Relationship Id="rId16" Type="http://schemas.openxmlformats.org/officeDocument/2006/relationships/image" Target="../media/image14.jpeg"/><Relationship Id="rId20" Type="http://schemas.openxmlformats.org/officeDocument/2006/relationships/image" Target="../media/image16.png"/><Relationship Id="rId29" Type="http://schemas.openxmlformats.org/officeDocument/2006/relationships/image" Target="../media/image25.png"/><Relationship Id="rId1" Type="http://schemas.microsoft.com/office/2007/relationships/media" Target="../media/media4.mp3"/><Relationship Id="rId6" Type="http://schemas.openxmlformats.org/officeDocument/2006/relationships/audio" Target="../media/media3.mp3"/><Relationship Id="rId11" Type="http://schemas.microsoft.com/office/2007/relationships/media" Target="../media/media7.mp3"/><Relationship Id="rId24" Type="http://schemas.openxmlformats.org/officeDocument/2006/relationships/image" Target="../media/image20.png"/><Relationship Id="rId32" Type="http://schemas.openxmlformats.org/officeDocument/2006/relationships/image" Target="../media/image28.png"/><Relationship Id="rId5" Type="http://schemas.microsoft.com/office/2007/relationships/media" Target="../media/media3.mp3"/><Relationship Id="rId15" Type="http://schemas.openxmlformats.org/officeDocument/2006/relationships/notesSlide" Target="../notesSlides/notesSlide17.xml"/><Relationship Id="rId23" Type="http://schemas.openxmlformats.org/officeDocument/2006/relationships/image" Target="../media/image19.png"/><Relationship Id="rId28" Type="http://schemas.openxmlformats.org/officeDocument/2006/relationships/image" Target="../media/image24.png"/><Relationship Id="rId10" Type="http://schemas.openxmlformats.org/officeDocument/2006/relationships/audio" Target="../media/media2.mp3"/><Relationship Id="rId19" Type="http://schemas.openxmlformats.org/officeDocument/2006/relationships/image" Target="../media/image15.png"/><Relationship Id="rId31" Type="http://schemas.openxmlformats.org/officeDocument/2006/relationships/image" Target="../media/image27.png"/><Relationship Id="rId4" Type="http://schemas.microsoft.com/office/2007/relationships/media" Target="../media/media5.mp3"/><Relationship Id="rId9" Type="http://schemas.microsoft.com/office/2007/relationships/media" Target="../media/media2.mp3"/><Relationship Id="rId14" Type="http://schemas.openxmlformats.org/officeDocument/2006/relationships/slideLayout" Target="../slideLayouts/slideLayout7.xml"/><Relationship Id="rId22" Type="http://schemas.openxmlformats.org/officeDocument/2006/relationships/image" Target="../media/image18.png"/><Relationship Id="rId27" Type="http://schemas.openxmlformats.org/officeDocument/2006/relationships/image" Target="../media/image23.png"/><Relationship Id="rId30" Type="http://schemas.openxmlformats.org/officeDocument/2006/relationships/image" Target="../media/image26.png"/><Relationship Id="rId8" Type="http://schemas.openxmlformats.org/officeDocument/2006/relationships/audio" Target="../media/media6.mp3"/></Relationships>
</file>

<file path=ppt/slides/_rels/slide19.xml.rels><?xml version="1.0" encoding="UTF-8" standalone="yes"?>
<Relationships xmlns="http://schemas.openxmlformats.org/package/2006/relationships"><Relationship Id="rId13" Type="http://schemas.microsoft.com/office/2007/relationships/media" Target="../media/media8.mp3"/><Relationship Id="rId18" Type="http://schemas.openxmlformats.org/officeDocument/2006/relationships/image" Target="../media/image1.png"/><Relationship Id="rId26" Type="http://schemas.openxmlformats.org/officeDocument/2006/relationships/image" Target="../media/image19.png"/><Relationship Id="rId3" Type="http://schemas.openxmlformats.org/officeDocument/2006/relationships/audio" Target="NULL" TargetMode="External"/><Relationship Id="rId21" Type="http://schemas.openxmlformats.org/officeDocument/2006/relationships/image" Target="../media/image21.png"/><Relationship Id="rId7" Type="http://schemas.microsoft.com/office/2007/relationships/media" Target="../media/media6.mp3"/><Relationship Id="rId12" Type="http://schemas.openxmlformats.org/officeDocument/2006/relationships/audio" Target="../media/media7.mp3"/><Relationship Id="rId17" Type="http://schemas.openxmlformats.org/officeDocument/2006/relationships/image" Target="../media/image2.png"/><Relationship Id="rId25" Type="http://schemas.openxmlformats.org/officeDocument/2006/relationships/image" Target="../media/image18.png"/><Relationship Id="rId33" Type="http://schemas.microsoft.com/office/2007/relationships/hdphoto" Target="../media/hdphoto3.wdp"/><Relationship Id="rId2" Type="http://schemas.openxmlformats.org/officeDocument/2006/relationships/audio" Target="../media/media4.mp3"/><Relationship Id="rId16" Type="http://schemas.openxmlformats.org/officeDocument/2006/relationships/image" Target="../media/image14.jpeg"/><Relationship Id="rId20" Type="http://schemas.openxmlformats.org/officeDocument/2006/relationships/image" Target="../media/image16.png"/><Relationship Id="rId29" Type="http://schemas.openxmlformats.org/officeDocument/2006/relationships/image" Target="../media/image25.png"/><Relationship Id="rId1" Type="http://schemas.microsoft.com/office/2007/relationships/media" Target="../media/media4.mp3"/><Relationship Id="rId6" Type="http://schemas.openxmlformats.org/officeDocument/2006/relationships/audio" Target="../media/media3.mp3"/><Relationship Id="rId11" Type="http://schemas.microsoft.com/office/2007/relationships/media" Target="../media/media7.mp3"/><Relationship Id="rId24" Type="http://schemas.openxmlformats.org/officeDocument/2006/relationships/image" Target="../media/image31.png"/><Relationship Id="rId32" Type="http://schemas.openxmlformats.org/officeDocument/2006/relationships/image" Target="../media/image28.png"/><Relationship Id="rId5" Type="http://schemas.microsoft.com/office/2007/relationships/media" Target="../media/media3.mp3"/><Relationship Id="rId15" Type="http://schemas.openxmlformats.org/officeDocument/2006/relationships/notesSlide" Target="../notesSlides/notesSlide18.xml"/><Relationship Id="rId23" Type="http://schemas.openxmlformats.org/officeDocument/2006/relationships/image" Target="../media/image23.png"/><Relationship Id="rId28" Type="http://schemas.openxmlformats.org/officeDocument/2006/relationships/image" Target="../media/image24.png"/><Relationship Id="rId10" Type="http://schemas.openxmlformats.org/officeDocument/2006/relationships/audio" Target="../media/media2.mp3"/><Relationship Id="rId19" Type="http://schemas.openxmlformats.org/officeDocument/2006/relationships/image" Target="../media/image15.png"/><Relationship Id="rId31" Type="http://schemas.openxmlformats.org/officeDocument/2006/relationships/image" Target="../media/image27.png"/><Relationship Id="rId4" Type="http://schemas.microsoft.com/office/2007/relationships/media" Target="../media/media5.mp3"/><Relationship Id="rId9" Type="http://schemas.microsoft.com/office/2007/relationships/media" Target="../media/media2.mp3"/><Relationship Id="rId14" Type="http://schemas.openxmlformats.org/officeDocument/2006/relationships/slideLayout" Target="../slideLayouts/slideLayout7.xml"/><Relationship Id="rId22" Type="http://schemas.openxmlformats.org/officeDocument/2006/relationships/image" Target="../media/image22.png"/><Relationship Id="rId27" Type="http://schemas.openxmlformats.org/officeDocument/2006/relationships/image" Target="../media/image20.png"/><Relationship Id="rId30" Type="http://schemas.openxmlformats.org/officeDocument/2006/relationships/image" Target="../media/image26.png"/><Relationship Id="rId8" Type="http://schemas.openxmlformats.org/officeDocument/2006/relationships/audio" Target="../media/media6.mp3"/></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3" Type="http://schemas.microsoft.com/office/2007/relationships/media" Target="../media/media8.mp3"/><Relationship Id="rId18" Type="http://schemas.openxmlformats.org/officeDocument/2006/relationships/image" Target="../media/image1.png"/><Relationship Id="rId26" Type="http://schemas.openxmlformats.org/officeDocument/2006/relationships/image" Target="../media/image23.png"/><Relationship Id="rId3" Type="http://schemas.openxmlformats.org/officeDocument/2006/relationships/audio" Target="NULL" TargetMode="External"/><Relationship Id="rId21" Type="http://schemas.openxmlformats.org/officeDocument/2006/relationships/image" Target="../media/image17.png"/><Relationship Id="rId7" Type="http://schemas.microsoft.com/office/2007/relationships/media" Target="../media/media6.mp3"/><Relationship Id="rId12" Type="http://schemas.openxmlformats.org/officeDocument/2006/relationships/audio" Target="../media/media7.mp3"/><Relationship Id="rId17" Type="http://schemas.openxmlformats.org/officeDocument/2006/relationships/image" Target="../media/image2.png"/><Relationship Id="rId25" Type="http://schemas.openxmlformats.org/officeDocument/2006/relationships/image" Target="../media/image21.png"/><Relationship Id="rId33" Type="http://schemas.microsoft.com/office/2007/relationships/hdphoto" Target="../media/hdphoto3.wdp"/><Relationship Id="rId2" Type="http://schemas.openxmlformats.org/officeDocument/2006/relationships/audio" Target="../media/media4.mp3"/><Relationship Id="rId16" Type="http://schemas.openxmlformats.org/officeDocument/2006/relationships/image" Target="../media/image14.jpeg"/><Relationship Id="rId20" Type="http://schemas.openxmlformats.org/officeDocument/2006/relationships/image" Target="../media/image16.png"/><Relationship Id="rId29" Type="http://schemas.openxmlformats.org/officeDocument/2006/relationships/image" Target="../media/image25.png"/><Relationship Id="rId1" Type="http://schemas.microsoft.com/office/2007/relationships/media" Target="../media/media4.mp3"/><Relationship Id="rId6" Type="http://schemas.openxmlformats.org/officeDocument/2006/relationships/audio" Target="../media/media3.mp3"/><Relationship Id="rId11" Type="http://schemas.microsoft.com/office/2007/relationships/media" Target="../media/media7.mp3"/><Relationship Id="rId24" Type="http://schemas.openxmlformats.org/officeDocument/2006/relationships/image" Target="../media/image20.png"/><Relationship Id="rId32" Type="http://schemas.openxmlformats.org/officeDocument/2006/relationships/image" Target="../media/image28.png"/><Relationship Id="rId5" Type="http://schemas.microsoft.com/office/2007/relationships/media" Target="../media/media3.mp3"/><Relationship Id="rId15" Type="http://schemas.openxmlformats.org/officeDocument/2006/relationships/notesSlide" Target="../notesSlides/notesSlide19.xml"/><Relationship Id="rId23" Type="http://schemas.openxmlformats.org/officeDocument/2006/relationships/image" Target="../media/image19.png"/><Relationship Id="rId28" Type="http://schemas.openxmlformats.org/officeDocument/2006/relationships/image" Target="../media/image24.png"/><Relationship Id="rId10" Type="http://schemas.openxmlformats.org/officeDocument/2006/relationships/audio" Target="../media/media2.mp3"/><Relationship Id="rId19" Type="http://schemas.openxmlformats.org/officeDocument/2006/relationships/image" Target="../media/image15.png"/><Relationship Id="rId31" Type="http://schemas.openxmlformats.org/officeDocument/2006/relationships/image" Target="../media/image27.png"/><Relationship Id="rId4" Type="http://schemas.microsoft.com/office/2007/relationships/media" Target="../media/media5.mp3"/><Relationship Id="rId9" Type="http://schemas.microsoft.com/office/2007/relationships/media" Target="../media/media2.mp3"/><Relationship Id="rId14" Type="http://schemas.openxmlformats.org/officeDocument/2006/relationships/slideLayout" Target="../slideLayouts/slideLayout7.xml"/><Relationship Id="rId22" Type="http://schemas.openxmlformats.org/officeDocument/2006/relationships/image" Target="../media/image18.png"/><Relationship Id="rId27" Type="http://schemas.openxmlformats.org/officeDocument/2006/relationships/image" Target="../media/image22.png"/><Relationship Id="rId30" Type="http://schemas.openxmlformats.org/officeDocument/2006/relationships/image" Target="../media/image26.png"/><Relationship Id="rId8" Type="http://schemas.openxmlformats.org/officeDocument/2006/relationships/audio" Target="../media/media6.mp3"/></Relationships>
</file>

<file path=ppt/slides/_rels/slide21.xml.rels><?xml version="1.0" encoding="UTF-8" standalone="yes"?>
<Relationships xmlns="http://schemas.openxmlformats.org/package/2006/relationships"><Relationship Id="rId8" Type="http://schemas.microsoft.com/office/2007/relationships/hdphoto" Target="../media/hdphoto1.wdp"/><Relationship Id="rId13" Type="http://schemas.openxmlformats.org/officeDocument/2006/relationships/image" Target="../media/image11.png"/><Relationship Id="rId3" Type="http://schemas.openxmlformats.org/officeDocument/2006/relationships/slideLayout" Target="../slideLayouts/slideLayout7.xml"/><Relationship Id="rId7" Type="http://schemas.openxmlformats.org/officeDocument/2006/relationships/image" Target="../media/image5.png"/><Relationship Id="rId12"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jpg"/><Relationship Id="rId11" Type="http://schemas.openxmlformats.org/officeDocument/2006/relationships/image" Target="../media/image8.png"/><Relationship Id="rId5" Type="http://schemas.openxmlformats.org/officeDocument/2006/relationships/image" Target="../media/image1.png"/><Relationship Id="rId10" Type="http://schemas.openxmlformats.org/officeDocument/2006/relationships/image" Target="../media/image12.png"/><Relationship Id="rId4" Type="http://schemas.openxmlformats.org/officeDocument/2006/relationships/notesSlide" Target="../notesSlides/notesSlide20.xml"/><Relationship Id="rId9"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13" Type="http://schemas.microsoft.com/office/2007/relationships/media" Target="../media/media8.mp3"/><Relationship Id="rId18" Type="http://schemas.openxmlformats.org/officeDocument/2006/relationships/image" Target="../media/image1.png"/><Relationship Id="rId26" Type="http://schemas.openxmlformats.org/officeDocument/2006/relationships/image" Target="../media/image22.png"/><Relationship Id="rId3" Type="http://schemas.openxmlformats.org/officeDocument/2006/relationships/audio" Target="NULL" TargetMode="External"/><Relationship Id="rId21" Type="http://schemas.openxmlformats.org/officeDocument/2006/relationships/image" Target="../media/image17.png"/><Relationship Id="rId7" Type="http://schemas.microsoft.com/office/2007/relationships/media" Target="../media/media6.mp3"/><Relationship Id="rId12" Type="http://schemas.openxmlformats.org/officeDocument/2006/relationships/audio" Target="../media/media7.mp3"/><Relationship Id="rId17" Type="http://schemas.openxmlformats.org/officeDocument/2006/relationships/image" Target="../media/image2.png"/><Relationship Id="rId25" Type="http://schemas.openxmlformats.org/officeDocument/2006/relationships/image" Target="../media/image21.png"/><Relationship Id="rId33" Type="http://schemas.microsoft.com/office/2007/relationships/hdphoto" Target="../media/hdphoto3.wdp"/><Relationship Id="rId2" Type="http://schemas.openxmlformats.org/officeDocument/2006/relationships/audio" Target="../media/media4.mp3"/><Relationship Id="rId16" Type="http://schemas.openxmlformats.org/officeDocument/2006/relationships/image" Target="../media/image14.jpeg"/><Relationship Id="rId20" Type="http://schemas.openxmlformats.org/officeDocument/2006/relationships/image" Target="../media/image16.png"/><Relationship Id="rId29" Type="http://schemas.openxmlformats.org/officeDocument/2006/relationships/image" Target="../media/image25.png"/><Relationship Id="rId1" Type="http://schemas.microsoft.com/office/2007/relationships/media" Target="../media/media4.mp3"/><Relationship Id="rId6" Type="http://schemas.openxmlformats.org/officeDocument/2006/relationships/audio" Target="../media/media3.mp3"/><Relationship Id="rId11" Type="http://schemas.microsoft.com/office/2007/relationships/media" Target="../media/media7.mp3"/><Relationship Id="rId24" Type="http://schemas.openxmlformats.org/officeDocument/2006/relationships/image" Target="../media/image20.png"/><Relationship Id="rId32" Type="http://schemas.openxmlformats.org/officeDocument/2006/relationships/image" Target="../media/image28.png"/><Relationship Id="rId5" Type="http://schemas.microsoft.com/office/2007/relationships/media" Target="../media/media3.mp3"/><Relationship Id="rId15" Type="http://schemas.openxmlformats.org/officeDocument/2006/relationships/notesSlide" Target="../notesSlides/notesSlide3.xml"/><Relationship Id="rId23" Type="http://schemas.openxmlformats.org/officeDocument/2006/relationships/image" Target="../media/image19.png"/><Relationship Id="rId28" Type="http://schemas.openxmlformats.org/officeDocument/2006/relationships/image" Target="../media/image24.png"/><Relationship Id="rId10" Type="http://schemas.openxmlformats.org/officeDocument/2006/relationships/audio" Target="../media/media2.mp3"/><Relationship Id="rId19" Type="http://schemas.openxmlformats.org/officeDocument/2006/relationships/image" Target="../media/image15.png"/><Relationship Id="rId31" Type="http://schemas.openxmlformats.org/officeDocument/2006/relationships/image" Target="../media/image27.png"/><Relationship Id="rId4" Type="http://schemas.microsoft.com/office/2007/relationships/media" Target="../media/media5.mp3"/><Relationship Id="rId9" Type="http://schemas.microsoft.com/office/2007/relationships/media" Target="../media/media2.mp3"/><Relationship Id="rId14" Type="http://schemas.openxmlformats.org/officeDocument/2006/relationships/slideLayout" Target="../slideLayouts/slideLayout7.xml"/><Relationship Id="rId22" Type="http://schemas.openxmlformats.org/officeDocument/2006/relationships/image" Target="../media/image18.png"/><Relationship Id="rId27" Type="http://schemas.openxmlformats.org/officeDocument/2006/relationships/image" Target="../media/image23.png"/><Relationship Id="rId30" Type="http://schemas.openxmlformats.org/officeDocument/2006/relationships/image" Target="../media/image26.png"/><Relationship Id="rId8" Type="http://schemas.openxmlformats.org/officeDocument/2006/relationships/audio" Target="../media/media6.mp3"/></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jpg"/><Relationship Id="rId7" Type="http://schemas.openxmlformats.org/officeDocument/2006/relationships/image" Target="../media/image29.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microsoft.com/office/2007/relationships/hdphoto" Target="../media/hdphoto1.wdp"/><Relationship Id="rId11" Type="http://schemas.openxmlformats.org/officeDocument/2006/relationships/image" Target="../media/image30.png"/><Relationship Id="rId5" Type="http://schemas.openxmlformats.org/officeDocument/2006/relationships/image" Target="../media/image5.png"/><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8.png"/></Relationships>
</file>

<file path=ppt/slides/_rels/slide6.xml.rels><?xml version="1.0" encoding="UTF-8" standalone="yes"?>
<Relationships xmlns="http://schemas.openxmlformats.org/package/2006/relationships"><Relationship Id="rId13" Type="http://schemas.microsoft.com/office/2007/relationships/media" Target="../media/media8.mp3"/><Relationship Id="rId18" Type="http://schemas.openxmlformats.org/officeDocument/2006/relationships/image" Target="../media/image1.png"/><Relationship Id="rId26" Type="http://schemas.openxmlformats.org/officeDocument/2006/relationships/image" Target="../media/image23.png"/><Relationship Id="rId3" Type="http://schemas.openxmlformats.org/officeDocument/2006/relationships/audio" Target="NULL" TargetMode="External"/><Relationship Id="rId21" Type="http://schemas.openxmlformats.org/officeDocument/2006/relationships/image" Target="../media/image17.png"/><Relationship Id="rId7" Type="http://schemas.microsoft.com/office/2007/relationships/media" Target="../media/media6.mp3"/><Relationship Id="rId12" Type="http://schemas.openxmlformats.org/officeDocument/2006/relationships/audio" Target="../media/media7.mp3"/><Relationship Id="rId17" Type="http://schemas.openxmlformats.org/officeDocument/2006/relationships/image" Target="../media/image2.png"/><Relationship Id="rId25" Type="http://schemas.openxmlformats.org/officeDocument/2006/relationships/image" Target="../media/image21.png"/><Relationship Id="rId33" Type="http://schemas.microsoft.com/office/2007/relationships/hdphoto" Target="../media/hdphoto3.wdp"/><Relationship Id="rId2" Type="http://schemas.openxmlformats.org/officeDocument/2006/relationships/audio" Target="../media/media4.mp3"/><Relationship Id="rId16" Type="http://schemas.openxmlformats.org/officeDocument/2006/relationships/image" Target="../media/image14.jpeg"/><Relationship Id="rId20" Type="http://schemas.openxmlformats.org/officeDocument/2006/relationships/image" Target="../media/image16.png"/><Relationship Id="rId29" Type="http://schemas.openxmlformats.org/officeDocument/2006/relationships/image" Target="../media/image25.png"/><Relationship Id="rId1" Type="http://schemas.microsoft.com/office/2007/relationships/media" Target="../media/media4.mp3"/><Relationship Id="rId6" Type="http://schemas.openxmlformats.org/officeDocument/2006/relationships/audio" Target="../media/media3.mp3"/><Relationship Id="rId11" Type="http://schemas.microsoft.com/office/2007/relationships/media" Target="../media/media7.mp3"/><Relationship Id="rId24" Type="http://schemas.openxmlformats.org/officeDocument/2006/relationships/image" Target="../media/image20.png"/><Relationship Id="rId32" Type="http://schemas.openxmlformats.org/officeDocument/2006/relationships/image" Target="../media/image28.png"/><Relationship Id="rId5" Type="http://schemas.microsoft.com/office/2007/relationships/media" Target="../media/media3.mp3"/><Relationship Id="rId15" Type="http://schemas.openxmlformats.org/officeDocument/2006/relationships/notesSlide" Target="../notesSlides/notesSlide5.xml"/><Relationship Id="rId23" Type="http://schemas.openxmlformats.org/officeDocument/2006/relationships/image" Target="../media/image19.png"/><Relationship Id="rId28" Type="http://schemas.openxmlformats.org/officeDocument/2006/relationships/image" Target="../media/image24.png"/><Relationship Id="rId10" Type="http://schemas.openxmlformats.org/officeDocument/2006/relationships/audio" Target="../media/media2.mp3"/><Relationship Id="rId19" Type="http://schemas.openxmlformats.org/officeDocument/2006/relationships/image" Target="../media/image15.png"/><Relationship Id="rId31" Type="http://schemas.openxmlformats.org/officeDocument/2006/relationships/image" Target="../media/image27.png"/><Relationship Id="rId4" Type="http://schemas.microsoft.com/office/2007/relationships/media" Target="../media/media5.mp3"/><Relationship Id="rId9" Type="http://schemas.microsoft.com/office/2007/relationships/media" Target="../media/media2.mp3"/><Relationship Id="rId14" Type="http://schemas.openxmlformats.org/officeDocument/2006/relationships/slideLayout" Target="../slideLayouts/slideLayout7.xml"/><Relationship Id="rId22" Type="http://schemas.openxmlformats.org/officeDocument/2006/relationships/image" Target="../media/image18.png"/><Relationship Id="rId27" Type="http://schemas.openxmlformats.org/officeDocument/2006/relationships/image" Target="../media/image22.png"/><Relationship Id="rId30" Type="http://schemas.openxmlformats.org/officeDocument/2006/relationships/image" Target="../media/image26.png"/><Relationship Id="rId8" Type="http://schemas.openxmlformats.org/officeDocument/2006/relationships/audio" Target="../media/media6.mp3"/></Relationships>
</file>

<file path=ppt/slides/_rels/slide7.xml.rels><?xml version="1.0" encoding="UTF-8" standalone="yes"?>
<Relationships xmlns="http://schemas.openxmlformats.org/package/2006/relationships"><Relationship Id="rId13" Type="http://schemas.microsoft.com/office/2007/relationships/media" Target="../media/media8.mp3"/><Relationship Id="rId18" Type="http://schemas.openxmlformats.org/officeDocument/2006/relationships/image" Target="../media/image1.png"/><Relationship Id="rId26" Type="http://schemas.openxmlformats.org/officeDocument/2006/relationships/image" Target="../media/image23.png"/><Relationship Id="rId3" Type="http://schemas.openxmlformats.org/officeDocument/2006/relationships/audio" Target="NULL" TargetMode="External"/><Relationship Id="rId21" Type="http://schemas.openxmlformats.org/officeDocument/2006/relationships/image" Target="../media/image17.png"/><Relationship Id="rId7" Type="http://schemas.microsoft.com/office/2007/relationships/media" Target="../media/media6.mp3"/><Relationship Id="rId12" Type="http://schemas.openxmlformats.org/officeDocument/2006/relationships/audio" Target="../media/media7.mp3"/><Relationship Id="rId17" Type="http://schemas.openxmlformats.org/officeDocument/2006/relationships/image" Target="../media/image2.png"/><Relationship Id="rId25" Type="http://schemas.openxmlformats.org/officeDocument/2006/relationships/image" Target="../media/image21.png"/><Relationship Id="rId33" Type="http://schemas.microsoft.com/office/2007/relationships/hdphoto" Target="../media/hdphoto3.wdp"/><Relationship Id="rId2" Type="http://schemas.openxmlformats.org/officeDocument/2006/relationships/audio" Target="../media/media4.mp3"/><Relationship Id="rId16" Type="http://schemas.openxmlformats.org/officeDocument/2006/relationships/image" Target="../media/image14.jpeg"/><Relationship Id="rId20" Type="http://schemas.openxmlformats.org/officeDocument/2006/relationships/image" Target="../media/image16.png"/><Relationship Id="rId29" Type="http://schemas.openxmlformats.org/officeDocument/2006/relationships/image" Target="../media/image25.png"/><Relationship Id="rId1" Type="http://schemas.microsoft.com/office/2007/relationships/media" Target="../media/media4.mp3"/><Relationship Id="rId6" Type="http://schemas.openxmlformats.org/officeDocument/2006/relationships/audio" Target="../media/media3.mp3"/><Relationship Id="rId11" Type="http://schemas.microsoft.com/office/2007/relationships/media" Target="../media/media7.mp3"/><Relationship Id="rId24" Type="http://schemas.openxmlformats.org/officeDocument/2006/relationships/image" Target="../media/image20.png"/><Relationship Id="rId32" Type="http://schemas.openxmlformats.org/officeDocument/2006/relationships/image" Target="../media/image28.png"/><Relationship Id="rId5" Type="http://schemas.microsoft.com/office/2007/relationships/media" Target="../media/media3.mp3"/><Relationship Id="rId15" Type="http://schemas.openxmlformats.org/officeDocument/2006/relationships/notesSlide" Target="../notesSlides/notesSlide6.xml"/><Relationship Id="rId23" Type="http://schemas.openxmlformats.org/officeDocument/2006/relationships/image" Target="../media/image19.png"/><Relationship Id="rId28" Type="http://schemas.openxmlformats.org/officeDocument/2006/relationships/image" Target="../media/image24.png"/><Relationship Id="rId10" Type="http://schemas.openxmlformats.org/officeDocument/2006/relationships/audio" Target="../media/media2.mp3"/><Relationship Id="rId19" Type="http://schemas.openxmlformats.org/officeDocument/2006/relationships/image" Target="../media/image15.png"/><Relationship Id="rId31" Type="http://schemas.openxmlformats.org/officeDocument/2006/relationships/image" Target="../media/image27.png"/><Relationship Id="rId4" Type="http://schemas.microsoft.com/office/2007/relationships/media" Target="../media/media5.mp3"/><Relationship Id="rId9" Type="http://schemas.microsoft.com/office/2007/relationships/media" Target="../media/media2.mp3"/><Relationship Id="rId14" Type="http://schemas.openxmlformats.org/officeDocument/2006/relationships/slideLayout" Target="../slideLayouts/slideLayout7.xml"/><Relationship Id="rId22" Type="http://schemas.openxmlformats.org/officeDocument/2006/relationships/image" Target="../media/image18.png"/><Relationship Id="rId27" Type="http://schemas.openxmlformats.org/officeDocument/2006/relationships/image" Target="../media/image22.png"/><Relationship Id="rId30" Type="http://schemas.openxmlformats.org/officeDocument/2006/relationships/image" Target="../media/image26.png"/><Relationship Id="rId8" Type="http://schemas.openxmlformats.org/officeDocument/2006/relationships/audio" Target="../media/media6.mp3"/></Relationships>
</file>

<file path=ppt/slides/_rels/slide8.xml.rels><?xml version="1.0" encoding="UTF-8" standalone="yes"?>
<Relationships xmlns="http://schemas.openxmlformats.org/package/2006/relationships"><Relationship Id="rId13" Type="http://schemas.microsoft.com/office/2007/relationships/media" Target="../media/media8.mp3"/><Relationship Id="rId18" Type="http://schemas.openxmlformats.org/officeDocument/2006/relationships/image" Target="../media/image1.png"/><Relationship Id="rId26" Type="http://schemas.openxmlformats.org/officeDocument/2006/relationships/image" Target="../media/image19.png"/><Relationship Id="rId3" Type="http://schemas.openxmlformats.org/officeDocument/2006/relationships/audio" Target="NULL" TargetMode="External"/><Relationship Id="rId21" Type="http://schemas.openxmlformats.org/officeDocument/2006/relationships/image" Target="../media/image21.png"/><Relationship Id="rId7" Type="http://schemas.microsoft.com/office/2007/relationships/media" Target="../media/media6.mp3"/><Relationship Id="rId12" Type="http://schemas.openxmlformats.org/officeDocument/2006/relationships/audio" Target="../media/media7.mp3"/><Relationship Id="rId17" Type="http://schemas.openxmlformats.org/officeDocument/2006/relationships/image" Target="../media/image2.png"/><Relationship Id="rId25" Type="http://schemas.openxmlformats.org/officeDocument/2006/relationships/image" Target="../media/image18.png"/><Relationship Id="rId33" Type="http://schemas.microsoft.com/office/2007/relationships/hdphoto" Target="../media/hdphoto3.wdp"/><Relationship Id="rId2" Type="http://schemas.openxmlformats.org/officeDocument/2006/relationships/audio" Target="../media/media4.mp3"/><Relationship Id="rId16" Type="http://schemas.openxmlformats.org/officeDocument/2006/relationships/image" Target="../media/image14.jpeg"/><Relationship Id="rId20" Type="http://schemas.openxmlformats.org/officeDocument/2006/relationships/image" Target="../media/image16.png"/><Relationship Id="rId29" Type="http://schemas.openxmlformats.org/officeDocument/2006/relationships/image" Target="../media/image25.png"/><Relationship Id="rId1" Type="http://schemas.microsoft.com/office/2007/relationships/media" Target="../media/media4.mp3"/><Relationship Id="rId6" Type="http://schemas.openxmlformats.org/officeDocument/2006/relationships/audio" Target="../media/media3.mp3"/><Relationship Id="rId11" Type="http://schemas.microsoft.com/office/2007/relationships/media" Target="../media/media7.mp3"/><Relationship Id="rId24" Type="http://schemas.openxmlformats.org/officeDocument/2006/relationships/image" Target="../media/image31.png"/><Relationship Id="rId32" Type="http://schemas.openxmlformats.org/officeDocument/2006/relationships/image" Target="../media/image28.png"/><Relationship Id="rId5" Type="http://schemas.microsoft.com/office/2007/relationships/media" Target="../media/media3.mp3"/><Relationship Id="rId15" Type="http://schemas.openxmlformats.org/officeDocument/2006/relationships/notesSlide" Target="../notesSlides/notesSlide7.xml"/><Relationship Id="rId23" Type="http://schemas.openxmlformats.org/officeDocument/2006/relationships/image" Target="../media/image22.png"/><Relationship Id="rId28" Type="http://schemas.openxmlformats.org/officeDocument/2006/relationships/image" Target="../media/image24.png"/><Relationship Id="rId10" Type="http://schemas.openxmlformats.org/officeDocument/2006/relationships/audio" Target="../media/media2.mp3"/><Relationship Id="rId19" Type="http://schemas.openxmlformats.org/officeDocument/2006/relationships/image" Target="../media/image15.png"/><Relationship Id="rId31" Type="http://schemas.openxmlformats.org/officeDocument/2006/relationships/image" Target="../media/image27.png"/><Relationship Id="rId4" Type="http://schemas.microsoft.com/office/2007/relationships/media" Target="../media/media5.mp3"/><Relationship Id="rId9" Type="http://schemas.microsoft.com/office/2007/relationships/media" Target="../media/media2.mp3"/><Relationship Id="rId14" Type="http://schemas.openxmlformats.org/officeDocument/2006/relationships/slideLayout" Target="../slideLayouts/slideLayout7.xml"/><Relationship Id="rId22" Type="http://schemas.openxmlformats.org/officeDocument/2006/relationships/image" Target="../media/image23.png"/><Relationship Id="rId27" Type="http://schemas.openxmlformats.org/officeDocument/2006/relationships/image" Target="../media/image20.png"/><Relationship Id="rId30" Type="http://schemas.openxmlformats.org/officeDocument/2006/relationships/image" Target="../media/image26.png"/><Relationship Id="rId8" Type="http://schemas.openxmlformats.org/officeDocument/2006/relationships/audio" Target="../media/media6.mp3"/></Relationships>
</file>

<file path=ppt/slides/_rels/slide9.xml.rels><?xml version="1.0" encoding="UTF-8" standalone="yes"?>
<Relationships xmlns="http://schemas.openxmlformats.org/package/2006/relationships"><Relationship Id="rId13" Type="http://schemas.microsoft.com/office/2007/relationships/media" Target="../media/media8.mp3"/><Relationship Id="rId18" Type="http://schemas.openxmlformats.org/officeDocument/2006/relationships/image" Target="../media/image1.png"/><Relationship Id="rId26" Type="http://schemas.openxmlformats.org/officeDocument/2006/relationships/image" Target="../media/image22.png"/><Relationship Id="rId3" Type="http://schemas.openxmlformats.org/officeDocument/2006/relationships/audio" Target="NULL" TargetMode="External"/><Relationship Id="rId21" Type="http://schemas.openxmlformats.org/officeDocument/2006/relationships/image" Target="../media/image17.png"/><Relationship Id="rId7" Type="http://schemas.microsoft.com/office/2007/relationships/media" Target="../media/media6.mp3"/><Relationship Id="rId12" Type="http://schemas.openxmlformats.org/officeDocument/2006/relationships/audio" Target="../media/media7.mp3"/><Relationship Id="rId17" Type="http://schemas.openxmlformats.org/officeDocument/2006/relationships/image" Target="../media/image2.png"/><Relationship Id="rId25" Type="http://schemas.openxmlformats.org/officeDocument/2006/relationships/image" Target="../media/image21.png"/><Relationship Id="rId33" Type="http://schemas.microsoft.com/office/2007/relationships/hdphoto" Target="../media/hdphoto3.wdp"/><Relationship Id="rId2" Type="http://schemas.openxmlformats.org/officeDocument/2006/relationships/audio" Target="../media/media4.mp3"/><Relationship Id="rId16" Type="http://schemas.openxmlformats.org/officeDocument/2006/relationships/image" Target="../media/image14.jpeg"/><Relationship Id="rId20" Type="http://schemas.openxmlformats.org/officeDocument/2006/relationships/image" Target="../media/image16.png"/><Relationship Id="rId29" Type="http://schemas.openxmlformats.org/officeDocument/2006/relationships/image" Target="../media/image25.png"/><Relationship Id="rId1" Type="http://schemas.microsoft.com/office/2007/relationships/media" Target="../media/media4.mp3"/><Relationship Id="rId6" Type="http://schemas.openxmlformats.org/officeDocument/2006/relationships/audio" Target="../media/media3.mp3"/><Relationship Id="rId11" Type="http://schemas.microsoft.com/office/2007/relationships/media" Target="../media/media7.mp3"/><Relationship Id="rId24" Type="http://schemas.openxmlformats.org/officeDocument/2006/relationships/image" Target="../media/image20.png"/><Relationship Id="rId32" Type="http://schemas.openxmlformats.org/officeDocument/2006/relationships/image" Target="../media/image28.png"/><Relationship Id="rId5" Type="http://schemas.microsoft.com/office/2007/relationships/media" Target="../media/media3.mp3"/><Relationship Id="rId15" Type="http://schemas.openxmlformats.org/officeDocument/2006/relationships/notesSlide" Target="../notesSlides/notesSlide8.xml"/><Relationship Id="rId23" Type="http://schemas.openxmlformats.org/officeDocument/2006/relationships/image" Target="../media/image19.png"/><Relationship Id="rId28" Type="http://schemas.openxmlformats.org/officeDocument/2006/relationships/image" Target="../media/image24.png"/><Relationship Id="rId10" Type="http://schemas.openxmlformats.org/officeDocument/2006/relationships/audio" Target="../media/media2.mp3"/><Relationship Id="rId19" Type="http://schemas.openxmlformats.org/officeDocument/2006/relationships/image" Target="../media/image15.png"/><Relationship Id="rId31" Type="http://schemas.openxmlformats.org/officeDocument/2006/relationships/image" Target="../media/image27.png"/><Relationship Id="rId4" Type="http://schemas.microsoft.com/office/2007/relationships/media" Target="../media/media5.mp3"/><Relationship Id="rId9" Type="http://schemas.microsoft.com/office/2007/relationships/media" Target="../media/media2.mp3"/><Relationship Id="rId14" Type="http://schemas.openxmlformats.org/officeDocument/2006/relationships/slideLayout" Target="../slideLayouts/slideLayout7.xml"/><Relationship Id="rId22" Type="http://schemas.openxmlformats.org/officeDocument/2006/relationships/image" Target="../media/image18.png"/><Relationship Id="rId27" Type="http://schemas.openxmlformats.org/officeDocument/2006/relationships/image" Target="../media/image23.png"/><Relationship Id="rId30" Type="http://schemas.openxmlformats.org/officeDocument/2006/relationships/image" Target="../media/image26.png"/><Relationship Id="rId8" Type="http://schemas.openxmlformats.org/officeDocument/2006/relationships/audio" Target="../media/media6.mp3"/></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ak Studios] Freedom - Standard Quality.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5749107" y="8712200"/>
            <a:ext cx="487363" cy="487363"/>
          </a:xfrm>
          <a:prstGeom prst="rect">
            <a:avLst/>
          </a:prstGeom>
        </p:spPr>
      </p:pic>
      <p:pic>
        <p:nvPicPr>
          <p:cNvPr id="4" name="biting-an-apple.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768691" y="8712200"/>
            <a:ext cx="487363" cy="487363"/>
          </a:xfrm>
          <a:prstGeom prst="rect">
            <a:avLst/>
          </a:prstGeom>
        </p:spPr>
      </p:pic>
      <p:pic>
        <p:nvPicPr>
          <p:cNvPr id="9" name="worm squeak.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0"/>
          <a:stretch>
            <a:fillRect/>
          </a:stretch>
        </p:blipFill>
        <p:spPr>
          <a:xfrm>
            <a:off x="2941737" y="8712200"/>
            <a:ext cx="487363" cy="487363"/>
          </a:xfrm>
          <a:prstGeom prst="rect">
            <a:avLst/>
          </a:prstGeom>
        </p:spPr>
      </p:pic>
      <p:pic>
        <p:nvPicPr>
          <p:cNvPr id="16" name="Apple Orchard"/>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H="1">
            <a:off x="-56730" y="-1"/>
            <a:ext cx="14687129" cy="8261299"/>
          </a:xfrm>
          <a:prstGeom prst="rect">
            <a:avLst/>
          </a:prstGeom>
        </p:spPr>
      </p:pic>
      <p:pic>
        <p:nvPicPr>
          <p:cNvPr id="15" name="Bear Title"/>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77894" y="3429000"/>
            <a:ext cx="4430706" cy="6362699"/>
          </a:xfrm>
          <a:prstGeom prst="rect">
            <a:avLst/>
          </a:prstGeom>
          <a:effectLst>
            <a:outerShdw blurRad="50800" dist="63500" dir="2700000" algn="tl" rotWithShape="0">
              <a:prstClr val="black">
                <a:alpha val="41000"/>
              </a:prstClr>
            </a:outerShdw>
          </a:effectLst>
        </p:spPr>
      </p:pic>
      <p:pic>
        <p:nvPicPr>
          <p:cNvPr id="10" name="Sign"/>
          <p:cNvPicPr>
            <a:picLocks noChangeAspect="1"/>
          </p:cNvPicPr>
          <p:nvPr/>
        </p:nvPicPr>
        <p:blipFill>
          <a:blip r:embed="rId13">
            <a:extLst>
              <a:ext uri="{BEBA8EAE-BF5A-486C-A8C5-ECC9F3942E4B}">
                <a14:imgProps xmlns:a14="http://schemas.microsoft.com/office/drawing/2010/main">
                  <a14:imgLayer r:embed="rId14">
                    <a14:imgEffect>
                      <a14:colorTemperature colorTemp="8800"/>
                    </a14:imgEffect>
                  </a14:imgLayer>
                </a14:imgProps>
              </a:ext>
              <a:ext uri="{28A0092B-C50C-407E-A947-70E740481C1C}">
                <a14:useLocalDpi xmlns:a14="http://schemas.microsoft.com/office/drawing/2010/main" val="0"/>
              </a:ext>
            </a:extLst>
          </a:blip>
          <a:stretch>
            <a:fillRect/>
          </a:stretch>
        </p:blipFill>
        <p:spPr>
          <a:xfrm>
            <a:off x="6278879" y="-345806"/>
            <a:ext cx="7507005" cy="7782465"/>
          </a:xfrm>
          <a:prstGeom prst="rect">
            <a:avLst/>
          </a:prstGeom>
        </p:spPr>
      </p:pic>
      <p:pic>
        <p:nvPicPr>
          <p:cNvPr id="7" name="Text Bad"/>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625428" y="213359"/>
            <a:ext cx="4813905" cy="2396279"/>
          </a:xfrm>
          <a:prstGeom prst="rect">
            <a:avLst/>
          </a:prstGeom>
          <a:effectLst>
            <a:outerShdw blurRad="50800" dist="38100" dir="2700000" algn="tl" rotWithShape="0">
              <a:prstClr val="black">
                <a:alpha val="40000"/>
              </a:prstClr>
            </a:outerShdw>
          </a:effectLst>
        </p:spPr>
      </p:pic>
      <p:pic>
        <p:nvPicPr>
          <p:cNvPr id="13" name="Bad Apple Back"/>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418508" y="1858554"/>
            <a:ext cx="4725766" cy="4860788"/>
          </a:xfrm>
          <a:prstGeom prst="rect">
            <a:avLst/>
          </a:prstGeom>
        </p:spPr>
      </p:pic>
      <p:pic>
        <p:nvPicPr>
          <p:cNvPr id="3" name="Worm"/>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rot="3152873">
            <a:off x="10569284" y="2963865"/>
            <a:ext cx="2325002" cy="1615045"/>
          </a:xfrm>
          <a:prstGeom prst="rect">
            <a:avLst/>
          </a:prstGeom>
          <a:effectLst>
            <a:outerShdw blurRad="50800" dist="38100" dir="2700000" algn="tl" rotWithShape="0">
              <a:prstClr val="black">
                <a:alpha val="40000"/>
              </a:prstClr>
            </a:outerShdw>
          </a:effectLst>
        </p:spPr>
      </p:pic>
      <p:pic>
        <p:nvPicPr>
          <p:cNvPr id="2" name="Bad Apple Front"/>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418508" y="1858554"/>
            <a:ext cx="4725766" cy="4860788"/>
          </a:xfrm>
          <a:prstGeom prst="rect">
            <a:avLst/>
          </a:prstGeom>
        </p:spPr>
      </p:pic>
      <p:pic>
        <p:nvPicPr>
          <p:cNvPr id="12" name="Red Apple"/>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7816133" y="1858554"/>
            <a:ext cx="3991554" cy="4860788"/>
          </a:xfrm>
          <a:prstGeom prst="rect">
            <a:avLst/>
          </a:prstGeom>
        </p:spPr>
      </p:pic>
      <p:pic>
        <p:nvPicPr>
          <p:cNvPr id="6" name="Text Apples"/>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6460322" y="5793683"/>
            <a:ext cx="7171525" cy="2379338"/>
          </a:xfrm>
          <a:prstGeom prst="rect">
            <a:avLst/>
          </a:prstGeom>
          <a:effectLst>
            <a:outerShdw blurRad="50800" dist="38100" dir="2700000" algn="tl" rotWithShape="0">
              <a:prstClr val="black">
                <a:alpha val="40000"/>
              </a:prstClr>
            </a:outerShdw>
          </a:effectLst>
        </p:spPr>
      </p:pic>
      <p:sp>
        <p:nvSpPr>
          <p:cNvPr id="17" name="Watermark"/>
          <p:cNvSpPr/>
          <p:nvPr/>
        </p:nvSpPr>
        <p:spPr>
          <a:xfrm>
            <a:off x="12253" y="73659"/>
            <a:ext cx="2000238" cy="1543041"/>
          </a:xfrm>
          <a:prstGeom prst="rect">
            <a:avLst/>
          </a:prstGeom>
          <a:blipFill dpi="0" rotWithShape="1">
            <a:blip r:embed="rId21">
              <a:alphaModFix amt="5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70390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7506" fill="hold"/>
                                        <p:tgtEl>
                                          <p:spTgt spid="5"/>
                                        </p:tgtEl>
                                      </p:cBhvr>
                                    </p:cmd>
                                  </p:childTnLst>
                                </p:cTn>
                              </p:par>
                              <p:par>
                                <p:cTn id="7" presetID="2" presetClass="entr" presetSubtype="4" fill="hold" nodeType="withEffect">
                                  <p:stCondLst>
                                    <p:cond delay="0"/>
                                  </p:stCondLst>
                                  <p:childTnLst>
                                    <p:set>
                                      <p:cBhvr>
                                        <p:cTn id="8" dur="1" fill="hold">
                                          <p:stCondLst>
                                            <p:cond delay="0"/>
                                          </p:stCondLst>
                                        </p:cTn>
                                        <p:tgtEl>
                                          <p:spTgt spid="15"/>
                                        </p:tgtEl>
                                        <p:attrNameLst>
                                          <p:attrName>style.visibility</p:attrName>
                                        </p:attrNameLst>
                                      </p:cBhvr>
                                      <p:to>
                                        <p:strVal val="visible"/>
                                      </p:to>
                                    </p:set>
                                    <p:anim calcmode="lin" valueType="num">
                                      <p:cBhvr additive="base">
                                        <p:cTn id="9" dur="500" fill="hold"/>
                                        <p:tgtEl>
                                          <p:spTgt spid="15"/>
                                        </p:tgtEl>
                                        <p:attrNameLst>
                                          <p:attrName>ppt_x</p:attrName>
                                        </p:attrNameLst>
                                      </p:cBhvr>
                                      <p:tavLst>
                                        <p:tav tm="0">
                                          <p:val>
                                            <p:strVal val="#ppt_x"/>
                                          </p:val>
                                        </p:tav>
                                        <p:tav tm="100000">
                                          <p:val>
                                            <p:strVal val="#ppt_x"/>
                                          </p:val>
                                        </p:tav>
                                      </p:tavLst>
                                    </p:anim>
                                    <p:anim calcmode="lin" valueType="num">
                                      <p:cBhvr additive="base">
                                        <p:cTn id="10" dur="500" fill="hold"/>
                                        <p:tgtEl>
                                          <p:spTgt spid="15"/>
                                        </p:tgtEl>
                                        <p:attrNameLst>
                                          <p:attrName>ppt_y</p:attrName>
                                        </p:attrNameLst>
                                      </p:cBhvr>
                                      <p:tavLst>
                                        <p:tav tm="0">
                                          <p:val>
                                            <p:strVal val="1+#ppt_h/2"/>
                                          </p:val>
                                        </p:tav>
                                        <p:tav tm="100000">
                                          <p:val>
                                            <p:strVal val="#ppt_y"/>
                                          </p:val>
                                        </p:tav>
                                      </p:tavLst>
                                    </p:anim>
                                  </p:childTnLst>
                                </p:cTn>
                              </p:par>
                              <p:par>
                                <p:cTn id="11" presetID="2" presetClass="entr" presetSubtype="4"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par>
                                <p:cTn id="15" presetID="2" presetClass="entr" presetSubtype="1" fill="hold" nodeType="withEffect">
                                  <p:stCondLst>
                                    <p:cond delay="50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0-#ppt_h/2"/>
                                          </p:val>
                                        </p:tav>
                                        <p:tav tm="100000">
                                          <p:val>
                                            <p:strVal val="#ppt_y"/>
                                          </p:val>
                                        </p:tav>
                                      </p:tavLst>
                                    </p:anim>
                                  </p:childTnLst>
                                </p:cTn>
                              </p:par>
                              <p:par>
                                <p:cTn id="19" presetID="32" presetClass="emph" presetSubtype="0" fill="hold" nodeType="withEffect">
                                  <p:stCondLst>
                                    <p:cond delay="500"/>
                                  </p:stCondLst>
                                  <p:childTnLst>
                                    <p:animRot by="120000">
                                      <p:cBhvr>
                                        <p:cTn id="20" dur="75" fill="hold">
                                          <p:stCondLst>
                                            <p:cond delay="0"/>
                                          </p:stCondLst>
                                        </p:cTn>
                                        <p:tgtEl>
                                          <p:spTgt spid="12"/>
                                        </p:tgtEl>
                                        <p:attrNameLst>
                                          <p:attrName>r</p:attrName>
                                        </p:attrNameLst>
                                      </p:cBhvr>
                                    </p:animRot>
                                    <p:animRot by="-240000">
                                      <p:cBhvr>
                                        <p:cTn id="21" dur="150" fill="hold">
                                          <p:stCondLst>
                                            <p:cond delay="150"/>
                                          </p:stCondLst>
                                        </p:cTn>
                                        <p:tgtEl>
                                          <p:spTgt spid="12"/>
                                        </p:tgtEl>
                                        <p:attrNameLst>
                                          <p:attrName>r</p:attrName>
                                        </p:attrNameLst>
                                      </p:cBhvr>
                                    </p:animRot>
                                    <p:animRot by="240000">
                                      <p:cBhvr>
                                        <p:cTn id="22" dur="150" fill="hold">
                                          <p:stCondLst>
                                            <p:cond delay="300"/>
                                          </p:stCondLst>
                                        </p:cTn>
                                        <p:tgtEl>
                                          <p:spTgt spid="12"/>
                                        </p:tgtEl>
                                        <p:attrNameLst>
                                          <p:attrName>r</p:attrName>
                                        </p:attrNameLst>
                                      </p:cBhvr>
                                    </p:animRot>
                                    <p:animRot by="-240000">
                                      <p:cBhvr>
                                        <p:cTn id="23" dur="150" fill="hold">
                                          <p:stCondLst>
                                            <p:cond delay="450"/>
                                          </p:stCondLst>
                                        </p:cTn>
                                        <p:tgtEl>
                                          <p:spTgt spid="12"/>
                                        </p:tgtEl>
                                        <p:attrNameLst>
                                          <p:attrName>r</p:attrName>
                                        </p:attrNameLst>
                                      </p:cBhvr>
                                    </p:animRot>
                                    <p:animRot by="120000">
                                      <p:cBhvr>
                                        <p:cTn id="24" dur="150" fill="hold">
                                          <p:stCondLst>
                                            <p:cond delay="600"/>
                                          </p:stCondLst>
                                        </p:cTn>
                                        <p:tgtEl>
                                          <p:spTgt spid="12"/>
                                        </p:tgtEl>
                                        <p:attrNameLst>
                                          <p:attrName>r</p:attrName>
                                        </p:attrNameLst>
                                      </p:cBhvr>
                                    </p:animRot>
                                  </p:childTnLst>
                                </p:cTn>
                              </p:par>
                              <p:par>
                                <p:cTn id="25" presetID="1" presetClass="mediacall" presetSubtype="0" fill="hold" nodeType="withEffect">
                                  <p:stCondLst>
                                    <p:cond delay="1250"/>
                                  </p:stCondLst>
                                  <p:childTnLst>
                                    <p:cmd type="call" cmd="playFrom(0.0)">
                                      <p:cBhvr>
                                        <p:cTn id="26" dur="653" fill="hold"/>
                                        <p:tgtEl>
                                          <p:spTgt spid="4"/>
                                        </p:tgtEl>
                                      </p:cBhvr>
                                    </p:cmd>
                                  </p:childTnLst>
                                </p:cTn>
                              </p:par>
                              <p:par>
                                <p:cTn id="27" presetID="1" presetClass="exit" presetSubtype="0" fill="hold" nodeType="withEffect">
                                  <p:stCondLst>
                                    <p:cond delay="1250"/>
                                  </p:stCondLst>
                                  <p:childTnLst>
                                    <p:set>
                                      <p:cBhvr>
                                        <p:cTn id="28" dur="1" fill="hold">
                                          <p:stCondLst>
                                            <p:cond delay="0"/>
                                          </p:stCondLst>
                                        </p:cTn>
                                        <p:tgtEl>
                                          <p:spTgt spid="12"/>
                                        </p:tgtEl>
                                        <p:attrNameLst>
                                          <p:attrName>style.visibility</p:attrName>
                                        </p:attrNameLst>
                                      </p:cBhvr>
                                      <p:to>
                                        <p:strVal val="hidden"/>
                                      </p:to>
                                    </p:set>
                                  </p:childTnLst>
                                </p:cTn>
                              </p:par>
                              <p:par>
                                <p:cTn id="29" presetID="1" presetClass="entr" presetSubtype="0" fill="hold" nodeType="withEffect">
                                  <p:stCondLst>
                                    <p:cond delay="1250"/>
                                  </p:stCondLst>
                                  <p:childTnLst>
                                    <p:set>
                                      <p:cBhvr>
                                        <p:cTn id="30" dur="1" fill="hold">
                                          <p:stCondLst>
                                            <p:cond delay="0"/>
                                          </p:stCondLst>
                                        </p:cTn>
                                        <p:tgtEl>
                                          <p:spTgt spid="2"/>
                                        </p:tgtEl>
                                        <p:attrNameLst>
                                          <p:attrName>style.visibility</p:attrName>
                                        </p:attrNameLst>
                                      </p:cBhvr>
                                      <p:to>
                                        <p:strVal val="visible"/>
                                      </p:to>
                                    </p:set>
                                  </p:childTnLst>
                                </p:cTn>
                              </p:par>
                              <p:par>
                                <p:cTn id="31" presetID="1" presetClass="entr" presetSubtype="0" fill="hold" nodeType="withEffect">
                                  <p:stCondLst>
                                    <p:cond delay="1250"/>
                                  </p:stCondLst>
                                  <p:childTnLst>
                                    <p:set>
                                      <p:cBhvr>
                                        <p:cTn id="32" dur="1" fill="hold">
                                          <p:stCondLst>
                                            <p:cond delay="0"/>
                                          </p:stCondLst>
                                        </p:cTn>
                                        <p:tgtEl>
                                          <p:spTgt spid="13"/>
                                        </p:tgtEl>
                                        <p:attrNameLst>
                                          <p:attrName>style.visibility</p:attrName>
                                        </p:attrNameLst>
                                      </p:cBhvr>
                                      <p:to>
                                        <p:strVal val="visible"/>
                                      </p:to>
                                    </p:set>
                                  </p:childTnLst>
                                </p:cTn>
                              </p:par>
                              <p:par>
                                <p:cTn id="33" presetID="2" presetClass="entr" presetSubtype="1" fill="hold" nodeType="withEffect">
                                  <p:stCondLst>
                                    <p:cond delay="125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250" fill="hold"/>
                                        <p:tgtEl>
                                          <p:spTgt spid="7"/>
                                        </p:tgtEl>
                                        <p:attrNameLst>
                                          <p:attrName>ppt_x</p:attrName>
                                        </p:attrNameLst>
                                      </p:cBhvr>
                                      <p:tavLst>
                                        <p:tav tm="0">
                                          <p:val>
                                            <p:strVal val="#ppt_x"/>
                                          </p:val>
                                        </p:tav>
                                        <p:tav tm="100000">
                                          <p:val>
                                            <p:strVal val="#ppt_x"/>
                                          </p:val>
                                        </p:tav>
                                      </p:tavLst>
                                    </p:anim>
                                    <p:anim calcmode="lin" valueType="num">
                                      <p:cBhvr additive="base">
                                        <p:cTn id="36" dur="250" fill="hold"/>
                                        <p:tgtEl>
                                          <p:spTgt spid="7"/>
                                        </p:tgtEl>
                                        <p:attrNameLst>
                                          <p:attrName>ppt_y</p:attrName>
                                        </p:attrNameLst>
                                      </p:cBhvr>
                                      <p:tavLst>
                                        <p:tav tm="0">
                                          <p:val>
                                            <p:strVal val="0-#ppt_h/2"/>
                                          </p:val>
                                        </p:tav>
                                        <p:tav tm="100000">
                                          <p:val>
                                            <p:strVal val="#ppt_y"/>
                                          </p:val>
                                        </p:tav>
                                      </p:tavLst>
                                    </p:anim>
                                  </p:childTnLst>
                                </p:cTn>
                              </p:par>
                              <p:par>
                                <p:cTn id="37" presetID="32" presetClass="emph" presetSubtype="0" fill="hold" nodeType="withEffect">
                                  <p:stCondLst>
                                    <p:cond delay="1250"/>
                                  </p:stCondLst>
                                  <p:childTnLst>
                                    <p:animRot by="120000">
                                      <p:cBhvr>
                                        <p:cTn id="38" dur="50" fill="hold">
                                          <p:stCondLst>
                                            <p:cond delay="0"/>
                                          </p:stCondLst>
                                        </p:cTn>
                                        <p:tgtEl>
                                          <p:spTgt spid="7"/>
                                        </p:tgtEl>
                                        <p:attrNameLst>
                                          <p:attrName>r</p:attrName>
                                        </p:attrNameLst>
                                      </p:cBhvr>
                                    </p:animRot>
                                    <p:animRot by="-240000">
                                      <p:cBhvr>
                                        <p:cTn id="39" dur="100" fill="hold">
                                          <p:stCondLst>
                                            <p:cond delay="100"/>
                                          </p:stCondLst>
                                        </p:cTn>
                                        <p:tgtEl>
                                          <p:spTgt spid="7"/>
                                        </p:tgtEl>
                                        <p:attrNameLst>
                                          <p:attrName>r</p:attrName>
                                        </p:attrNameLst>
                                      </p:cBhvr>
                                    </p:animRot>
                                    <p:animRot by="240000">
                                      <p:cBhvr>
                                        <p:cTn id="40" dur="100" fill="hold">
                                          <p:stCondLst>
                                            <p:cond delay="200"/>
                                          </p:stCondLst>
                                        </p:cTn>
                                        <p:tgtEl>
                                          <p:spTgt spid="7"/>
                                        </p:tgtEl>
                                        <p:attrNameLst>
                                          <p:attrName>r</p:attrName>
                                        </p:attrNameLst>
                                      </p:cBhvr>
                                    </p:animRot>
                                    <p:animRot by="-240000">
                                      <p:cBhvr>
                                        <p:cTn id="41" dur="100" fill="hold">
                                          <p:stCondLst>
                                            <p:cond delay="300"/>
                                          </p:stCondLst>
                                        </p:cTn>
                                        <p:tgtEl>
                                          <p:spTgt spid="7"/>
                                        </p:tgtEl>
                                        <p:attrNameLst>
                                          <p:attrName>r</p:attrName>
                                        </p:attrNameLst>
                                      </p:cBhvr>
                                    </p:animRot>
                                    <p:animRot by="120000">
                                      <p:cBhvr>
                                        <p:cTn id="42" dur="100" fill="hold">
                                          <p:stCondLst>
                                            <p:cond delay="400"/>
                                          </p:stCondLst>
                                        </p:cTn>
                                        <p:tgtEl>
                                          <p:spTgt spid="7"/>
                                        </p:tgtEl>
                                        <p:attrNameLst>
                                          <p:attrName>r</p:attrName>
                                        </p:attrNameLst>
                                      </p:cBhvr>
                                    </p:animRot>
                                  </p:childTnLst>
                                </p:cTn>
                              </p:par>
                              <p:par>
                                <p:cTn id="43" presetID="2" presetClass="entr" presetSubtype="1" fill="hold" nodeType="withEffect">
                                  <p:stCondLst>
                                    <p:cond delay="175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0-#ppt_h/2"/>
                                          </p:val>
                                        </p:tav>
                                        <p:tav tm="100000">
                                          <p:val>
                                            <p:strVal val="#ppt_y"/>
                                          </p:val>
                                        </p:tav>
                                      </p:tavLst>
                                    </p:anim>
                                  </p:childTnLst>
                                </p:cTn>
                              </p:par>
                              <p:par>
                                <p:cTn id="47" presetID="32" presetClass="emph" presetSubtype="0" fill="hold" nodeType="withEffect">
                                  <p:stCondLst>
                                    <p:cond delay="1750"/>
                                  </p:stCondLst>
                                  <p:childTnLst>
                                    <p:animRot by="120000">
                                      <p:cBhvr>
                                        <p:cTn id="48" dur="75" fill="hold">
                                          <p:stCondLst>
                                            <p:cond delay="0"/>
                                          </p:stCondLst>
                                        </p:cTn>
                                        <p:tgtEl>
                                          <p:spTgt spid="10"/>
                                        </p:tgtEl>
                                        <p:attrNameLst>
                                          <p:attrName>r</p:attrName>
                                        </p:attrNameLst>
                                      </p:cBhvr>
                                    </p:animRot>
                                    <p:animRot by="-240000">
                                      <p:cBhvr>
                                        <p:cTn id="49" dur="150" fill="hold">
                                          <p:stCondLst>
                                            <p:cond delay="150"/>
                                          </p:stCondLst>
                                        </p:cTn>
                                        <p:tgtEl>
                                          <p:spTgt spid="10"/>
                                        </p:tgtEl>
                                        <p:attrNameLst>
                                          <p:attrName>r</p:attrName>
                                        </p:attrNameLst>
                                      </p:cBhvr>
                                    </p:animRot>
                                    <p:animRot by="240000">
                                      <p:cBhvr>
                                        <p:cTn id="50" dur="150" fill="hold">
                                          <p:stCondLst>
                                            <p:cond delay="300"/>
                                          </p:stCondLst>
                                        </p:cTn>
                                        <p:tgtEl>
                                          <p:spTgt spid="10"/>
                                        </p:tgtEl>
                                        <p:attrNameLst>
                                          <p:attrName>r</p:attrName>
                                        </p:attrNameLst>
                                      </p:cBhvr>
                                    </p:animRot>
                                    <p:animRot by="-240000">
                                      <p:cBhvr>
                                        <p:cTn id="51" dur="150" fill="hold">
                                          <p:stCondLst>
                                            <p:cond delay="450"/>
                                          </p:stCondLst>
                                        </p:cTn>
                                        <p:tgtEl>
                                          <p:spTgt spid="10"/>
                                        </p:tgtEl>
                                        <p:attrNameLst>
                                          <p:attrName>r</p:attrName>
                                        </p:attrNameLst>
                                      </p:cBhvr>
                                    </p:animRot>
                                    <p:animRot by="120000">
                                      <p:cBhvr>
                                        <p:cTn id="52" dur="150" fill="hold">
                                          <p:stCondLst>
                                            <p:cond delay="600"/>
                                          </p:stCondLst>
                                        </p:cTn>
                                        <p:tgtEl>
                                          <p:spTgt spid="10"/>
                                        </p:tgtEl>
                                        <p:attrNameLst>
                                          <p:attrName>r</p:attrName>
                                        </p:attrNameLst>
                                      </p:cBhvr>
                                    </p:animRot>
                                  </p:childTnLst>
                                </p:cTn>
                              </p:par>
                              <p:par>
                                <p:cTn id="53" presetID="1" presetClass="entr" presetSubtype="0" fill="hold" nodeType="withEffect">
                                  <p:stCondLst>
                                    <p:cond delay="1750"/>
                                  </p:stCondLst>
                                  <p:childTnLst>
                                    <p:set>
                                      <p:cBhvr>
                                        <p:cTn id="54" dur="1" fill="hold">
                                          <p:stCondLst>
                                            <p:cond delay="0"/>
                                          </p:stCondLst>
                                        </p:cTn>
                                        <p:tgtEl>
                                          <p:spTgt spid="3"/>
                                        </p:tgtEl>
                                        <p:attrNameLst>
                                          <p:attrName>style.visibility</p:attrName>
                                        </p:attrNameLst>
                                      </p:cBhvr>
                                      <p:to>
                                        <p:strVal val="visible"/>
                                      </p:to>
                                    </p:set>
                                  </p:childTnLst>
                                </p:cTn>
                              </p:par>
                              <p:par>
                                <p:cTn id="55" presetID="42" presetClass="path" presetSubtype="0" accel="50000" decel="50000" fill="hold" nodeType="withEffect">
                                  <p:stCondLst>
                                    <p:cond delay="1750"/>
                                  </p:stCondLst>
                                  <p:childTnLst>
                                    <p:animMotion origin="layout" path="M -0.14302 0.07369 L 4.86111E-6 -3.82716E-6 " pathEditMode="relative" rAng="0" ptsTypes="AA">
                                      <p:cBhvr>
                                        <p:cTn id="56" dur="1500" fill="hold"/>
                                        <p:tgtEl>
                                          <p:spTgt spid="3"/>
                                        </p:tgtEl>
                                        <p:attrNameLst>
                                          <p:attrName>ppt_x</p:attrName>
                                          <p:attrName>ppt_y</p:attrName>
                                        </p:attrNameLst>
                                      </p:cBhvr>
                                      <p:rCtr x="7151" y="-3684"/>
                                    </p:animMotion>
                                  </p:childTnLst>
                                </p:cTn>
                              </p:par>
                              <p:par>
                                <p:cTn id="57" presetID="1" presetClass="mediacall" presetSubtype="0" fill="hold" nodeType="withEffect">
                                  <p:stCondLst>
                                    <p:cond delay="2250"/>
                                  </p:stCondLst>
                                  <p:childTnLst>
                                    <p:cmd type="call" cmd="playFrom(0.0)">
                                      <p:cBhvr>
                                        <p:cTn id="58" dur="648" fill="hold"/>
                                        <p:tgtEl>
                                          <p:spTgt spid="9"/>
                                        </p:tgtEl>
                                      </p:cBhvr>
                                    </p:cmd>
                                  </p:childTnLst>
                                </p:cTn>
                              </p:par>
                              <p:par>
                                <p:cTn id="59" presetID="8" presetClass="emph" presetSubtype="0" fill="hold" nodeType="withEffect">
                                  <p:stCondLst>
                                    <p:cond delay="2250"/>
                                  </p:stCondLst>
                                  <p:childTnLst>
                                    <p:animRot by="-3600000">
                                      <p:cBhvr>
                                        <p:cTn id="60" dur="750" fill="hold"/>
                                        <p:tgtEl>
                                          <p:spTgt spid="3"/>
                                        </p:tgtEl>
                                        <p:attrNameLst>
                                          <p:attrName>r</p:attrName>
                                        </p:attrNameLst>
                                      </p:cBhvr>
                                    </p:animRot>
                                  </p:childTnLst>
                                </p:cTn>
                              </p:par>
                              <p:par>
                                <p:cTn id="61" presetID="42" presetClass="path" presetSubtype="0" repeatCount="indefinite" accel="50000" decel="50000" autoRev="1" fill="hold" nodeType="withEffect">
                                  <p:stCondLst>
                                    <p:cond delay="3250"/>
                                  </p:stCondLst>
                                  <p:childTnLst>
                                    <p:animMotion origin="layout" path="M 3.68056E-6 -4.32099E-7 L 0.00021 0.01678 " pathEditMode="relative" rAng="0" ptsTypes="AA">
                                      <p:cBhvr>
                                        <p:cTn id="62" dur="1500" fill="hold"/>
                                        <p:tgtEl>
                                          <p:spTgt spid="3"/>
                                        </p:tgtEl>
                                        <p:attrNameLst>
                                          <p:attrName>ppt_x</p:attrName>
                                          <p:attrName>ppt_y</p:attrName>
                                        </p:attrNameLst>
                                      </p:cBhvr>
                                      <p:rCtr x="11" y="829"/>
                                    </p:animMotion>
                                  </p:childTnLst>
                                </p:cTn>
                              </p:par>
                              <p:par>
                                <p:cTn id="63" presetID="10" presetClass="entr" presetSubtype="0" fill="hold" grpId="0" nodeType="withEffect">
                                  <p:stCondLst>
                                    <p:cond delay="250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63636">
                <p:cTn id="66" fill="hold" display="0">
                  <p:stCondLst>
                    <p:cond delay="indefinite"/>
                  </p:stCondLst>
                  <p:endCondLst>
                    <p:cond evt="onStopAudio" delay="0">
                      <p:tgtEl>
                        <p:sldTgt/>
                      </p:tgtEl>
                    </p:cond>
                  </p:endCondLst>
                </p:cTn>
                <p:tgtEl>
                  <p:spTgt spid="4"/>
                </p:tgtEl>
              </p:cMediaNode>
            </p:audio>
            <p:audio>
              <p:cMediaNode vol="80000">
                <p:cTn id="67" fill="hold" display="0">
                  <p:stCondLst>
                    <p:cond delay="indefinite"/>
                  </p:stCondLst>
                  <p:endCondLst>
                    <p:cond evt="onStopAudio" delay="0">
                      <p:tgtEl>
                        <p:sldTgt/>
                      </p:tgtEl>
                    </p:cond>
                  </p:endCondLst>
                </p:cTn>
                <p:tgtEl>
                  <p:spTgt spid="9"/>
                </p:tgtEl>
              </p:cMediaNode>
            </p:audio>
            <p:audio>
              <p:cMediaNode vol="80000">
                <p:cTn id="68" fill="hold" display="0">
                  <p:stCondLst>
                    <p:cond delay="indefinite"/>
                  </p:stCondLst>
                  <p:endCondLst>
                    <p:cond evt="onStopAudio" delay="0">
                      <p:tgtEl>
                        <p:sldTgt/>
                      </p:tgtEl>
                    </p:cond>
                  </p:endCondLst>
                </p:cTn>
                <p:tgtEl>
                  <p:spTgt spid="5"/>
                </p:tgtEl>
              </p:cMediaNode>
            </p:audio>
          </p:childTnLst>
        </p:cTn>
      </p:par>
    </p:tnLst>
    <p:bldLst>
      <p:bldP spid="1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Hidden Bear Trigger"/>
          <p:cNvSpPr/>
          <p:nvPr/>
        </p:nvSpPr>
        <p:spPr>
          <a:xfrm>
            <a:off x="3599501" y="4413250"/>
            <a:ext cx="810099" cy="8135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Back Grass"/>
          <p:cNvSpPr/>
          <p:nvPr/>
        </p:nvSpPr>
        <p:spPr>
          <a:xfrm>
            <a:off x="-28239" y="3898900"/>
            <a:ext cx="14658639" cy="4330700"/>
          </a:xfrm>
          <a:prstGeom prst="rect">
            <a:avLst/>
          </a:prstGeom>
          <a:gradFill flip="none" rotWithShape="1">
            <a:gsLst>
              <a:gs pos="0">
                <a:srgbClr val="2C6129">
                  <a:lumMod val="100000"/>
                </a:srgbClr>
              </a:gs>
              <a:gs pos="50000">
                <a:srgbClr val="4E953B"/>
              </a:gs>
              <a:gs pos="100000">
                <a:srgbClr val="5FBC58"/>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Sky and Clouds"/>
          <p:cNvPicPr>
            <a:picLocks noChangeAspect="1"/>
          </p:cNvPicPr>
          <p:nvPr/>
        </p:nvPicPr>
        <p:blipFill rotWithShape="1">
          <a:blip r:embed="rId16" cstate="print">
            <a:extLst>
              <a:ext uri="{28A0092B-C50C-407E-A947-70E740481C1C}">
                <a14:useLocalDpi xmlns:a14="http://schemas.microsoft.com/office/drawing/2010/main" val="0"/>
              </a:ext>
            </a:extLst>
          </a:blip>
          <a:srcRect t="14818" b="43216"/>
          <a:stretch/>
        </p:blipFill>
        <p:spPr>
          <a:xfrm>
            <a:off x="-28238" y="0"/>
            <a:ext cx="14658638" cy="3898900"/>
          </a:xfrm>
          <a:prstGeom prst="rect">
            <a:avLst/>
          </a:prstGeom>
        </p:spPr>
      </p:pic>
      <p:pic>
        <p:nvPicPr>
          <p:cNvPr id="64" name="Black bear breath.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1569158" y="8881197"/>
            <a:ext cx="487363" cy="487363"/>
          </a:xfrm>
          <a:prstGeom prst="rect">
            <a:avLst/>
          </a:prstGeom>
        </p:spPr>
      </p:pic>
      <p:pic>
        <p:nvPicPr>
          <p:cNvPr id="35" name="Black Bear Sad.mp3">
            <a:hlinkClick r:id="" action="ppaction://media"/>
          </p:cNvPr>
          <p:cNvPicPr>
            <a:picLocks noChangeAspect="1"/>
          </p:cNvPicPr>
          <p:nvPr>
            <a:audioFile r:link="rId3"/>
            <p:extLst>
              <p:ext uri="{DAA4B4D4-6D71-4841-9C94-3DE7FCFB9230}">
                <p14:media xmlns:p14="http://schemas.microsoft.com/office/powerpoint/2010/main" r:embed="rId4">
                  <p14:trim st="464.2218" end="732.2261999999999"/>
                </p14:media>
              </p:ext>
            </p:extLst>
          </p:nvPr>
        </p:nvPicPr>
        <p:blipFill>
          <a:blip r:embed="rId17"/>
          <a:stretch>
            <a:fillRect/>
          </a:stretch>
        </p:blipFill>
        <p:spPr>
          <a:xfrm>
            <a:off x="4608080" y="8882941"/>
            <a:ext cx="487363" cy="487363"/>
          </a:xfrm>
          <a:prstGeom prst="rect">
            <a:avLst/>
          </a:prstGeom>
        </p:spPr>
      </p:pic>
      <p:pic>
        <p:nvPicPr>
          <p:cNvPr id="36" name="worm squeak.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5866205" y="8931750"/>
            <a:ext cx="487363" cy="487363"/>
          </a:xfrm>
          <a:prstGeom prst="rect">
            <a:avLst/>
          </a:prstGeom>
        </p:spPr>
      </p:pic>
      <p:pic>
        <p:nvPicPr>
          <p:cNvPr id="33" name="crunching grass.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7"/>
          <a:stretch>
            <a:fillRect/>
          </a:stretch>
        </p:blipFill>
        <p:spPr>
          <a:xfrm>
            <a:off x="3190337" y="8881198"/>
            <a:ext cx="487363" cy="487363"/>
          </a:xfrm>
          <a:prstGeom prst="rect">
            <a:avLst/>
          </a:prstGeom>
        </p:spPr>
      </p:pic>
      <p:pic>
        <p:nvPicPr>
          <p:cNvPr id="39" name="biting-an-appl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8"/>
          <a:stretch>
            <a:fillRect/>
          </a:stretch>
        </p:blipFill>
        <p:spPr>
          <a:xfrm>
            <a:off x="2218530" y="9636918"/>
            <a:ext cx="487363" cy="487363"/>
          </a:xfrm>
          <a:prstGeom prst="rect">
            <a:avLst/>
          </a:prstGeom>
        </p:spPr>
      </p:pic>
      <p:pic>
        <p:nvPicPr>
          <p:cNvPr id="15" name="ball drop.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17"/>
          <a:stretch>
            <a:fillRect/>
          </a:stretch>
        </p:blipFill>
        <p:spPr>
          <a:xfrm>
            <a:off x="3517187" y="9636917"/>
            <a:ext cx="487363" cy="487363"/>
          </a:xfrm>
          <a:prstGeom prst="rect">
            <a:avLst/>
          </a:prstGeom>
        </p:spPr>
      </p:pic>
      <p:pic>
        <p:nvPicPr>
          <p:cNvPr id="16" name="harp glissando up.mp3">
            <a:hlinkClick r:id="" action="ppaction://media"/>
          </p:cNvPr>
          <p:cNvPicPr>
            <a:picLocks noChangeAspect="1"/>
          </p:cNvPicPr>
          <p:nvPr>
            <a:audioFile r:link="rId3"/>
            <p:extLst>
              <p:ext uri="{DAA4B4D4-6D71-4841-9C94-3DE7FCFB9230}">
                <p14:media xmlns:p14="http://schemas.microsoft.com/office/powerpoint/2010/main" r:embed="rId13">
                  <p14:trim end="500.816"/>
                  <p14:fade out="100"/>
                </p14:media>
              </p:ext>
            </p:extLst>
          </p:nvPr>
        </p:nvPicPr>
        <p:blipFill>
          <a:blip r:embed="rId17"/>
          <a:stretch>
            <a:fillRect/>
          </a:stretch>
        </p:blipFill>
        <p:spPr>
          <a:xfrm>
            <a:off x="4707334" y="9636918"/>
            <a:ext cx="487363" cy="487363"/>
          </a:xfrm>
          <a:prstGeom prst="rect">
            <a:avLst/>
          </a:prstGeom>
        </p:spPr>
      </p:pic>
      <p:pic>
        <p:nvPicPr>
          <p:cNvPr id="124" name="Background Trees 2"/>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459858" y="699826"/>
            <a:ext cx="16697010" cy="3478998"/>
          </a:xfrm>
          <a:prstGeom prst="rect">
            <a:avLst/>
          </a:prstGeom>
        </p:spPr>
      </p:pic>
      <p:pic>
        <p:nvPicPr>
          <p:cNvPr id="4" name="Background Trees 1"/>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889638" y="543287"/>
            <a:ext cx="17491018" cy="4549259"/>
          </a:xfrm>
          <a:prstGeom prst="rect">
            <a:avLst/>
          </a:prstGeom>
        </p:spPr>
      </p:pic>
      <p:pic>
        <p:nvPicPr>
          <p:cNvPr id="92" name="Tree 3"/>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9401133" y="-764754"/>
            <a:ext cx="5733399" cy="6987754"/>
          </a:xfrm>
          <a:prstGeom prst="rect">
            <a:avLst/>
          </a:prstGeom>
        </p:spPr>
      </p:pic>
      <p:pic>
        <p:nvPicPr>
          <p:cNvPr id="90" name="Tree 2"/>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4390829" y="-764754"/>
            <a:ext cx="5733399" cy="6987754"/>
          </a:xfrm>
          <a:prstGeom prst="rect">
            <a:avLst/>
          </a:prstGeom>
        </p:spPr>
      </p:pic>
      <p:pic>
        <p:nvPicPr>
          <p:cNvPr id="17" name="Tree 1"/>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625256" y="-764754"/>
            <a:ext cx="5733399" cy="6987754"/>
          </a:xfrm>
          <a:prstGeom prst="rect">
            <a:avLst/>
          </a:prstGeom>
        </p:spPr>
      </p:pic>
      <p:pic>
        <p:nvPicPr>
          <p:cNvPr id="103" name="Red Apple 1"/>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555845" y="596994"/>
            <a:ext cx="1488144" cy="1828800"/>
          </a:xfrm>
          <a:prstGeom prst="rect">
            <a:avLst/>
          </a:prstGeom>
          <a:effectLst>
            <a:outerShdw blurRad="50800" dist="38100" dir="2700000" algn="tl" rotWithShape="0">
              <a:prstClr val="black">
                <a:alpha val="40000"/>
              </a:prstClr>
            </a:outerShdw>
          </a:effectLst>
        </p:spPr>
      </p:pic>
      <p:pic>
        <p:nvPicPr>
          <p:cNvPr id="48" name="Gold Apple 2"/>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6556004" y="596994"/>
            <a:ext cx="1470025" cy="1828800"/>
          </a:xfrm>
          <a:prstGeom prst="rect">
            <a:avLst/>
          </a:prstGeom>
          <a:effectLst>
            <a:outerShdw blurRad="50800" dist="38100" dir="2700000" algn="tl" rotWithShape="0">
              <a:prstClr val="black">
                <a:alpha val="40000"/>
              </a:prstClr>
            </a:outerShdw>
          </a:effectLst>
        </p:spPr>
      </p:pic>
      <p:pic>
        <p:nvPicPr>
          <p:cNvPr id="45" name="Red Apple 3"/>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1574560" y="596994"/>
            <a:ext cx="1488144" cy="1828800"/>
          </a:xfrm>
          <a:prstGeom prst="rect">
            <a:avLst/>
          </a:prstGeom>
          <a:effectLst>
            <a:outerShdw blurRad="50800" dist="38100" dir="2700000" algn="tl" rotWithShape="0">
              <a:prstClr val="black">
                <a:alpha val="40000"/>
              </a:prstClr>
            </a:outerShdw>
          </a:effectLst>
        </p:spPr>
      </p:pic>
      <p:pic>
        <p:nvPicPr>
          <p:cNvPr id="44" name="Red Apple 4"/>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6557009" y="4442724"/>
            <a:ext cx="1488144" cy="1828800"/>
          </a:xfrm>
          <a:prstGeom prst="rect">
            <a:avLst/>
          </a:prstGeom>
          <a:effectLst>
            <a:outerShdw blurRad="50800" dist="38100" dir="2700000" algn="tl" rotWithShape="0">
              <a:prstClr val="black">
                <a:alpha val="40000"/>
              </a:prstClr>
            </a:outerShdw>
          </a:effectLst>
        </p:spPr>
      </p:pic>
      <p:pic>
        <p:nvPicPr>
          <p:cNvPr id="20" name="Sorry Sign (Bottom)"/>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0886950" y="4449507"/>
            <a:ext cx="2980944" cy="3966146"/>
          </a:xfrm>
          <a:prstGeom prst="rect">
            <a:avLst/>
          </a:prstGeom>
        </p:spPr>
      </p:pic>
      <p:pic>
        <p:nvPicPr>
          <p:cNvPr id="99" name="Bad Apple Back"/>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11481644" y="4396940"/>
            <a:ext cx="1824274" cy="1876396"/>
          </a:xfrm>
          <a:prstGeom prst="rect">
            <a:avLst/>
          </a:prstGeom>
        </p:spPr>
      </p:pic>
      <p:pic>
        <p:nvPicPr>
          <p:cNvPr id="100" name="Worm"/>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rot="3152873">
            <a:off x="12673659" y="4829610"/>
            <a:ext cx="897515" cy="623452"/>
          </a:xfrm>
          <a:prstGeom prst="rect">
            <a:avLst/>
          </a:prstGeom>
          <a:effectLst>
            <a:outerShdw blurRad="50800" dist="38100" dir="2700000" algn="tl" rotWithShape="0">
              <a:prstClr val="black">
                <a:alpha val="40000"/>
              </a:prstClr>
            </a:outerShdw>
          </a:effectLst>
        </p:spPr>
      </p:pic>
      <p:pic>
        <p:nvPicPr>
          <p:cNvPr id="101" name="Bad Apple Front"/>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11481644" y="4396940"/>
            <a:ext cx="1824274" cy="1876396"/>
          </a:xfrm>
          <a:prstGeom prst="rect">
            <a:avLst/>
          </a:prstGeom>
        </p:spPr>
      </p:pic>
      <p:pic>
        <p:nvPicPr>
          <p:cNvPr id="96" name="Tree 5"/>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9401133" y="3058477"/>
            <a:ext cx="5733399" cy="6987754"/>
          </a:xfrm>
          <a:prstGeom prst="rect">
            <a:avLst/>
          </a:prstGeom>
        </p:spPr>
      </p:pic>
      <p:pic>
        <p:nvPicPr>
          <p:cNvPr id="94" name="Tree 4"/>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4390829" y="3058477"/>
            <a:ext cx="5733399" cy="6987754"/>
          </a:xfrm>
          <a:prstGeom prst="rect">
            <a:avLst/>
          </a:prstGeom>
        </p:spPr>
      </p:pic>
      <p:pic>
        <p:nvPicPr>
          <p:cNvPr id="40" name="Bear Walk 2"/>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1475291" y="5248532"/>
            <a:ext cx="4826960" cy="3153514"/>
          </a:xfrm>
          <a:prstGeom prst="rect">
            <a:avLst/>
          </a:prstGeom>
          <a:effectLst>
            <a:outerShdw blurRad="50800" dist="38100" dir="2700000" algn="tl" rotWithShape="0">
              <a:prstClr val="black">
                <a:alpha val="40000"/>
              </a:prstClr>
            </a:outerShdw>
          </a:effectLst>
        </p:spPr>
      </p:pic>
      <p:pic>
        <p:nvPicPr>
          <p:cNvPr id="41" name="Bear Intro"/>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flipH="1">
            <a:off x="-665077" y="5050974"/>
            <a:ext cx="2938064" cy="3558783"/>
          </a:xfrm>
          <a:prstGeom prst="rect">
            <a:avLst/>
          </a:prstGeom>
          <a:effectLst>
            <a:outerShdw blurRad="50800" dist="38100" dir="2700000" algn="tl" rotWithShape="0">
              <a:prstClr val="black">
                <a:alpha val="40000"/>
              </a:prstClr>
            </a:outerShdw>
          </a:effectLst>
        </p:spPr>
      </p:pic>
      <p:pic>
        <p:nvPicPr>
          <p:cNvPr id="42" name="Bear Happy"/>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93159" y="4535046"/>
            <a:ext cx="2219726" cy="4003434"/>
          </a:xfrm>
          <a:prstGeom prst="rect">
            <a:avLst/>
          </a:prstGeom>
          <a:effectLst>
            <a:outerShdw blurRad="50800" dist="38100" dir="2700000" algn="tl" rotWithShape="0">
              <a:prstClr val="black">
                <a:alpha val="40000"/>
              </a:prstClr>
            </a:outerShdw>
          </a:effectLst>
        </p:spPr>
      </p:pic>
      <p:pic>
        <p:nvPicPr>
          <p:cNvPr id="43" name="Bear Sad"/>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flipH="1">
            <a:off x="-1200331" y="6106150"/>
            <a:ext cx="4421517" cy="2332781"/>
          </a:xfrm>
          <a:prstGeom prst="rect">
            <a:avLst/>
          </a:prstGeom>
          <a:effectLst>
            <a:outerShdw blurRad="50800" dist="38100" dir="2700000" algn="tl" rotWithShape="0">
              <a:prstClr val="black">
                <a:alpha val="40000"/>
              </a:prstClr>
            </a:outerShdw>
          </a:effectLst>
        </p:spPr>
      </p:pic>
      <p:pic>
        <p:nvPicPr>
          <p:cNvPr id="13" name="Wooden Sign 1"/>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0936" y="95735"/>
            <a:ext cx="4507992" cy="2944368"/>
          </a:xfrm>
          <a:prstGeom prst="rect">
            <a:avLst/>
          </a:prstGeom>
        </p:spPr>
      </p:pic>
      <p:pic>
        <p:nvPicPr>
          <p:cNvPr id="91" name="Wooden Sign 2"/>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037021" y="95735"/>
            <a:ext cx="4507992" cy="2944368"/>
          </a:xfrm>
          <a:prstGeom prst="rect">
            <a:avLst/>
          </a:prstGeom>
        </p:spPr>
      </p:pic>
      <p:pic>
        <p:nvPicPr>
          <p:cNvPr id="93" name="Wooden Sign 3"/>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0047325" y="95735"/>
            <a:ext cx="4507992" cy="2944368"/>
          </a:xfrm>
          <a:prstGeom prst="rect">
            <a:avLst/>
          </a:prstGeom>
        </p:spPr>
      </p:pic>
      <p:pic>
        <p:nvPicPr>
          <p:cNvPr id="95" name="Wooden Sign 4"/>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037021" y="3918966"/>
            <a:ext cx="4507992" cy="2944368"/>
          </a:xfrm>
          <a:prstGeom prst="rect">
            <a:avLst/>
          </a:prstGeom>
        </p:spPr>
      </p:pic>
      <p:pic>
        <p:nvPicPr>
          <p:cNvPr id="97" name="Wooden Sign 5"/>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0047325" y="3918966"/>
            <a:ext cx="4507992" cy="2944368"/>
          </a:xfrm>
          <a:prstGeom prst="rect">
            <a:avLst/>
          </a:prstGeom>
        </p:spPr>
      </p:pic>
      <p:sp>
        <p:nvSpPr>
          <p:cNvPr id="69" name="Text Box 1"/>
          <p:cNvSpPr/>
          <p:nvPr/>
        </p:nvSpPr>
        <p:spPr>
          <a:xfrm>
            <a:off x="75106" y="129146"/>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0" name="Text Box 2"/>
          <p:cNvSpPr/>
          <p:nvPr/>
        </p:nvSpPr>
        <p:spPr>
          <a:xfrm>
            <a:off x="5095443" y="129167"/>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1" name="Text Box 3"/>
          <p:cNvSpPr/>
          <p:nvPr/>
        </p:nvSpPr>
        <p:spPr>
          <a:xfrm>
            <a:off x="10100499" y="12827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2" name="Text Box 4"/>
          <p:cNvSpPr/>
          <p:nvPr/>
        </p:nvSpPr>
        <p:spPr>
          <a:xfrm>
            <a:off x="5095443" y="395097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3" name="Text Box 5"/>
          <p:cNvSpPr/>
          <p:nvPr/>
        </p:nvSpPr>
        <p:spPr>
          <a:xfrm>
            <a:off x="10105593" y="394768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Tree>
    <p:extLst>
      <p:ext uri="{BB962C8B-B14F-4D97-AF65-F5344CB8AC3E}">
        <p14:creationId xmlns:p14="http://schemas.microsoft.com/office/powerpoint/2010/main" val="2955949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1250" fill="hold"/>
                                        <p:tgtEl>
                                          <p:spTgt spid="40"/>
                                        </p:tgtEl>
                                        <p:attrNameLst>
                                          <p:attrName>ppt_x</p:attrName>
                                        </p:attrNameLst>
                                      </p:cBhvr>
                                      <p:tavLst>
                                        <p:tav tm="0">
                                          <p:val>
                                            <p:strVal val="0-#ppt_w/2"/>
                                          </p:val>
                                        </p:tav>
                                        <p:tav tm="100000">
                                          <p:val>
                                            <p:strVal val="#ppt_x"/>
                                          </p:val>
                                        </p:tav>
                                      </p:tavLst>
                                    </p:anim>
                                    <p:anim calcmode="lin" valueType="num">
                                      <p:cBhvr additive="base">
                                        <p:cTn id="8" dur="1250" fill="hold"/>
                                        <p:tgtEl>
                                          <p:spTgt spid="40"/>
                                        </p:tgtEl>
                                        <p:attrNameLst>
                                          <p:attrName>ppt_y</p:attrName>
                                        </p:attrNameLst>
                                      </p:cBhvr>
                                      <p:tavLst>
                                        <p:tav tm="0">
                                          <p:val>
                                            <p:strVal val="#ppt_y"/>
                                          </p:val>
                                        </p:tav>
                                        <p:tav tm="100000">
                                          <p:val>
                                            <p:strVal val="#ppt_y"/>
                                          </p:val>
                                        </p:tav>
                                      </p:tavLst>
                                    </p:anim>
                                  </p:childTnLst>
                                </p:cTn>
                              </p:par>
                              <p:par>
                                <p:cTn id="9" presetID="1" presetClass="mediacall" presetSubtype="0" fill="hold" nodeType="withEffect">
                                  <p:stCondLst>
                                    <p:cond delay="0"/>
                                  </p:stCondLst>
                                  <p:childTnLst>
                                    <p:cmd type="call" cmd="playFrom(0.0)">
                                      <p:cBhvr>
                                        <p:cTn id="10" dur="1750" fill="hold"/>
                                        <p:tgtEl>
                                          <p:spTgt spid="33"/>
                                        </p:tgtEl>
                                      </p:cBhvr>
                                    </p:cmd>
                                  </p:childTnLst>
                                </p:cTn>
                              </p:par>
                            </p:childTnLst>
                          </p:cTn>
                        </p:par>
                        <p:par>
                          <p:cTn id="11" fill="hold">
                            <p:stCondLst>
                              <p:cond delay="1750"/>
                            </p:stCondLst>
                            <p:childTnLst>
                              <p:par>
                                <p:cTn id="12" presetID="1" presetClass="exit" presetSubtype="0" fill="hold" nodeType="afterEffect">
                                  <p:stCondLst>
                                    <p:cond delay="0"/>
                                  </p:stCondLst>
                                  <p:childTnLst>
                                    <p:set>
                                      <p:cBhvr>
                                        <p:cTn id="13" dur="1" fill="hold">
                                          <p:stCondLst>
                                            <p:cond delay="0"/>
                                          </p:stCondLst>
                                        </p:cTn>
                                        <p:tgtEl>
                                          <p:spTgt spid="40"/>
                                        </p:tgtEl>
                                        <p:attrNameLst>
                                          <p:attrName>style.visibility</p:attrName>
                                        </p:attrNameLst>
                                      </p:cBhvr>
                                      <p:to>
                                        <p:strVal val="hidden"/>
                                      </p:to>
                                    </p:set>
                                  </p:childTnLst>
                                </p:cTn>
                              </p:par>
                              <p:par>
                                <p:cTn id="14" presetID="1" presetClass="entr" presetSubtype="0" fill="hold" nodeType="with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63636">
                <p:cTn id="16" fill="hold" display="0">
                  <p:stCondLst>
                    <p:cond delay="indefinite"/>
                  </p:stCondLst>
                  <p:endCondLst>
                    <p:cond evt="onStopAudio" delay="0">
                      <p:tgtEl>
                        <p:sldTgt/>
                      </p:tgtEl>
                    </p:cond>
                  </p:endCondLst>
                </p:cTn>
                <p:tgtEl>
                  <p:spTgt spid="39"/>
                </p:tgtEl>
              </p:cMediaNode>
            </p:audio>
            <p:audio>
              <p:cMediaNode vol="80000">
                <p:cTn id="17" fill="hold" display="0">
                  <p:stCondLst>
                    <p:cond delay="indefinite"/>
                  </p:stCondLst>
                  <p:endCondLst>
                    <p:cond evt="onStopAudio" delay="0">
                      <p:tgtEl>
                        <p:sldTgt/>
                      </p:tgtEl>
                    </p:cond>
                  </p:endCondLst>
                </p:cTn>
                <p:tgtEl>
                  <p:spTgt spid="15"/>
                </p:tgtEl>
              </p:cMediaNode>
            </p:audio>
            <p:audio>
              <p:cMediaNode vol="80000">
                <p:cTn id="18" fill="hold" display="0">
                  <p:stCondLst>
                    <p:cond delay="indefinite"/>
                  </p:stCondLst>
                  <p:endCondLst>
                    <p:cond evt="onStopAudio" delay="0">
                      <p:tgtEl>
                        <p:sldTgt/>
                      </p:tgtEl>
                    </p:cond>
                  </p:endCondLst>
                </p:cTn>
                <p:tgtEl>
                  <p:spTgt spid="16"/>
                </p:tgtEl>
              </p:cMediaNode>
            </p:audio>
            <p:audio>
              <p:cMediaNode vol="80000">
                <p:cTn id="19" fill="hold" display="0">
                  <p:stCondLst>
                    <p:cond delay="indefinite"/>
                  </p:stCondLst>
                  <p:endCondLst>
                    <p:cond evt="onStopAudio" delay="0">
                      <p:tgtEl>
                        <p:sldTgt/>
                      </p:tgtEl>
                    </p:cond>
                  </p:endCondLst>
                </p:cTn>
                <p:tgtEl>
                  <p:spTgt spid="33"/>
                </p:tgtEl>
              </p:cMediaNode>
            </p:audio>
            <p:audio>
              <p:cMediaNode vol="80000">
                <p:cTn id="20" fill="hold" display="0">
                  <p:stCondLst>
                    <p:cond delay="indefinite"/>
                  </p:stCondLst>
                  <p:endCondLst>
                    <p:cond evt="onStopAudio" delay="0">
                      <p:tgtEl>
                        <p:sldTgt/>
                      </p:tgtEl>
                    </p:cond>
                  </p:endCondLst>
                </p:cTn>
                <p:tgtEl>
                  <p:spTgt spid="36"/>
                </p:tgtEl>
              </p:cMediaNode>
            </p:audio>
            <p:audio>
              <p:cMediaNode vol="80000">
                <p:cTn id="21" fill="hold" display="0">
                  <p:stCondLst>
                    <p:cond delay="indefinite"/>
                  </p:stCondLst>
                  <p:endCondLst>
                    <p:cond evt="onStopAudio" delay="0">
                      <p:tgtEl>
                        <p:sldTgt/>
                      </p:tgtEl>
                    </p:cond>
                  </p:endCondLst>
                </p:cTn>
                <p:tgtEl>
                  <p:spTgt spid="35"/>
                </p:tgtEl>
              </p:cMediaNode>
            </p:audio>
            <p:audio>
              <p:cMediaNode vol="80000">
                <p:cTn id="22" fill="hold" display="0">
                  <p:stCondLst>
                    <p:cond delay="indefinite"/>
                  </p:stCondLst>
                  <p:endCondLst>
                    <p:cond evt="onStopAudio" delay="0">
                      <p:tgtEl>
                        <p:sldTgt/>
                      </p:tgtEl>
                    </p:cond>
                  </p:endCondLst>
                </p:cTn>
                <p:tgtEl>
                  <p:spTgt spid="64"/>
                </p:tgtEl>
              </p:cMediaNode>
            </p:audio>
            <p:seq concurrent="1" nextAc="seek">
              <p:cTn id="23" restart="whenNotActive" fill="hold" evtFilter="cancelBubble" nodeType="interactiveSeq">
                <p:stCondLst>
                  <p:cond evt="onClick" delay="0">
                    <p:tgtEl>
                      <p:spTgt spid="11"/>
                    </p:tgtEl>
                  </p:cond>
                </p:stCondLst>
                <p:endSync evt="end" delay="0">
                  <p:rtn val="all"/>
                </p:endSync>
                <p:childTnLst>
                  <p:par>
                    <p:cTn id="24" fill="hold">
                      <p:stCondLst>
                        <p:cond delay="0"/>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500"/>
                                        <p:tgtEl>
                                          <p:spTgt spid="42"/>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3"/>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seq concurrent="1" nextAc="seek">
              <p:cTn id="33" restart="whenNotActive" fill="hold" evtFilter="cancelBubble" nodeType="interactiveSeq">
                <p:stCondLst>
                  <p:cond evt="onClick" delay="0">
                    <p:tgtEl>
                      <p:spTgt spid="69"/>
                    </p:tgtEl>
                  </p:cond>
                </p:stCondLst>
                <p:endSync evt="end" delay="0">
                  <p:rtn val="all"/>
                </p:endSync>
                <p:childTnLst>
                  <p:par>
                    <p:cTn id="34" fill="hold">
                      <p:stCondLst>
                        <p:cond delay="0"/>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69"/>
                                        </p:tgtEl>
                                      </p:cBhvr>
                                    </p:animEffect>
                                    <p:set>
                                      <p:cBhvr>
                                        <p:cTn id="38" dur="1" fill="hold">
                                          <p:stCondLst>
                                            <p:cond delay="499"/>
                                          </p:stCondLst>
                                        </p:cTn>
                                        <p:tgtEl>
                                          <p:spTgt spid="69"/>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13"/>
                                        </p:tgtEl>
                                      </p:cBhvr>
                                    </p:animEffect>
                                    <p:set>
                                      <p:cBhvr>
                                        <p:cTn id="41" dur="1" fill="hold">
                                          <p:stCondLst>
                                            <p:cond delay="499"/>
                                          </p:stCondLst>
                                        </p:cTn>
                                        <p:tgtEl>
                                          <p:spTgt spid="13"/>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17"/>
                                        </p:tgtEl>
                                      </p:cBhvr>
                                    </p:animEffect>
                                    <p:set>
                                      <p:cBhvr>
                                        <p:cTn id="44" dur="1" fill="hold">
                                          <p:stCondLst>
                                            <p:cond delay="499"/>
                                          </p:stCondLst>
                                        </p:cTn>
                                        <p:tgtEl>
                                          <p:spTgt spid="17"/>
                                        </p:tgtEl>
                                        <p:attrNameLst>
                                          <p:attrName>style.visibility</p:attrName>
                                        </p:attrNameLst>
                                      </p:cBhvr>
                                      <p:to>
                                        <p:strVal val="hidden"/>
                                      </p:to>
                                    </p:set>
                                  </p:childTnLst>
                                </p:cTn>
                              </p:par>
                            </p:childTnLst>
                          </p:cTn>
                        </p:par>
                        <p:par>
                          <p:cTn id="45" fill="hold">
                            <p:stCondLst>
                              <p:cond delay="500"/>
                            </p:stCondLst>
                            <p:childTnLst>
                              <p:par>
                                <p:cTn id="46" presetID="1" presetClass="exit" presetSubtype="0" fill="hold" nodeType="afterEffect">
                                  <p:stCondLst>
                                    <p:cond delay="0"/>
                                  </p:stCondLst>
                                  <p:childTnLst>
                                    <p:set>
                                      <p:cBhvr>
                                        <p:cTn id="47" dur="1" fill="hold">
                                          <p:stCondLst>
                                            <p:cond delay="0"/>
                                          </p:stCondLst>
                                        </p:cTn>
                                        <p:tgtEl>
                                          <p:spTgt spid="41"/>
                                        </p:tgtEl>
                                        <p:attrNameLst>
                                          <p:attrName>style.visibility</p:attrName>
                                        </p:attrNameLst>
                                      </p:cBhvr>
                                      <p:to>
                                        <p:strVal val="hidden"/>
                                      </p:to>
                                    </p:set>
                                  </p:childTnLst>
                                </p:cTn>
                              </p:par>
                              <p:par>
                                <p:cTn id="48" presetID="1" presetClass="exit" presetSubtype="0" fill="hold" nodeType="withEffect">
                                  <p:stCondLst>
                                    <p:cond delay="0"/>
                                  </p:stCondLst>
                                  <p:childTnLst>
                                    <p:set>
                                      <p:cBhvr>
                                        <p:cTn id="49" dur="1" fill="hold">
                                          <p:stCondLst>
                                            <p:cond delay="0"/>
                                          </p:stCondLst>
                                        </p:cTn>
                                        <p:tgtEl>
                                          <p:spTgt spid="43"/>
                                        </p:tgtEl>
                                        <p:attrNameLst>
                                          <p:attrName>style.visibility</p:attrName>
                                        </p:attrNameLst>
                                      </p:cBhvr>
                                      <p:to>
                                        <p:strVal val="hidden"/>
                                      </p:to>
                                    </p:set>
                                  </p:childTnLst>
                                </p:cTn>
                              </p:par>
                              <p:par>
                                <p:cTn id="50" presetID="1" presetClass="entr" presetSubtype="0" fill="hold" nodeType="withEffect">
                                  <p:stCondLst>
                                    <p:cond delay="0"/>
                                  </p:stCondLst>
                                  <p:childTnLst>
                                    <p:set>
                                      <p:cBhvr>
                                        <p:cTn id="51" dur="1" fill="hold">
                                          <p:stCondLst>
                                            <p:cond delay="0"/>
                                          </p:stCondLst>
                                        </p:cTn>
                                        <p:tgtEl>
                                          <p:spTgt spid="42"/>
                                        </p:tgtEl>
                                        <p:attrNameLst>
                                          <p:attrName>style.visibility</p:attrName>
                                        </p:attrNameLst>
                                      </p:cBhvr>
                                      <p:to>
                                        <p:strVal val="visible"/>
                                      </p:to>
                                    </p:set>
                                  </p:childTnLst>
                                </p:cTn>
                              </p:par>
                              <p:par>
                                <p:cTn id="52" presetID="1" presetClass="mediacall" presetSubtype="0" fill="hold" nodeType="withEffect">
                                  <p:stCondLst>
                                    <p:cond delay="0"/>
                                  </p:stCondLst>
                                  <p:childTnLst>
                                    <p:cmd type="call" cmd="playFrom(0.0)">
                                      <p:cBhvr>
                                        <p:cTn id="53" dur="1776" fill="hold"/>
                                        <p:tgtEl>
                                          <p:spTgt spid="64"/>
                                        </p:tgtEl>
                                      </p:cBhvr>
                                    </p:cmd>
                                  </p:childTnLst>
                                </p:cTn>
                              </p:par>
                              <p:par>
                                <p:cTn id="54" presetID="42" presetClass="path" presetSubtype="0" accel="50000" decel="50000" fill="hold" nodeType="withEffect">
                                  <p:stCondLst>
                                    <p:cond delay="1000"/>
                                  </p:stCondLst>
                                  <p:childTnLst>
                                    <p:animMotion origin="layout" path="M -3.88889E-6 -1.97531E-6 L -3.88889E-6 0.5 " pathEditMode="relative" rAng="0" ptsTypes="AA">
                                      <p:cBhvr>
                                        <p:cTn id="55" dur="750" fill="hold"/>
                                        <p:tgtEl>
                                          <p:spTgt spid="103"/>
                                        </p:tgtEl>
                                        <p:attrNameLst>
                                          <p:attrName>ppt_x</p:attrName>
                                          <p:attrName>ppt_y</p:attrName>
                                        </p:attrNameLst>
                                      </p:cBhvr>
                                      <p:rCtr x="0" y="25000"/>
                                    </p:animMotion>
                                  </p:childTnLst>
                                </p:cTn>
                              </p:par>
                              <p:par>
                                <p:cTn id="56" presetID="6" presetClass="emph" presetSubtype="0" fill="hold" nodeType="withEffect">
                                  <p:stCondLst>
                                    <p:cond delay="1000"/>
                                  </p:stCondLst>
                                  <p:childTnLst>
                                    <p:animScale>
                                      <p:cBhvr>
                                        <p:cTn id="57" dur="750" fill="hold"/>
                                        <p:tgtEl>
                                          <p:spTgt spid="103"/>
                                        </p:tgtEl>
                                      </p:cBhvr>
                                      <p:by x="50000" y="50000"/>
                                    </p:animScale>
                                  </p:childTnLst>
                                </p:cTn>
                              </p:par>
                              <p:par>
                                <p:cTn id="58" presetID="1" presetClass="mediacall" presetSubtype="0" fill="hold" nodeType="withEffect">
                                  <p:stCondLst>
                                    <p:cond delay="1750"/>
                                  </p:stCondLst>
                                  <p:childTnLst>
                                    <p:cmd type="call" cmd="playFrom(0.0)">
                                      <p:cBhvr>
                                        <p:cTn id="59" dur="1200" fill="hold"/>
                                        <p:tgtEl>
                                          <p:spTgt spid="15"/>
                                        </p:tgtEl>
                                      </p:cBhvr>
                                    </p:cmd>
                                  </p:childTnLst>
                                </p:cTn>
                              </p:par>
                              <p:par>
                                <p:cTn id="60" presetID="42" presetClass="path" presetSubtype="0" accel="50000" decel="50000" fill="hold" nodeType="withEffect">
                                  <p:stCondLst>
                                    <p:cond delay="1750"/>
                                  </p:stCondLst>
                                  <p:childTnLst>
                                    <p:animMotion origin="layout" path="M 1.94444E-6 0.5 L 0.08431 0.75772 " pathEditMode="relative" rAng="0" ptsTypes="AA">
                                      <p:cBhvr>
                                        <p:cTn id="61" dur="600" fill="hold"/>
                                        <p:tgtEl>
                                          <p:spTgt spid="103"/>
                                        </p:tgtEl>
                                        <p:attrNameLst>
                                          <p:attrName>ppt_x</p:attrName>
                                          <p:attrName>ppt_y</p:attrName>
                                        </p:attrNameLst>
                                      </p:cBhvr>
                                      <p:rCtr x="4210" y="12886"/>
                                    </p:animMotion>
                                  </p:childTnLst>
                                </p:cTn>
                              </p:par>
                              <p:par>
                                <p:cTn id="62" presetID="8" presetClass="emph" presetSubtype="0" fill="hold" nodeType="withEffect">
                                  <p:stCondLst>
                                    <p:cond delay="1750"/>
                                  </p:stCondLst>
                                  <p:childTnLst>
                                    <p:animRot by="21600000">
                                      <p:cBhvr>
                                        <p:cTn id="63" dur="600" fill="hold"/>
                                        <p:tgtEl>
                                          <p:spTgt spid="103"/>
                                        </p:tgtEl>
                                        <p:attrNameLst>
                                          <p:attrName>r</p:attrName>
                                        </p:attrNameLst>
                                      </p:cBhvr>
                                    </p:animRot>
                                  </p:childTnLst>
                                </p:cTn>
                              </p:par>
                            </p:childTnLst>
                          </p:cTn>
                        </p:par>
                      </p:childTnLst>
                    </p:cTn>
                  </p:par>
                </p:childTnLst>
              </p:cTn>
              <p:nextCondLst>
                <p:cond evt="onClick" delay="0">
                  <p:tgtEl>
                    <p:spTgt spid="69"/>
                  </p:tgtEl>
                </p:cond>
              </p:nextCondLst>
            </p:seq>
            <p:seq concurrent="1" nextAc="seek">
              <p:cTn id="64" restart="whenNotActive" fill="hold" evtFilter="cancelBubble" nodeType="interactiveSeq">
                <p:stCondLst>
                  <p:cond evt="onClick" delay="0">
                    <p:tgtEl>
                      <p:spTgt spid="70"/>
                    </p:tgtEl>
                  </p:cond>
                </p:stCondLst>
                <p:endSync evt="end" delay="0">
                  <p:rtn val="all"/>
                </p:endSync>
                <p:childTnLst>
                  <p:par>
                    <p:cTn id="65" fill="hold">
                      <p:stCondLst>
                        <p:cond delay="0"/>
                      </p:stCondLst>
                      <p:childTnLst>
                        <p:par>
                          <p:cTn id="66" fill="hold">
                            <p:stCondLst>
                              <p:cond delay="0"/>
                            </p:stCondLst>
                            <p:childTnLst>
                              <p:par>
                                <p:cTn id="67" presetID="1" presetClass="mediacall" presetSubtype="0" fill="hold" nodeType="clickEffect">
                                  <p:stCondLst>
                                    <p:cond delay="0"/>
                                  </p:stCondLst>
                                  <p:childTnLst>
                                    <p:cmd type="call" cmd="playFrom(0.0)">
                                      <p:cBhvr>
                                        <p:cTn id="68" dur="2660" fill="hold"/>
                                        <p:tgtEl>
                                          <p:spTgt spid="16"/>
                                        </p:tgtEl>
                                      </p:cBhvr>
                                    </p:cmd>
                                  </p:childTnLst>
                                </p:cTn>
                              </p:par>
                              <p:par>
                                <p:cTn id="69" presetID="10" presetClass="exit" presetSubtype="0" fill="hold" grpId="0" nodeType="withEffect">
                                  <p:stCondLst>
                                    <p:cond delay="0"/>
                                  </p:stCondLst>
                                  <p:childTnLst>
                                    <p:animEffect transition="out" filter="fade">
                                      <p:cBhvr>
                                        <p:cTn id="70" dur="500"/>
                                        <p:tgtEl>
                                          <p:spTgt spid="70"/>
                                        </p:tgtEl>
                                      </p:cBhvr>
                                    </p:animEffect>
                                    <p:set>
                                      <p:cBhvr>
                                        <p:cTn id="71" dur="1" fill="hold">
                                          <p:stCondLst>
                                            <p:cond delay="499"/>
                                          </p:stCondLst>
                                        </p:cTn>
                                        <p:tgtEl>
                                          <p:spTgt spid="70"/>
                                        </p:tgtEl>
                                        <p:attrNameLst>
                                          <p:attrName>style.visibility</p:attrName>
                                        </p:attrNameLst>
                                      </p:cBhvr>
                                      <p:to>
                                        <p:strVal val="hidden"/>
                                      </p:to>
                                    </p:set>
                                  </p:childTnLst>
                                </p:cTn>
                              </p:par>
                              <p:par>
                                <p:cTn id="72" presetID="10" presetClass="exit" presetSubtype="0" fill="hold" nodeType="withEffect">
                                  <p:stCondLst>
                                    <p:cond delay="0"/>
                                  </p:stCondLst>
                                  <p:childTnLst>
                                    <p:animEffect transition="out" filter="fade">
                                      <p:cBhvr>
                                        <p:cTn id="73" dur="500"/>
                                        <p:tgtEl>
                                          <p:spTgt spid="91"/>
                                        </p:tgtEl>
                                      </p:cBhvr>
                                    </p:animEffect>
                                    <p:set>
                                      <p:cBhvr>
                                        <p:cTn id="74" dur="1" fill="hold">
                                          <p:stCondLst>
                                            <p:cond delay="499"/>
                                          </p:stCondLst>
                                        </p:cTn>
                                        <p:tgtEl>
                                          <p:spTgt spid="91"/>
                                        </p:tgtEl>
                                        <p:attrNameLst>
                                          <p:attrName>style.visibility</p:attrName>
                                        </p:attrNameLst>
                                      </p:cBhvr>
                                      <p:to>
                                        <p:strVal val="hidden"/>
                                      </p:to>
                                    </p:set>
                                  </p:childTnLst>
                                </p:cTn>
                              </p:par>
                              <p:par>
                                <p:cTn id="75" presetID="10" presetClass="exit" presetSubtype="0" fill="hold" nodeType="withEffect">
                                  <p:stCondLst>
                                    <p:cond delay="0"/>
                                  </p:stCondLst>
                                  <p:childTnLst>
                                    <p:animEffect transition="out" filter="fade">
                                      <p:cBhvr>
                                        <p:cTn id="76" dur="500"/>
                                        <p:tgtEl>
                                          <p:spTgt spid="90"/>
                                        </p:tgtEl>
                                      </p:cBhvr>
                                    </p:animEffect>
                                    <p:set>
                                      <p:cBhvr>
                                        <p:cTn id="77" dur="1" fill="hold">
                                          <p:stCondLst>
                                            <p:cond delay="499"/>
                                          </p:stCondLst>
                                        </p:cTn>
                                        <p:tgtEl>
                                          <p:spTgt spid="90"/>
                                        </p:tgtEl>
                                        <p:attrNameLst>
                                          <p:attrName>style.visibility</p:attrName>
                                        </p:attrNameLst>
                                      </p:cBhvr>
                                      <p:to>
                                        <p:strVal val="hidden"/>
                                      </p:to>
                                    </p:set>
                                  </p:childTnLst>
                                </p:cTn>
                              </p:par>
                            </p:childTnLst>
                          </p:cTn>
                        </p:par>
                        <p:par>
                          <p:cTn id="78" fill="hold">
                            <p:stCondLst>
                              <p:cond delay="2660"/>
                            </p:stCondLst>
                            <p:childTnLst>
                              <p:par>
                                <p:cTn id="79" presetID="1" presetClass="exit" presetSubtype="0" fill="hold" nodeType="afterEffect">
                                  <p:stCondLst>
                                    <p:cond delay="0"/>
                                  </p:stCondLst>
                                  <p:childTnLst>
                                    <p:set>
                                      <p:cBhvr>
                                        <p:cTn id="80" dur="1" fill="hold">
                                          <p:stCondLst>
                                            <p:cond delay="0"/>
                                          </p:stCondLst>
                                        </p:cTn>
                                        <p:tgtEl>
                                          <p:spTgt spid="41"/>
                                        </p:tgtEl>
                                        <p:attrNameLst>
                                          <p:attrName>style.visibility</p:attrName>
                                        </p:attrNameLst>
                                      </p:cBhvr>
                                      <p:to>
                                        <p:strVal val="hidden"/>
                                      </p:to>
                                    </p:set>
                                  </p:childTnLst>
                                </p:cTn>
                              </p:par>
                              <p:par>
                                <p:cTn id="81" presetID="1" presetClass="exit" presetSubtype="0" fill="hold" nodeType="withEffect">
                                  <p:stCondLst>
                                    <p:cond delay="0"/>
                                  </p:stCondLst>
                                  <p:childTnLst>
                                    <p:set>
                                      <p:cBhvr>
                                        <p:cTn id="82" dur="1" fill="hold">
                                          <p:stCondLst>
                                            <p:cond delay="0"/>
                                          </p:stCondLst>
                                        </p:cTn>
                                        <p:tgtEl>
                                          <p:spTgt spid="43"/>
                                        </p:tgtEl>
                                        <p:attrNameLst>
                                          <p:attrName>style.visibility</p:attrName>
                                        </p:attrNameLst>
                                      </p:cBhvr>
                                      <p:to>
                                        <p:strVal val="hidden"/>
                                      </p:to>
                                    </p:set>
                                  </p:childTnLst>
                                </p:cTn>
                              </p:par>
                              <p:par>
                                <p:cTn id="83" presetID="1" presetClass="entr" presetSubtype="0" fill="hold" nodeType="withEffect">
                                  <p:stCondLst>
                                    <p:cond delay="0"/>
                                  </p:stCondLst>
                                  <p:childTnLst>
                                    <p:set>
                                      <p:cBhvr>
                                        <p:cTn id="84" dur="1" fill="hold">
                                          <p:stCondLst>
                                            <p:cond delay="0"/>
                                          </p:stCondLst>
                                        </p:cTn>
                                        <p:tgtEl>
                                          <p:spTgt spid="42"/>
                                        </p:tgtEl>
                                        <p:attrNameLst>
                                          <p:attrName>style.visibility</p:attrName>
                                        </p:attrNameLst>
                                      </p:cBhvr>
                                      <p:to>
                                        <p:strVal val="visible"/>
                                      </p:to>
                                    </p:set>
                                  </p:childTnLst>
                                </p:cTn>
                              </p:par>
                              <p:par>
                                <p:cTn id="85" presetID="42" presetClass="path" presetSubtype="0" accel="50000" decel="50000" fill="hold" nodeType="withEffect">
                                  <p:stCondLst>
                                    <p:cond delay="1000"/>
                                  </p:stCondLst>
                                  <p:childTnLst>
                                    <p:animMotion origin="layout" path="M -3.88889E-6 -1.97531E-6 L -3.88889E-6 0.5 " pathEditMode="relative" rAng="0" ptsTypes="AA">
                                      <p:cBhvr>
                                        <p:cTn id="86" dur="750" fill="hold"/>
                                        <p:tgtEl>
                                          <p:spTgt spid="48"/>
                                        </p:tgtEl>
                                        <p:attrNameLst>
                                          <p:attrName>ppt_x</p:attrName>
                                          <p:attrName>ppt_y</p:attrName>
                                        </p:attrNameLst>
                                      </p:cBhvr>
                                      <p:rCtr x="0" y="25000"/>
                                    </p:animMotion>
                                  </p:childTnLst>
                                </p:cTn>
                              </p:par>
                              <p:par>
                                <p:cTn id="87" presetID="6" presetClass="emph" presetSubtype="0" fill="hold" nodeType="withEffect">
                                  <p:stCondLst>
                                    <p:cond delay="1000"/>
                                  </p:stCondLst>
                                  <p:childTnLst>
                                    <p:animScale>
                                      <p:cBhvr>
                                        <p:cTn id="88" dur="750" fill="hold"/>
                                        <p:tgtEl>
                                          <p:spTgt spid="48"/>
                                        </p:tgtEl>
                                      </p:cBhvr>
                                      <p:by x="50000" y="50000"/>
                                    </p:animScale>
                                  </p:childTnLst>
                                </p:cTn>
                              </p:par>
                              <p:par>
                                <p:cTn id="89" presetID="1" presetClass="mediacall" presetSubtype="0" fill="hold" nodeType="withEffect">
                                  <p:stCondLst>
                                    <p:cond delay="1750"/>
                                  </p:stCondLst>
                                  <p:childTnLst>
                                    <p:cmd type="call" cmd="playFrom(0.0)">
                                      <p:cBhvr>
                                        <p:cTn id="90" dur="1200" fill="hold"/>
                                        <p:tgtEl>
                                          <p:spTgt spid="15"/>
                                        </p:tgtEl>
                                      </p:cBhvr>
                                    </p:cmd>
                                  </p:childTnLst>
                                </p:cTn>
                              </p:par>
                              <p:par>
                                <p:cTn id="91" presetID="42" presetClass="path" presetSubtype="0" accel="50000" decel="50000" fill="hold" nodeType="withEffect">
                                  <p:stCondLst>
                                    <p:cond delay="1750"/>
                                  </p:stCondLst>
                                  <p:childTnLst>
                                    <p:animMotion origin="layout" path="M -3.88889E-6 0.5 L -0.2041 0.75675 " pathEditMode="relative" rAng="0" ptsTypes="AA">
                                      <p:cBhvr>
                                        <p:cTn id="92" dur="1000" fill="hold"/>
                                        <p:tgtEl>
                                          <p:spTgt spid="48"/>
                                        </p:tgtEl>
                                        <p:attrNameLst>
                                          <p:attrName>ppt_x</p:attrName>
                                          <p:attrName>ppt_y</p:attrName>
                                        </p:attrNameLst>
                                      </p:cBhvr>
                                      <p:rCtr x="-10211" y="12828"/>
                                    </p:animMotion>
                                  </p:childTnLst>
                                </p:cTn>
                              </p:par>
                              <p:par>
                                <p:cTn id="93" presetID="8" presetClass="emph" presetSubtype="0" repeatCount="2000" fill="hold" nodeType="withEffect">
                                  <p:stCondLst>
                                    <p:cond delay="1750"/>
                                  </p:stCondLst>
                                  <p:childTnLst>
                                    <p:animRot by="-21600000">
                                      <p:cBhvr>
                                        <p:cTn id="94" dur="500" fill="hold"/>
                                        <p:tgtEl>
                                          <p:spTgt spid="48"/>
                                        </p:tgtEl>
                                        <p:attrNameLst>
                                          <p:attrName>r</p:attrName>
                                        </p:attrNameLst>
                                      </p:cBhvr>
                                    </p:animRot>
                                  </p:childTnLst>
                                </p:cTn>
                              </p:par>
                            </p:childTnLst>
                          </p:cTn>
                        </p:par>
                      </p:childTnLst>
                    </p:cTn>
                  </p:par>
                </p:childTnLst>
              </p:cTn>
              <p:nextCondLst>
                <p:cond evt="onClick" delay="0">
                  <p:tgtEl>
                    <p:spTgt spid="70"/>
                  </p:tgtEl>
                </p:cond>
              </p:nextCondLst>
            </p:seq>
            <p:seq concurrent="1" nextAc="seek">
              <p:cTn id="95" restart="whenNotActive" fill="hold" evtFilter="cancelBubble" nodeType="interactiveSeq">
                <p:stCondLst>
                  <p:cond evt="onClick" delay="0">
                    <p:tgtEl>
                      <p:spTgt spid="71"/>
                    </p:tgtEl>
                  </p:cond>
                </p:stCondLst>
                <p:endSync evt="end" delay="0">
                  <p:rtn val="all"/>
                </p:endSync>
                <p:childTnLst>
                  <p:par>
                    <p:cTn id="96" fill="hold">
                      <p:stCondLst>
                        <p:cond delay="0"/>
                      </p:stCondLst>
                      <p:childTnLst>
                        <p:par>
                          <p:cTn id="97" fill="hold">
                            <p:stCondLst>
                              <p:cond delay="0"/>
                            </p:stCondLst>
                            <p:childTnLst>
                              <p:par>
                                <p:cTn id="98" presetID="10" presetClass="exit" presetSubtype="0" fill="hold" grpId="0" nodeType="clickEffect">
                                  <p:stCondLst>
                                    <p:cond delay="0"/>
                                  </p:stCondLst>
                                  <p:childTnLst>
                                    <p:animEffect transition="out" filter="fade">
                                      <p:cBhvr>
                                        <p:cTn id="99" dur="500"/>
                                        <p:tgtEl>
                                          <p:spTgt spid="71"/>
                                        </p:tgtEl>
                                      </p:cBhvr>
                                    </p:animEffect>
                                    <p:set>
                                      <p:cBhvr>
                                        <p:cTn id="100" dur="1" fill="hold">
                                          <p:stCondLst>
                                            <p:cond delay="499"/>
                                          </p:stCondLst>
                                        </p:cTn>
                                        <p:tgtEl>
                                          <p:spTgt spid="71"/>
                                        </p:tgtEl>
                                        <p:attrNameLst>
                                          <p:attrName>style.visibility</p:attrName>
                                        </p:attrNameLst>
                                      </p:cBhvr>
                                      <p:to>
                                        <p:strVal val="hidden"/>
                                      </p:to>
                                    </p:set>
                                  </p:childTnLst>
                                </p:cTn>
                              </p:par>
                              <p:par>
                                <p:cTn id="101" presetID="10" presetClass="exit" presetSubtype="0" fill="hold" nodeType="withEffect">
                                  <p:stCondLst>
                                    <p:cond delay="0"/>
                                  </p:stCondLst>
                                  <p:childTnLst>
                                    <p:animEffect transition="out" filter="fade">
                                      <p:cBhvr>
                                        <p:cTn id="102" dur="500"/>
                                        <p:tgtEl>
                                          <p:spTgt spid="93"/>
                                        </p:tgtEl>
                                      </p:cBhvr>
                                    </p:animEffect>
                                    <p:set>
                                      <p:cBhvr>
                                        <p:cTn id="103" dur="1" fill="hold">
                                          <p:stCondLst>
                                            <p:cond delay="499"/>
                                          </p:stCondLst>
                                        </p:cTn>
                                        <p:tgtEl>
                                          <p:spTgt spid="93"/>
                                        </p:tgtEl>
                                        <p:attrNameLst>
                                          <p:attrName>style.visibility</p:attrName>
                                        </p:attrNameLst>
                                      </p:cBhvr>
                                      <p:to>
                                        <p:strVal val="hidden"/>
                                      </p:to>
                                    </p:set>
                                  </p:childTnLst>
                                </p:cTn>
                              </p:par>
                              <p:par>
                                <p:cTn id="104" presetID="10" presetClass="exit" presetSubtype="0" fill="hold" nodeType="withEffect">
                                  <p:stCondLst>
                                    <p:cond delay="0"/>
                                  </p:stCondLst>
                                  <p:childTnLst>
                                    <p:animEffect transition="out" filter="fade">
                                      <p:cBhvr>
                                        <p:cTn id="105" dur="500"/>
                                        <p:tgtEl>
                                          <p:spTgt spid="92"/>
                                        </p:tgtEl>
                                      </p:cBhvr>
                                    </p:animEffect>
                                    <p:set>
                                      <p:cBhvr>
                                        <p:cTn id="106" dur="1" fill="hold">
                                          <p:stCondLst>
                                            <p:cond delay="499"/>
                                          </p:stCondLst>
                                        </p:cTn>
                                        <p:tgtEl>
                                          <p:spTgt spid="92"/>
                                        </p:tgtEl>
                                        <p:attrNameLst>
                                          <p:attrName>style.visibility</p:attrName>
                                        </p:attrNameLst>
                                      </p:cBhvr>
                                      <p:to>
                                        <p:strVal val="hidden"/>
                                      </p:to>
                                    </p:set>
                                  </p:childTnLst>
                                </p:cTn>
                              </p:par>
                            </p:childTnLst>
                          </p:cTn>
                        </p:par>
                        <p:par>
                          <p:cTn id="107" fill="hold">
                            <p:stCondLst>
                              <p:cond delay="500"/>
                            </p:stCondLst>
                            <p:childTnLst>
                              <p:par>
                                <p:cTn id="108" presetID="1" presetClass="exit" presetSubtype="0" fill="hold" nodeType="afterEffect">
                                  <p:stCondLst>
                                    <p:cond delay="0"/>
                                  </p:stCondLst>
                                  <p:childTnLst>
                                    <p:set>
                                      <p:cBhvr>
                                        <p:cTn id="109" dur="1" fill="hold">
                                          <p:stCondLst>
                                            <p:cond delay="0"/>
                                          </p:stCondLst>
                                        </p:cTn>
                                        <p:tgtEl>
                                          <p:spTgt spid="41"/>
                                        </p:tgtEl>
                                        <p:attrNameLst>
                                          <p:attrName>style.visibility</p:attrName>
                                        </p:attrNameLst>
                                      </p:cBhvr>
                                      <p:to>
                                        <p:strVal val="hidden"/>
                                      </p:to>
                                    </p:set>
                                  </p:childTnLst>
                                </p:cTn>
                              </p:par>
                              <p:par>
                                <p:cTn id="110" presetID="1" presetClass="exit" presetSubtype="0" fill="hold" nodeType="withEffect">
                                  <p:stCondLst>
                                    <p:cond delay="0"/>
                                  </p:stCondLst>
                                  <p:childTnLst>
                                    <p:set>
                                      <p:cBhvr>
                                        <p:cTn id="111" dur="1" fill="hold">
                                          <p:stCondLst>
                                            <p:cond delay="0"/>
                                          </p:stCondLst>
                                        </p:cTn>
                                        <p:tgtEl>
                                          <p:spTgt spid="43"/>
                                        </p:tgtEl>
                                        <p:attrNameLst>
                                          <p:attrName>style.visibility</p:attrName>
                                        </p:attrNameLst>
                                      </p:cBhvr>
                                      <p:to>
                                        <p:strVal val="hidden"/>
                                      </p:to>
                                    </p:set>
                                  </p:childTnLst>
                                </p:cTn>
                              </p:par>
                              <p:par>
                                <p:cTn id="112" presetID="1" presetClass="entr" presetSubtype="0" fill="hold" nodeType="withEffect">
                                  <p:stCondLst>
                                    <p:cond delay="0"/>
                                  </p:stCondLst>
                                  <p:childTnLst>
                                    <p:set>
                                      <p:cBhvr>
                                        <p:cTn id="113" dur="1" fill="hold">
                                          <p:stCondLst>
                                            <p:cond delay="0"/>
                                          </p:stCondLst>
                                        </p:cTn>
                                        <p:tgtEl>
                                          <p:spTgt spid="42"/>
                                        </p:tgtEl>
                                        <p:attrNameLst>
                                          <p:attrName>style.visibility</p:attrName>
                                        </p:attrNameLst>
                                      </p:cBhvr>
                                      <p:to>
                                        <p:strVal val="visible"/>
                                      </p:to>
                                    </p:set>
                                  </p:childTnLst>
                                </p:cTn>
                              </p:par>
                              <p:par>
                                <p:cTn id="114" presetID="1" presetClass="mediacall" presetSubtype="0" fill="hold" nodeType="withEffect">
                                  <p:stCondLst>
                                    <p:cond delay="0"/>
                                  </p:stCondLst>
                                  <p:childTnLst>
                                    <p:cmd type="call" cmd="playFrom(0.0)">
                                      <p:cBhvr>
                                        <p:cTn id="115" dur="1776" fill="hold"/>
                                        <p:tgtEl>
                                          <p:spTgt spid="64"/>
                                        </p:tgtEl>
                                      </p:cBhvr>
                                    </p:cmd>
                                  </p:childTnLst>
                                </p:cTn>
                              </p:par>
                              <p:par>
                                <p:cTn id="116" presetID="42" presetClass="path" presetSubtype="0" accel="50000" decel="50000" fill="hold" nodeType="withEffect">
                                  <p:stCondLst>
                                    <p:cond delay="1000"/>
                                  </p:stCondLst>
                                  <p:childTnLst>
                                    <p:animMotion origin="layout" path="M -3.88889E-6 -1.97531E-6 L -3.88889E-6 0.5 " pathEditMode="relative" rAng="0" ptsTypes="AA">
                                      <p:cBhvr>
                                        <p:cTn id="117" dur="750" fill="hold"/>
                                        <p:tgtEl>
                                          <p:spTgt spid="45"/>
                                        </p:tgtEl>
                                        <p:attrNameLst>
                                          <p:attrName>ppt_x</p:attrName>
                                          <p:attrName>ppt_y</p:attrName>
                                        </p:attrNameLst>
                                      </p:cBhvr>
                                      <p:rCtr x="0" y="25000"/>
                                    </p:animMotion>
                                  </p:childTnLst>
                                </p:cTn>
                              </p:par>
                              <p:par>
                                <p:cTn id="118" presetID="6" presetClass="emph" presetSubtype="0" fill="hold" nodeType="withEffect">
                                  <p:stCondLst>
                                    <p:cond delay="1000"/>
                                  </p:stCondLst>
                                  <p:childTnLst>
                                    <p:animScale>
                                      <p:cBhvr>
                                        <p:cTn id="119" dur="750" fill="hold"/>
                                        <p:tgtEl>
                                          <p:spTgt spid="45"/>
                                        </p:tgtEl>
                                      </p:cBhvr>
                                      <p:by x="50000" y="50000"/>
                                    </p:animScale>
                                  </p:childTnLst>
                                </p:cTn>
                              </p:par>
                              <p:par>
                                <p:cTn id="120" presetID="1" presetClass="mediacall" presetSubtype="0" fill="hold" nodeType="withEffect">
                                  <p:stCondLst>
                                    <p:cond delay="1750"/>
                                  </p:stCondLst>
                                  <p:childTnLst>
                                    <p:cmd type="call" cmd="playFrom(0.0)">
                                      <p:cBhvr>
                                        <p:cTn id="121" dur="1200" fill="hold"/>
                                        <p:tgtEl>
                                          <p:spTgt spid="15"/>
                                        </p:tgtEl>
                                      </p:cBhvr>
                                    </p:cmd>
                                  </p:childTnLst>
                                </p:cTn>
                              </p:par>
                              <p:par>
                                <p:cTn id="122" presetID="42" presetClass="path" presetSubtype="0" accel="50000" decel="50000" fill="hold" nodeType="withEffect">
                                  <p:stCondLst>
                                    <p:cond delay="1750"/>
                                  </p:stCondLst>
                                  <p:childTnLst>
                                    <p:animMotion origin="layout" path="M 4.61806E-6 0.5 L -0.49415 0.75772 " pathEditMode="relative" rAng="0" ptsTypes="AA">
                                      <p:cBhvr>
                                        <p:cTn id="123" dur="1500" fill="hold"/>
                                        <p:tgtEl>
                                          <p:spTgt spid="45"/>
                                        </p:tgtEl>
                                        <p:attrNameLst>
                                          <p:attrName>ppt_x</p:attrName>
                                          <p:attrName>ppt_y</p:attrName>
                                        </p:attrNameLst>
                                      </p:cBhvr>
                                      <p:rCtr x="-24707" y="12886"/>
                                    </p:animMotion>
                                  </p:childTnLst>
                                </p:cTn>
                              </p:par>
                              <p:par>
                                <p:cTn id="124" presetID="8" presetClass="emph" presetSubtype="0" repeatCount="3000" fill="hold" nodeType="withEffect">
                                  <p:stCondLst>
                                    <p:cond delay="1750"/>
                                  </p:stCondLst>
                                  <p:childTnLst>
                                    <p:animRot by="-21600000">
                                      <p:cBhvr>
                                        <p:cTn id="125" dur="450" fill="hold"/>
                                        <p:tgtEl>
                                          <p:spTgt spid="45"/>
                                        </p:tgtEl>
                                        <p:attrNameLst>
                                          <p:attrName>r</p:attrName>
                                        </p:attrNameLst>
                                      </p:cBhvr>
                                    </p:animRot>
                                  </p:childTnLst>
                                </p:cTn>
                              </p:par>
                            </p:childTnLst>
                          </p:cTn>
                        </p:par>
                      </p:childTnLst>
                    </p:cTn>
                  </p:par>
                </p:childTnLst>
              </p:cTn>
              <p:nextCondLst>
                <p:cond evt="onClick" delay="0">
                  <p:tgtEl>
                    <p:spTgt spid="71"/>
                  </p:tgtEl>
                </p:cond>
              </p:nextCondLst>
            </p:seq>
            <p:seq concurrent="1" nextAc="seek">
              <p:cTn id="126" restart="whenNotActive" fill="hold" evtFilter="cancelBubble" nodeType="interactiveSeq">
                <p:stCondLst>
                  <p:cond evt="onClick" delay="0">
                    <p:tgtEl>
                      <p:spTgt spid="72"/>
                    </p:tgtEl>
                  </p:cond>
                </p:stCondLst>
                <p:endSync evt="end" delay="0">
                  <p:rtn val="all"/>
                </p:endSync>
                <p:childTnLst>
                  <p:par>
                    <p:cTn id="127" fill="hold">
                      <p:stCondLst>
                        <p:cond delay="0"/>
                      </p:stCondLst>
                      <p:childTnLst>
                        <p:par>
                          <p:cTn id="128" fill="hold">
                            <p:stCondLst>
                              <p:cond delay="0"/>
                            </p:stCondLst>
                            <p:childTnLst>
                              <p:par>
                                <p:cTn id="129" presetID="10" presetClass="exit" presetSubtype="0" fill="hold" grpId="0" nodeType="clickEffect">
                                  <p:stCondLst>
                                    <p:cond delay="0"/>
                                  </p:stCondLst>
                                  <p:childTnLst>
                                    <p:animEffect transition="out" filter="fade">
                                      <p:cBhvr>
                                        <p:cTn id="130" dur="500"/>
                                        <p:tgtEl>
                                          <p:spTgt spid="72"/>
                                        </p:tgtEl>
                                      </p:cBhvr>
                                    </p:animEffect>
                                    <p:set>
                                      <p:cBhvr>
                                        <p:cTn id="131" dur="1" fill="hold">
                                          <p:stCondLst>
                                            <p:cond delay="499"/>
                                          </p:stCondLst>
                                        </p:cTn>
                                        <p:tgtEl>
                                          <p:spTgt spid="72"/>
                                        </p:tgtEl>
                                        <p:attrNameLst>
                                          <p:attrName>style.visibility</p:attrName>
                                        </p:attrNameLst>
                                      </p:cBhvr>
                                      <p:to>
                                        <p:strVal val="hidden"/>
                                      </p:to>
                                    </p:set>
                                  </p:childTnLst>
                                </p:cTn>
                              </p:par>
                              <p:par>
                                <p:cTn id="132" presetID="10" presetClass="exit" presetSubtype="0" fill="hold" nodeType="withEffect">
                                  <p:stCondLst>
                                    <p:cond delay="0"/>
                                  </p:stCondLst>
                                  <p:childTnLst>
                                    <p:animEffect transition="out" filter="fade">
                                      <p:cBhvr>
                                        <p:cTn id="133" dur="500"/>
                                        <p:tgtEl>
                                          <p:spTgt spid="95"/>
                                        </p:tgtEl>
                                      </p:cBhvr>
                                    </p:animEffect>
                                    <p:set>
                                      <p:cBhvr>
                                        <p:cTn id="134" dur="1" fill="hold">
                                          <p:stCondLst>
                                            <p:cond delay="499"/>
                                          </p:stCondLst>
                                        </p:cTn>
                                        <p:tgtEl>
                                          <p:spTgt spid="95"/>
                                        </p:tgtEl>
                                        <p:attrNameLst>
                                          <p:attrName>style.visibility</p:attrName>
                                        </p:attrNameLst>
                                      </p:cBhvr>
                                      <p:to>
                                        <p:strVal val="hidden"/>
                                      </p:to>
                                    </p:set>
                                  </p:childTnLst>
                                </p:cTn>
                              </p:par>
                              <p:par>
                                <p:cTn id="135" presetID="10" presetClass="exit" presetSubtype="0" fill="hold" nodeType="withEffect">
                                  <p:stCondLst>
                                    <p:cond delay="0"/>
                                  </p:stCondLst>
                                  <p:childTnLst>
                                    <p:animEffect transition="out" filter="fade">
                                      <p:cBhvr>
                                        <p:cTn id="136" dur="500"/>
                                        <p:tgtEl>
                                          <p:spTgt spid="94"/>
                                        </p:tgtEl>
                                      </p:cBhvr>
                                    </p:animEffect>
                                    <p:set>
                                      <p:cBhvr>
                                        <p:cTn id="137" dur="1" fill="hold">
                                          <p:stCondLst>
                                            <p:cond delay="499"/>
                                          </p:stCondLst>
                                        </p:cTn>
                                        <p:tgtEl>
                                          <p:spTgt spid="94"/>
                                        </p:tgtEl>
                                        <p:attrNameLst>
                                          <p:attrName>style.visibility</p:attrName>
                                        </p:attrNameLst>
                                      </p:cBhvr>
                                      <p:to>
                                        <p:strVal val="hidden"/>
                                      </p:to>
                                    </p:set>
                                  </p:childTnLst>
                                </p:cTn>
                              </p:par>
                            </p:childTnLst>
                          </p:cTn>
                        </p:par>
                        <p:par>
                          <p:cTn id="138" fill="hold">
                            <p:stCondLst>
                              <p:cond delay="500"/>
                            </p:stCondLst>
                            <p:childTnLst>
                              <p:par>
                                <p:cTn id="139" presetID="1" presetClass="exit" presetSubtype="0" fill="hold" nodeType="afterEffect">
                                  <p:stCondLst>
                                    <p:cond delay="0"/>
                                  </p:stCondLst>
                                  <p:childTnLst>
                                    <p:set>
                                      <p:cBhvr>
                                        <p:cTn id="140" dur="1" fill="hold">
                                          <p:stCondLst>
                                            <p:cond delay="0"/>
                                          </p:stCondLst>
                                        </p:cTn>
                                        <p:tgtEl>
                                          <p:spTgt spid="41"/>
                                        </p:tgtEl>
                                        <p:attrNameLst>
                                          <p:attrName>style.visibility</p:attrName>
                                        </p:attrNameLst>
                                      </p:cBhvr>
                                      <p:to>
                                        <p:strVal val="hidden"/>
                                      </p:to>
                                    </p:set>
                                  </p:childTnLst>
                                </p:cTn>
                              </p:par>
                              <p:par>
                                <p:cTn id="141" presetID="1" presetClass="exit" presetSubtype="0" fill="hold" nodeType="withEffect">
                                  <p:stCondLst>
                                    <p:cond delay="0"/>
                                  </p:stCondLst>
                                  <p:childTnLst>
                                    <p:set>
                                      <p:cBhvr>
                                        <p:cTn id="142" dur="1" fill="hold">
                                          <p:stCondLst>
                                            <p:cond delay="0"/>
                                          </p:stCondLst>
                                        </p:cTn>
                                        <p:tgtEl>
                                          <p:spTgt spid="43"/>
                                        </p:tgtEl>
                                        <p:attrNameLst>
                                          <p:attrName>style.visibility</p:attrName>
                                        </p:attrNameLst>
                                      </p:cBhvr>
                                      <p:to>
                                        <p:strVal val="hidden"/>
                                      </p:to>
                                    </p:set>
                                  </p:childTnLst>
                                </p:cTn>
                              </p:par>
                              <p:par>
                                <p:cTn id="143" presetID="1" presetClass="entr" presetSubtype="0" fill="hold" nodeType="withEffect">
                                  <p:stCondLst>
                                    <p:cond delay="0"/>
                                  </p:stCondLst>
                                  <p:childTnLst>
                                    <p:set>
                                      <p:cBhvr>
                                        <p:cTn id="144" dur="1" fill="hold">
                                          <p:stCondLst>
                                            <p:cond delay="0"/>
                                          </p:stCondLst>
                                        </p:cTn>
                                        <p:tgtEl>
                                          <p:spTgt spid="42"/>
                                        </p:tgtEl>
                                        <p:attrNameLst>
                                          <p:attrName>style.visibility</p:attrName>
                                        </p:attrNameLst>
                                      </p:cBhvr>
                                      <p:to>
                                        <p:strVal val="visible"/>
                                      </p:to>
                                    </p:set>
                                  </p:childTnLst>
                                </p:cTn>
                              </p:par>
                              <p:par>
                                <p:cTn id="145" presetID="1" presetClass="mediacall" presetSubtype="0" fill="hold" nodeType="withEffect">
                                  <p:stCondLst>
                                    <p:cond delay="0"/>
                                  </p:stCondLst>
                                  <p:childTnLst>
                                    <p:cmd type="call" cmd="playFrom(0.0)">
                                      <p:cBhvr>
                                        <p:cTn id="146" dur="1776" fill="hold"/>
                                        <p:tgtEl>
                                          <p:spTgt spid="64"/>
                                        </p:tgtEl>
                                      </p:cBhvr>
                                    </p:cmd>
                                  </p:childTnLst>
                                </p:cTn>
                              </p:par>
                              <p:par>
                                <p:cTn id="147" presetID="42" presetClass="path" presetSubtype="0" accel="50000" decel="50000" fill="hold" nodeType="withEffect">
                                  <p:stCondLst>
                                    <p:cond delay="1000"/>
                                  </p:stCondLst>
                                  <p:childTnLst>
                                    <p:animMotion origin="layout" path="M -0.00022 -0.00019 L 0.00488 0.29109 " pathEditMode="relative" rAng="0" ptsTypes="AA">
                                      <p:cBhvr>
                                        <p:cTn id="148" dur="500" fill="hold"/>
                                        <p:tgtEl>
                                          <p:spTgt spid="44"/>
                                        </p:tgtEl>
                                        <p:attrNameLst>
                                          <p:attrName>ppt_x</p:attrName>
                                          <p:attrName>ppt_y</p:attrName>
                                        </p:attrNameLst>
                                      </p:cBhvr>
                                      <p:rCtr x="250" y="14564"/>
                                    </p:animMotion>
                                  </p:childTnLst>
                                </p:cTn>
                              </p:par>
                              <p:par>
                                <p:cTn id="149" presetID="6" presetClass="emph" presetSubtype="0" fill="hold" nodeType="withEffect">
                                  <p:stCondLst>
                                    <p:cond delay="1000"/>
                                  </p:stCondLst>
                                  <p:childTnLst>
                                    <p:animScale>
                                      <p:cBhvr>
                                        <p:cTn id="150" dur="300" fill="hold"/>
                                        <p:tgtEl>
                                          <p:spTgt spid="44"/>
                                        </p:tgtEl>
                                      </p:cBhvr>
                                      <p:by x="50000" y="50000"/>
                                    </p:animScale>
                                  </p:childTnLst>
                                </p:cTn>
                              </p:par>
                              <p:par>
                                <p:cTn id="151" presetID="1" presetClass="mediacall" presetSubtype="0" fill="hold" nodeType="withEffect">
                                  <p:stCondLst>
                                    <p:cond delay="1500"/>
                                  </p:stCondLst>
                                  <p:childTnLst>
                                    <p:cmd type="call" cmd="playFrom(0.0)">
                                      <p:cBhvr>
                                        <p:cTn id="152" dur="1200" fill="hold"/>
                                        <p:tgtEl>
                                          <p:spTgt spid="15"/>
                                        </p:tgtEl>
                                      </p:cBhvr>
                                    </p:cmd>
                                  </p:childTnLst>
                                </p:cTn>
                              </p:par>
                              <p:par>
                                <p:cTn id="153" presetID="42" presetClass="path" presetSubtype="0" accel="50000" decel="50000" fill="hold" nodeType="withEffect">
                                  <p:stCondLst>
                                    <p:cond delay="1500"/>
                                  </p:stCondLst>
                                  <p:childTnLst>
                                    <p:animMotion origin="layout" path="M 0.00489 0.29109 L -0.09798 0.28993 " pathEditMode="relative" rAng="0" ptsTypes="AA">
                                      <p:cBhvr>
                                        <p:cTn id="154" dur="500" fill="hold"/>
                                        <p:tgtEl>
                                          <p:spTgt spid="44"/>
                                        </p:tgtEl>
                                        <p:attrNameLst>
                                          <p:attrName>ppt_x</p:attrName>
                                          <p:attrName>ppt_y</p:attrName>
                                        </p:attrNameLst>
                                      </p:cBhvr>
                                      <p:rCtr x="-5143" y="-58"/>
                                    </p:animMotion>
                                  </p:childTnLst>
                                </p:cTn>
                              </p:par>
                              <p:par>
                                <p:cTn id="155" presetID="8" presetClass="emph" presetSubtype="0" fill="hold" nodeType="withEffect">
                                  <p:stCondLst>
                                    <p:cond delay="1500"/>
                                  </p:stCondLst>
                                  <p:childTnLst>
                                    <p:animRot by="-21600000">
                                      <p:cBhvr>
                                        <p:cTn id="156" dur="500" fill="hold"/>
                                        <p:tgtEl>
                                          <p:spTgt spid="44"/>
                                        </p:tgtEl>
                                        <p:attrNameLst>
                                          <p:attrName>r</p:attrName>
                                        </p:attrNameLst>
                                      </p:cBhvr>
                                    </p:animRot>
                                  </p:childTnLst>
                                </p:cTn>
                              </p:par>
                            </p:childTnLst>
                          </p:cTn>
                        </p:par>
                      </p:childTnLst>
                    </p:cTn>
                  </p:par>
                </p:childTnLst>
              </p:cTn>
              <p:nextCondLst>
                <p:cond evt="onClick" delay="0">
                  <p:tgtEl>
                    <p:spTgt spid="72"/>
                  </p:tgtEl>
                </p:cond>
              </p:nextCondLst>
            </p:seq>
            <p:seq concurrent="1" nextAc="seek">
              <p:cTn id="157" restart="whenNotActive" fill="hold" evtFilter="cancelBubble" nodeType="interactiveSeq">
                <p:stCondLst>
                  <p:cond evt="onClick" delay="0">
                    <p:tgtEl>
                      <p:spTgt spid="73"/>
                    </p:tgtEl>
                  </p:cond>
                </p:stCondLst>
                <p:endSync evt="end" delay="0">
                  <p:rtn val="all"/>
                </p:endSync>
                <p:childTnLst>
                  <p:par>
                    <p:cTn id="158" fill="hold">
                      <p:stCondLst>
                        <p:cond delay="0"/>
                      </p:stCondLst>
                      <p:childTnLst>
                        <p:par>
                          <p:cTn id="159" fill="hold">
                            <p:stCondLst>
                              <p:cond delay="0"/>
                            </p:stCondLst>
                            <p:childTnLst>
                              <p:par>
                                <p:cTn id="160" presetID="10" presetClass="exit" presetSubtype="0" fill="hold" grpId="0" nodeType="clickEffect">
                                  <p:stCondLst>
                                    <p:cond delay="0"/>
                                  </p:stCondLst>
                                  <p:childTnLst>
                                    <p:animEffect transition="out" filter="fade">
                                      <p:cBhvr>
                                        <p:cTn id="161" dur="500"/>
                                        <p:tgtEl>
                                          <p:spTgt spid="73"/>
                                        </p:tgtEl>
                                      </p:cBhvr>
                                    </p:animEffect>
                                    <p:set>
                                      <p:cBhvr>
                                        <p:cTn id="162" dur="1" fill="hold">
                                          <p:stCondLst>
                                            <p:cond delay="499"/>
                                          </p:stCondLst>
                                        </p:cTn>
                                        <p:tgtEl>
                                          <p:spTgt spid="73"/>
                                        </p:tgtEl>
                                        <p:attrNameLst>
                                          <p:attrName>style.visibility</p:attrName>
                                        </p:attrNameLst>
                                      </p:cBhvr>
                                      <p:to>
                                        <p:strVal val="hidden"/>
                                      </p:to>
                                    </p:set>
                                  </p:childTnLst>
                                </p:cTn>
                              </p:par>
                              <p:par>
                                <p:cTn id="163" presetID="10" presetClass="exit" presetSubtype="0" fill="hold" nodeType="withEffect">
                                  <p:stCondLst>
                                    <p:cond delay="0"/>
                                  </p:stCondLst>
                                  <p:childTnLst>
                                    <p:animEffect transition="out" filter="fade">
                                      <p:cBhvr>
                                        <p:cTn id="164" dur="500"/>
                                        <p:tgtEl>
                                          <p:spTgt spid="97"/>
                                        </p:tgtEl>
                                      </p:cBhvr>
                                    </p:animEffect>
                                    <p:set>
                                      <p:cBhvr>
                                        <p:cTn id="165" dur="1" fill="hold">
                                          <p:stCondLst>
                                            <p:cond delay="499"/>
                                          </p:stCondLst>
                                        </p:cTn>
                                        <p:tgtEl>
                                          <p:spTgt spid="97"/>
                                        </p:tgtEl>
                                        <p:attrNameLst>
                                          <p:attrName>style.visibility</p:attrName>
                                        </p:attrNameLst>
                                      </p:cBhvr>
                                      <p:to>
                                        <p:strVal val="hidden"/>
                                      </p:to>
                                    </p:set>
                                  </p:childTnLst>
                                </p:cTn>
                              </p:par>
                              <p:par>
                                <p:cTn id="166" presetID="10" presetClass="exit" presetSubtype="0" fill="hold" nodeType="withEffect">
                                  <p:stCondLst>
                                    <p:cond delay="0"/>
                                  </p:stCondLst>
                                  <p:childTnLst>
                                    <p:animEffect transition="out" filter="fade">
                                      <p:cBhvr>
                                        <p:cTn id="167" dur="500"/>
                                        <p:tgtEl>
                                          <p:spTgt spid="96"/>
                                        </p:tgtEl>
                                      </p:cBhvr>
                                    </p:animEffect>
                                    <p:set>
                                      <p:cBhvr>
                                        <p:cTn id="168" dur="1" fill="hold">
                                          <p:stCondLst>
                                            <p:cond delay="499"/>
                                          </p:stCondLst>
                                        </p:cTn>
                                        <p:tgtEl>
                                          <p:spTgt spid="96"/>
                                        </p:tgtEl>
                                        <p:attrNameLst>
                                          <p:attrName>style.visibility</p:attrName>
                                        </p:attrNameLst>
                                      </p:cBhvr>
                                      <p:to>
                                        <p:strVal val="hidden"/>
                                      </p:to>
                                    </p:set>
                                  </p:childTnLst>
                                </p:cTn>
                              </p:par>
                              <p:par>
                                <p:cTn id="169" presetID="1" presetClass="mediacall" presetSubtype="0" fill="hold" nodeType="withEffect">
                                  <p:stCondLst>
                                    <p:cond delay="500"/>
                                  </p:stCondLst>
                                  <p:childTnLst>
                                    <p:cmd type="call" cmd="playFrom(0.0)">
                                      <p:cBhvr>
                                        <p:cTn id="170" dur="653" fill="hold"/>
                                        <p:tgtEl>
                                          <p:spTgt spid="39"/>
                                        </p:tgtEl>
                                      </p:cBhvr>
                                    </p:cmd>
                                  </p:childTnLst>
                                </p:cTn>
                              </p:par>
                            </p:childTnLst>
                          </p:cTn>
                        </p:par>
                        <p:par>
                          <p:cTn id="171" fill="hold">
                            <p:stCondLst>
                              <p:cond delay="1153"/>
                            </p:stCondLst>
                            <p:childTnLst>
                              <p:par>
                                <p:cTn id="172" presetID="1" presetClass="entr" presetSubtype="0" fill="hold" nodeType="afterEffect">
                                  <p:stCondLst>
                                    <p:cond delay="500"/>
                                  </p:stCondLst>
                                  <p:childTnLst>
                                    <p:set>
                                      <p:cBhvr>
                                        <p:cTn id="173" dur="1" fill="hold">
                                          <p:stCondLst>
                                            <p:cond delay="0"/>
                                          </p:stCondLst>
                                        </p:cTn>
                                        <p:tgtEl>
                                          <p:spTgt spid="100"/>
                                        </p:tgtEl>
                                        <p:attrNameLst>
                                          <p:attrName>style.visibility</p:attrName>
                                        </p:attrNameLst>
                                      </p:cBhvr>
                                      <p:to>
                                        <p:strVal val="visible"/>
                                      </p:to>
                                    </p:set>
                                  </p:childTnLst>
                                </p:cTn>
                              </p:par>
                              <p:par>
                                <p:cTn id="174" presetID="42" presetClass="path" presetSubtype="0" accel="50000" decel="50000" fill="hold" nodeType="withEffect">
                                  <p:stCondLst>
                                    <p:cond delay="500"/>
                                  </p:stCondLst>
                                  <p:childTnLst>
                                    <p:animMotion origin="layout" path="M -0.05426 0.02315 L 4.86111E-6 -2.96296E-6 " pathEditMode="relative" rAng="0" ptsTypes="AA">
                                      <p:cBhvr>
                                        <p:cTn id="175" dur="1500" fill="hold"/>
                                        <p:tgtEl>
                                          <p:spTgt spid="100"/>
                                        </p:tgtEl>
                                        <p:attrNameLst>
                                          <p:attrName>ppt_x</p:attrName>
                                          <p:attrName>ppt_y</p:attrName>
                                        </p:attrNameLst>
                                      </p:cBhvr>
                                      <p:rCtr x="2713" y="-1157"/>
                                    </p:animMotion>
                                  </p:childTnLst>
                                </p:cTn>
                              </p:par>
                              <p:par>
                                <p:cTn id="176" presetID="1" presetClass="mediacall" presetSubtype="0" fill="hold" nodeType="withEffect">
                                  <p:stCondLst>
                                    <p:cond delay="1000"/>
                                  </p:stCondLst>
                                  <p:childTnLst>
                                    <p:cmd type="call" cmd="playFrom(0.0)">
                                      <p:cBhvr>
                                        <p:cTn id="177" dur="648" fill="hold"/>
                                        <p:tgtEl>
                                          <p:spTgt spid="36"/>
                                        </p:tgtEl>
                                      </p:cBhvr>
                                    </p:cmd>
                                  </p:childTnLst>
                                </p:cTn>
                              </p:par>
                              <p:par>
                                <p:cTn id="178" presetID="8" presetClass="emph" presetSubtype="0" fill="hold" nodeType="withEffect">
                                  <p:stCondLst>
                                    <p:cond delay="1000"/>
                                  </p:stCondLst>
                                  <p:childTnLst>
                                    <p:animRot by="-3600000">
                                      <p:cBhvr>
                                        <p:cTn id="179" dur="750" fill="hold"/>
                                        <p:tgtEl>
                                          <p:spTgt spid="100"/>
                                        </p:tgtEl>
                                        <p:attrNameLst>
                                          <p:attrName>r</p:attrName>
                                        </p:attrNameLst>
                                      </p:cBhvr>
                                    </p:animRot>
                                  </p:childTnLst>
                                </p:cTn>
                              </p:par>
                              <p:par>
                                <p:cTn id="180" presetID="2" presetClass="entr" presetSubtype="4" fill="hold" nodeType="withEffect">
                                  <p:stCondLst>
                                    <p:cond delay="500"/>
                                  </p:stCondLst>
                                  <p:childTnLst>
                                    <p:set>
                                      <p:cBhvr>
                                        <p:cTn id="181" dur="1" fill="hold">
                                          <p:stCondLst>
                                            <p:cond delay="0"/>
                                          </p:stCondLst>
                                        </p:cTn>
                                        <p:tgtEl>
                                          <p:spTgt spid="20"/>
                                        </p:tgtEl>
                                        <p:attrNameLst>
                                          <p:attrName>style.visibility</p:attrName>
                                        </p:attrNameLst>
                                      </p:cBhvr>
                                      <p:to>
                                        <p:strVal val="visible"/>
                                      </p:to>
                                    </p:set>
                                    <p:anim calcmode="lin" valueType="num">
                                      <p:cBhvr additive="base">
                                        <p:cTn id="182" dur="500" fill="hold"/>
                                        <p:tgtEl>
                                          <p:spTgt spid="20"/>
                                        </p:tgtEl>
                                        <p:attrNameLst>
                                          <p:attrName>ppt_x</p:attrName>
                                        </p:attrNameLst>
                                      </p:cBhvr>
                                      <p:tavLst>
                                        <p:tav tm="0">
                                          <p:val>
                                            <p:strVal val="#ppt_x"/>
                                          </p:val>
                                        </p:tav>
                                        <p:tav tm="100000">
                                          <p:val>
                                            <p:strVal val="#ppt_x"/>
                                          </p:val>
                                        </p:tav>
                                      </p:tavLst>
                                    </p:anim>
                                    <p:anim calcmode="lin" valueType="num">
                                      <p:cBhvr additive="base">
                                        <p:cTn id="183" dur="500" fill="hold"/>
                                        <p:tgtEl>
                                          <p:spTgt spid="20"/>
                                        </p:tgtEl>
                                        <p:attrNameLst>
                                          <p:attrName>ppt_y</p:attrName>
                                        </p:attrNameLst>
                                      </p:cBhvr>
                                      <p:tavLst>
                                        <p:tav tm="0">
                                          <p:val>
                                            <p:strVal val="1+#ppt_h/2"/>
                                          </p:val>
                                        </p:tav>
                                        <p:tav tm="100000">
                                          <p:val>
                                            <p:strVal val="#ppt_y"/>
                                          </p:val>
                                        </p:tav>
                                      </p:tavLst>
                                    </p:anim>
                                  </p:childTnLst>
                                </p:cTn>
                              </p:par>
                            </p:childTnLst>
                          </p:cTn>
                        </p:par>
                        <p:par>
                          <p:cTn id="184" fill="hold">
                            <p:stCondLst>
                              <p:cond delay="3153"/>
                            </p:stCondLst>
                            <p:childTnLst>
                              <p:par>
                                <p:cTn id="185" presetID="1" presetClass="exit" presetSubtype="0" fill="hold" nodeType="afterEffect">
                                  <p:stCondLst>
                                    <p:cond delay="0"/>
                                  </p:stCondLst>
                                  <p:childTnLst>
                                    <p:set>
                                      <p:cBhvr>
                                        <p:cTn id="186" dur="1" fill="hold">
                                          <p:stCondLst>
                                            <p:cond delay="0"/>
                                          </p:stCondLst>
                                        </p:cTn>
                                        <p:tgtEl>
                                          <p:spTgt spid="41"/>
                                        </p:tgtEl>
                                        <p:attrNameLst>
                                          <p:attrName>style.visibility</p:attrName>
                                        </p:attrNameLst>
                                      </p:cBhvr>
                                      <p:to>
                                        <p:strVal val="hidden"/>
                                      </p:to>
                                    </p:set>
                                  </p:childTnLst>
                                </p:cTn>
                              </p:par>
                              <p:par>
                                <p:cTn id="187" presetID="42" presetClass="path" presetSubtype="0" repeatCount="indefinite" accel="50000" decel="50000" autoRev="1" fill="hold" nodeType="withEffect">
                                  <p:stCondLst>
                                    <p:cond delay="1500"/>
                                  </p:stCondLst>
                                  <p:childTnLst>
                                    <p:animMotion origin="layout" path="M 3.68056E-6 -4.32099E-7 L 0.00021 0.01678 " pathEditMode="relative" rAng="0" ptsTypes="AA">
                                      <p:cBhvr>
                                        <p:cTn id="188" dur="1500" fill="hold"/>
                                        <p:tgtEl>
                                          <p:spTgt spid="100"/>
                                        </p:tgtEl>
                                        <p:attrNameLst>
                                          <p:attrName>ppt_x</p:attrName>
                                          <p:attrName>ppt_y</p:attrName>
                                        </p:attrNameLst>
                                      </p:cBhvr>
                                      <p:rCtr x="11" y="829"/>
                                    </p:animMotion>
                                  </p:childTnLst>
                                </p:cTn>
                              </p:par>
                              <p:par>
                                <p:cTn id="189" presetID="1" presetClass="exit" presetSubtype="0" fill="hold" nodeType="withEffect">
                                  <p:stCondLst>
                                    <p:cond delay="0"/>
                                  </p:stCondLst>
                                  <p:childTnLst>
                                    <p:set>
                                      <p:cBhvr>
                                        <p:cTn id="190" dur="1" fill="hold">
                                          <p:stCondLst>
                                            <p:cond delay="0"/>
                                          </p:stCondLst>
                                        </p:cTn>
                                        <p:tgtEl>
                                          <p:spTgt spid="42"/>
                                        </p:tgtEl>
                                        <p:attrNameLst>
                                          <p:attrName>style.visibility</p:attrName>
                                        </p:attrNameLst>
                                      </p:cBhvr>
                                      <p:to>
                                        <p:strVal val="hidden"/>
                                      </p:to>
                                    </p:set>
                                  </p:childTnLst>
                                </p:cTn>
                              </p:par>
                              <p:par>
                                <p:cTn id="191" presetID="1" presetClass="entr" presetSubtype="0" fill="hold" nodeType="withEffect">
                                  <p:stCondLst>
                                    <p:cond delay="0"/>
                                  </p:stCondLst>
                                  <p:childTnLst>
                                    <p:set>
                                      <p:cBhvr>
                                        <p:cTn id="192" dur="1" fill="hold">
                                          <p:stCondLst>
                                            <p:cond delay="0"/>
                                          </p:stCondLst>
                                        </p:cTn>
                                        <p:tgtEl>
                                          <p:spTgt spid="43"/>
                                        </p:tgtEl>
                                        <p:attrNameLst>
                                          <p:attrName>style.visibility</p:attrName>
                                        </p:attrNameLst>
                                      </p:cBhvr>
                                      <p:to>
                                        <p:strVal val="visible"/>
                                      </p:to>
                                    </p:set>
                                  </p:childTnLst>
                                </p:cTn>
                              </p:par>
                              <p:par>
                                <p:cTn id="193" presetID="1" presetClass="mediacall" presetSubtype="0" fill="hold" nodeType="withEffect">
                                  <p:stCondLst>
                                    <p:cond delay="0"/>
                                  </p:stCondLst>
                                  <p:childTnLst>
                                    <p:cmd type="call" cmd="playFrom(0.0)">
                                      <p:cBhvr>
                                        <p:cTn id="194" dur="1311" fill="hold"/>
                                        <p:tgtEl>
                                          <p:spTgt spid="35"/>
                                        </p:tgtEl>
                                      </p:cBhvr>
                                    </p:cmd>
                                  </p:childTnLst>
                                </p:cTn>
                              </p:par>
                              <p:par>
                                <p:cTn id="195" presetID="10" presetClass="exit" presetSubtype="0" fill="hold" nodeType="withEffect">
                                  <p:stCondLst>
                                    <p:cond delay="250"/>
                                  </p:stCondLst>
                                  <p:childTnLst>
                                    <p:animEffect transition="out" filter="fade">
                                      <p:cBhvr>
                                        <p:cTn id="196" dur="500"/>
                                        <p:tgtEl>
                                          <p:spTgt spid="103"/>
                                        </p:tgtEl>
                                      </p:cBhvr>
                                    </p:animEffect>
                                    <p:set>
                                      <p:cBhvr>
                                        <p:cTn id="197" dur="1" fill="hold">
                                          <p:stCondLst>
                                            <p:cond delay="499"/>
                                          </p:stCondLst>
                                        </p:cTn>
                                        <p:tgtEl>
                                          <p:spTgt spid="103"/>
                                        </p:tgtEl>
                                        <p:attrNameLst>
                                          <p:attrName>style.visibility</p:attrName>
                                        </p:attrNameLst>
                                      </p:cBhvr>
                                      <p:to>
                                        <p:strVal val="hidden"/>
                                      </p:to>
                                    </p:set>
                                  </p:childTnLst>
                                </p:cTn>
                              </p:par>
                              <p:par>
                                <p:cTn id="198" presetID="10" presetClass="exit" presetSubtype="0" fill="hold" nodeType="withEffect">
                                  <p:stCondLst>
                                    <p:cond delay="250"/>
                                  </p:stCondLst>
                                  <p:childTnLst>
                                    <p:animEffect transition="out" filter="fade">
                                      <p:cBhvr>
                                        <p:cTn id="199" dur="500"/>
                                        <p:tgtEl>
                                          <p:spTgt spid="45"/>
                                        </p:tgtEl>
                                      </p:cBhvr>
                                    </p:animEffect>
                                    <p:set>
                                      <p:cBhvr>
                                        <p:cTn id="200" dur="1" fill="hold">
                                          <p:stCondLst>
                                            <p:cond delay="499"/>
                                          </p:stCondLst>
                                        </p:cTn>
                                        <p:tgtEl>
                                          <p:spTgt spid="45"/>
                                        </p:tgtEl>
                                        <p:attrNameLst>
                                          <p:attrName>style.visibility</p:attrName>
                                        </p:attrNameLst>
                                      </p:cBhvr>
                                      <p:to>
                                        <p:strVal val="hidden"/>
                                      </p:to>
                                    </p:set>
                                  </p:childTnLst>
                                </p:cTn>
                              </p:par>
                              <p:par>
                                <p:cTn id="201" presetID="10" presetClass="exit" presetSubtype="0" fill="hold" nodeType="withEffect">
                                  <p:stCondLst>
                                    <p:cond delay="250"/>
                                  </p:stCondLst>
                                  <p:childTnLst>
                                    <p:animEffect transition="out" filter="fade">
                                      <p:cBhvr>
                                        <p:cTn id="202" dur="500"/>
                                        <p:tgtEl>
                                          <p:spTgt spid="44"/>
                                        </p:tgtEl>
                                      </p:cBhvr>
                                    </p:animEffect>
                                    <p:set>
                                      <p:cBhvr>
                                        <p:cTn id="203" dur="1" fill="hold">
                                          <p:stCondLst>
                                            <p:cond delay="499"/>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73"/>
                  </p:tgtEl>
                </p:cond>
              </p:nextCondLst>
            </p:seq>
          </p:childTnLst>
        </p:cTn>
      </p:par>
    </p:tnLst>
    <p:bldLst>
      <p:bldP spid="69" grpId="0" animBg="1"/>
      <p:bldP spid="70" grpId="0" animBg="1"/>
      <p:bldP spid="71" grpId="0" animBg="1"/>
      <p:bldP spid="72" grpId="0" animBg="1"/>
      <p:bldP spid="7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Hidden Bear Trigger"/>
          <p:cNvSpPr/>
          <p:nvPr/>
        </p:nvSpPr>
        <p:spPr>
          <a:xfrm>
            <a:off x="3599501" y="4413250"/>
            <a:ext cx="810099" cy="8135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Back Grass"/>
          <p:cNvSpPr/>
          <p:nvPr/>
        </p:nvSpPr>
        <p:spPr>
          <a:xfrm>
            <a:off x="-28239" y="3898900"/>
            <a:ext cx="14658639" cy="4330700"/>
          </a:xfrm>
          <a:prstGeom prst="rect">
            <a:avLst/>
          </a:prstGeom>
          <a:gradFill flip="none" rotWithShape="1">
            <a:gsLst>
              <a:gs pos="0">
                <a:srgbClr val="2C6129">
                  <a:lumMod val="100000"/>
                </a:srgbClr>
              </a:gs>
              <a:gs pos="50000">
                <a:srgbClr val="4E953B"/>
              </a:gs>
              <a:gs pos="100000">
                <a:srgbClr val="5FBC58"/>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Sky and Clouds"/>
          <p:cNvPicPr>
            <a:picLocks noChangeAspect="1"/>
          </p:cNvPicPr>
          <p:nvPr/>
        </p:nvPicPr>
        <p:blipFill rotWithShape="1">
          <a:blip r:embed="rId16" cstate="print">
            <a:extLst>
              <a:ext uri="{28A0092B-C50C-407E-A947-70E740481C1C}">
                <a14:useLocalDpi xmlns:a14="http://schemas.microsoft.com/office/drawing/2010/main" val="0"/>
              </a:ext>
            </a:extLst>
          </a:blip>
          <a:srcRect t="14818" b="43216"/>
          <a:stretch/>
        </p:blipFill>
        <p:spPr>
          <a:xfrm>
            <a:off x="-28238" y="0"/>
            <a:ext cx="14658638" cy="3898900"/>
          </a:xfrm>
          <a:prstGeom prst="rect">
            <a:avLst/>
          </a:prstGeom>
        </p:spPr>
      </p:pic>
      <p:pic>
        <p:nvPicPr>
          <p:cNvPr id="64" name="Black bear breath.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1569158" y="8881197"/>
            <a:ext cx="487363" cy="487363"/>
          </a:xfrm>
          <a:prstGeom prst="rect">
            <a:avLst/>
          </a:prstGeom>
        </p:spPr>
      </p:pic>
      <p:pic>
        <p:nvPicPr>
          <p:cNvPr id="35" name="Black Bear Sad.mp3">
            <a:hlinkClick r:id="" action="ppaction://media"/>
          </p:cNvPr>
          <p:cNvPicPr>
            <a:picLocks noChangeAspect="1"/>
          </p:cNvPicPr>
          <p:nvPr>
            <a:audioFile r:link="rId3"/>
            <p:extLst>
              <p:ext uri="{DAA4B4D4-6D71-4841-9C94-3DE7FCFB9230}">
                <p14:media xmlns:p14="http://schemas.microsoft.com/office/powerpoint/2010/main" r:embed="rId4">
                  <p14:trim st="464.2218" end="732.2261999999999"/>
                </p14:media>
              </p:ext>
            </p:extLst>
          </p:nvPr>
        </p:nvPicPr>
        <p:blipFill>
          <a:blip r:embed="rId17"/>
          <a:stretch>
            <a:fillRect/>
          </a:stretch>
        </p:blipFill>
        <p:spPr>
          <a:xfrm>
            <a:off x="4608080" y="8882941"/>
            <a:ext cx="487363" cy="487363"/>
          </a:xfrm>
          <a:prstGeom prst="rect">
            <a:avLst/>
          </a:prstGeom>
        </p:spPr>
      </p:pic>
      <p:pic>
        <p:nvPicPr>
          <p:cNvPr id="36" name="worm squeak.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5866205" y="8931750"/>
            <a:ext cx="487363" cy="487363"/>
          </a:xfrm>
          <a:prstGeom prst="rect">
            <a:avLst/>
          </a:prstGeom>
        </p:spPr>
      </p:pic>
      <p:pic>
        <p:nvPicPr>
          <p:cNvPr id="33" name="crunching grass.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7"/>
          <a:stretch>
            <a:fillRect/>
          </a:stretch>
        </p:blipFill>
        <p:spPr>
          <a:xfrm>
            <a:off x="3190337" y="8881198"/>
            <a:ext cx="487363" cy="487363"/>
          </a:xfrm>
          <a:prstGeom prst="rect">
            <a:avLst/>
          </a:prstGeom>
        </p:spPr>
      </p:pic>
      <p:pic>
        <p:nvPicPr>
          <p:cNvPr id="39" name="biting-an-appl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8"/>
          <a:stretch>
            <a:fillRect/>
          </a:stretch>
        </p:blipFill>
        <p:spPr>
          <a:xfrm>
            <a:off x="2218530" y="9636918"/>
            <a:ext cx="487363" cy="487363"/>
          </a:xfrm>
          <a:prstGeom prst="rect">
            <a:avLst/>
          </a:prstGeom>
        </p:spPr>
      </p:pic>
      <p:pic>
        <p:nvPicPr>
          <p:cNvPr id="15" name="ball drop.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17"/>
          <a:stretch>
            <a:fillRect/>
          </a:stretch>
        </p:blipFill>
        <p:spPr>
          <a:xfrm>
            <a:off x="3517187" y="9636917"/>
            <a:ext cx="487363" cy="487363"/>
          </a:xfrm>
          <a:prstGeom prst="rect">
            <a:avLst/>
          </a:prstGeom>
        </p:spPr>
      </p:pic>
      <p:pic>
        <p:nvPicPr>
          <p:cNvPr id="16" name="harp glissando up.mp3">
            <a:hlinkClick r:id="" action="ppaction://media"/>
          </p:cNvPr>
          <p:cNvPicPr>
            <a:picLocks noChangeAspect="1"/>
          </p:cNvPicPr>
          <p:nvPr>
            <a:audioFile r:link="rId3"/>
            <p:extLst>
              <p:ext uri="{DAA4B4D4-6D71-4841-9C94-3DE7FCFB9230}">
                <p14:media xmlns:p14="http://schemas.microsoft.com/office/powerpoint/2010/main" r:embed="rId13">
                  <p14:trim end="500.816"/>
                  <p14:fade out="100"/>
                </p14:media>
              </p:ext>
            </p:extLst>
          </p:nvPr>
        </p:nvPicPr>
        <p:blipFill>
          <a:blip r:embed="rId17"/>
          <a:stretch>
            <a:fillRect/>
          </a:stretch>
        </p:blipFill>
        <p:spPr>
          <a:xfrm>
            <a:off x="4707334" y="9636918"/>
            <a:ext cx="487363" cy="487363"/>
          </a:xfrm>
          <a:prstGeom prst="rect">
            <a:avLst/>
          </a:prstGeom>
        </p:spPr>
      </p:pic>
      <p:pic>
        <p:nvPicPr>
          <p:cNvPr id="124" name="Background Trees 2"/>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459858" y="699826"/>
            <a:ext cx="16697010" cy="3478998"/>
          </a:xfrm>
          <a:prstGeom prst="rect">
            <a:avLst/>
          </a:prstGeom>
        </p:spPr>
      </p:pic>
      <p:pic>
        <p:nvPicPr>
          <p:cNvPr id="4" name="Background Trees 1"/>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889638" y="543287"/>
            <a:ext cx="17491018" cy="4549259"/>
          </a:xfrm>
          <a:prstGeom prst="rect">
            <a:avLst/>
          </a:prstGeom>
        </p:spPr>
      </p:pic>
      <p:pic>
        <p:nvPicPr>
          <p:cNvPr id="20" name="Sorry Sign (Top)"/>
          <p:cNvPicPr>
            <a:picLocks noChangeAspect="1"/>
          </p:cNvPicPr>
          <p:nvPr/>
        </p:nvPicPr>
        <p:blipFill rotWithShape="1">
          <a:blip r:embed="rId21" cstate="print">
            <a:extLst>
              <a:ext uri="{28A0092B-C50C-407E-A947-70E740481C1C}">
                <a14:useLocalDpi xmlns:a14="http://schemas.microsoft.com/office/drawing/2010/main" val="0"/>
              </a:ext>
            </a:extLst>
          </a:blip>
          <a:srcRect b="9243"/>
          <a:stretch/>
        </p:blipFill>
        <p:spPr>
          <a:xfrm>
            <a:off x="5799673" y="-644236"/>
            <a:ext cx="2977695" cy="3629263"/>
          </a:xfrm>
          <a:prstGeom prst="rect">
            <a:avLst/>
          </a:prstGeom>
        </p:spPr>
      </p:pic>
      <p:pic>
        <p:nvPicPr>
          <p:cNvPr id="99" name="Bad Apple Back"/>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6379642" y="573196"/>
            <a:ext cx="1824274" cy="1876396"/>
          </a:xfrm>
          <a:prstGeom prst="rect">
            <a:avLst/>
          </a:prstGeom>
        </p:spPr>
      </p:pic>
      <p:pic>
        <p:nvPicPr>
          <p:cNvPr id="100" name="Worm"/>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rot="3152873">
            <a:off x="7571657" y="1005866"/>
            <a:ext cx="897515" cy="623452"/>
          </a:xfrm>
          <a:prstGeom prst="rect">
            <a:avLst/>
          </a:prstGeom>
          <a:effectLst>
            <a:outerShdw blurRad="50800" dist="38100" dir="2700000" algn="tl" rotWithShape="0">
              <a:prstClr val="black">
                <a:alpha val="40000"/>
              </a:prstClr>
            </a:outerShdw>
          </a:effectLst>
        </p:spPr>
      </p:pic>
      <p:pic>
        <p:nvPicPr>
          <p:cNvPr id="101" name="Bad Apple Front"/>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6379642" y="573196"/>
            <a:ext cx="1824274" cy="1876396"/>
          </a:xfrm>
          <a:prstGeom prst="rect">
            <a:avLst/>
          </a:prstGeom>
        </p:spPr>
      </p:pic>
      <p:pic>
        <p:nvPicPr>
          <p:cNvPr id="92" name="Tree 3"/>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9401133" y="-764754"/>
            <a:ext cx="5733399" cy="6987754"/>
          </a:xfrm>
          <a:prstGeom prst="rect">
            <a:avLst/>
          </a:prstGeom>
        </p:spPr>
      </p:pic>
      <p:pic>
        <p:nvPicPr>
          <p:cNvPr id="90" name="Tree 2"/>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4390829" y="-764754"/>
            <a:ext cx="5733399" cy="6987754"/>
          </a:xfrm>
          <a:prstGeom prst="rect">
            <a:avLst/>
          </a:prstGeom>
        </p:spPr>
      </p:pic>
      <p:pic>
        <p:nvPicPr>
          <p:cNvPr id="17" name="Tree 1"/>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625256" y="-764754"/>
            <a:ext cx="5733399" cy="6987754"/>
          </a:xfrm>
          <a:prstGeom prst="rect">
            <a:avLst/>
          </a:prstGeom>
        </p:spPr>
      </p:pic>
      <p:pic>
        <p:nvPicPr>
          <p:cNvPr id="103" name="Red Apple 1"/>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1555845" y="596994"/>
            <a:ext cx="1488144" cy="1828800"/>
          </a:xfrm>
          <a:prstGeom prst="rect">
            <a:avLst/>
          </a:prstGeom>
          <a:effectLst>
            <a:outerShdw blurRad="50800" dist="38100" dir="2700000" algn="tl" rotWithShape="0">
              <a:prstClr val="black">
                <a:alpha val="40000"/>
              </a:prstClr>
            </a:outerShdw>
          </a:effectLst>
        </p:spPr>
      </p:pic>
      <p:pic>
        <p:nvPicPr>
          <p:cNvPr id="104" name="Red Apple 3"/>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11574560" y="596994"/>
            <a:ext cx="1488144" cy="1828800"/>
          </a:xfrm>
          <a:prstGeom prst="rect">
            <a:avLst/>
          </a:prstGeom>
          <a:effectLst>
            <a:outerShdw blurRad="50800" dist="38100" dir="2700000" algn="tl" rotWithShape="0">
              <a:prstClr val="black">
                <a:alpha val="40000"/>
              </a:prstClr>
            </a:outerShdw>
          </a:effectLst>
        </p:spPr>
      </p:pic>
      <p:pic>
        <p:nvPicPr>
          <p:cNvPr id="51" name="Red Apple 5"/>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11554496" y="4435040"/>
            <a:ext cx="1488144" cy="1828800"/>
          </a:xfrm>
          <a:prstGeom prst="rect">
            <a:avLst/>
          </a:prstGeom>
          <a:effectLst>
            <a:outerShdw blurRad="50800" dist="38100" dir="2700000" algn="tl" rotWithShape="0">
              <a:prstClr val="black">
                <a:alpha val="40000"/>
              </a:prstClr>
            </a:outerShdw>
          </a:effectLst>
        </p:spPr>
      </p:pic>
      <p:pic>
        <p:nvPicPr>
          <p:cNvPr id="49" name="Gold Apple 4"/>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6566068" y="4442724"/>
            <a:ext cx="1470025" cy="1828800"/>
          </a:xfrm>
          <a:prstGeom prst="rect">
            <a:avLst/>
          </a:prstGeom>
          <a:effectLst>
            <a:outerShdw blurRad="50800" dist="38100" dir="2700000" algn="tl" rotWithShape="0">
              <a:prstClr val="black">
                <a:alpha val="40000"/>
              </a:prstClr>
            </a:outerShdw>
          </a:effectLst>
        </p:spPr>
      </p:pic>
      <p:pic>
        <p:nvPicPr>
          <p:cNvPr id="96" name="Tree 5"/>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9401133" y="3058477"/>
            <a:ext cx="5733399" cy="6987754"/>
          </a:xfrm>
          <a:prstGeom prst="rect">
            <a:avLst/>
          </a:prstGeom>
        </p:spPr>
      </p:pic>
      <p:pic>
        <p:nvPicPr>
          <p:cNvPr id="94" name="Tree 4"/>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4390829" y="3058477"/>
            <a:ext cx="5733399" cy="6987754"/>
          </a:xfrm>
          <a:prstGeom prst="rect">
            <a:avLst/>
          </a:prstGeom>
        </p:spPr>
      </p:pic>
      <p:pic>
        <p:nvPicPr>
          <p:cNvPr id="40" name="Bear Walk 2"/>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1475291" y="5248532"/>
            <a:ext cx="4826960" cy="3153514"/>
          </a:xfrm>
          <a:prstGeom prst="rect">
            <a:avLst/>
          </a:prstGeom>
          <a:effectLst>
            <a:outerShdw blurRad="50800" dist="38100" dir="2700000" algn="tl" rotWithShape="0">
              <a:prstClr val="black">
                <a:alpha val="40000"/>
              </a:prstClr>
            </a:outerShdw>
          </a:effectLst>
        </p:spPr>
      </p:pic>
      <p:pic>
        <p:nvPicPr>
          <p:cNvPr id="41" name="Bear Intro"/>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flipH="1">
            <a:off x="-665077" y="5050974"/>
            <a:ext cx="2938064" cy="3558783"/>
          </a:xfrm>
          <a:prstGeom prst="rect">
            <a:avLst/>
          </a:prstGeom>
          <a:effectLst>
            <a:outerShdw blurRad="50800" dist="38100" dir="2700000" algn="tl" rotWithShape="0">
              <a:prstClr val="black">
                <a:alpha val="40000"/>
              </a:prstClr>
            </a:outerShdw>
          </a:effectLst>
        </p:spPr>
      </p:pic>
      <p:pic>
        <p:nvPicPr>
          <p:cNvPr id="42" name="Bear Happy"/>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93159" y="4535046"/>
            <a:ext cx="2219726" cy="4003434"/>
          </a:xfrm>
          <a:prstGeom prst="rect">
            <a:avLst/>
          </a:prstGeom>
          <a:effectLst>
            <a:outerShdw blurRad="50800" dist="38100" dir="2700000" algn="tl" rotWithShape="0">
              <a:prstClr val="black">
                <a:alpha val="40000"/>
              </a:prstClr>
            </a:outerShdw>
          </a:effectLst>
        </p:spPr>
      </p:pic>
      <p:pic>
        <p:nvPicPr>
          <p:cNvPr id="43" name="Bear Sad"/>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flipH="1">
            <a:off x="-1200331" y="6106150"/>
            <a:ext cx="4421517" cy="2332781"/>
          </a:xfrm>
          <a:prstGeom prst="rect">
            <a:avLst/>
          </a:prstGeom>
          <a:effectLst>
            <a:outerShdw blurRad="50800" dist="38100" dir="2700000" algn="tl" rotWithShape="0">
              <a:prstClr val="black">
                <a:alpha val="40000"/>
              </a:prstClr>
            </a:outerShdw>
          </a:effectLst>
        </p:spPr>
      </p:pic>
      <p:pic>
        <p:nvPicPr>
          <p:cNvPr id="13" name="Wooden Sign 1"/>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0936" y="95735"/>
            <a:ext cx="4507992" cy="2944368"/>
          </a:xfrm>
          <a:prstGeom prst="rect">
            <a:avLst/>
          </a:prstGeom>
        </p:spPr>
      </p:pic>
      <p:pic>
        <p:nvPicPr>
          <p:cNvPr id="91" name="Wooden Sign 2"/>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037021" y="95735"/>
            <a:ext cx="4507992" cy="2944368"/>
          </a:xfrm>
          <a:prstGeom prst="rect">
            <a:avLst/>
          </a:prstGeom>
        </p:spPr>
      </p:pic>
      <p:pic>
        <p:nvPicPr>
          <p:cNvPr id="93" name="Wooden Sign 3"/>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0047325" y="95735"/>
            <a:ext cx="4507992" cy="2944368"/>
          </a:xfrm>
          <a:prstGeom prst="rect">
            <a:avLst/>
          </a:prstGeom>
        </p:spPr>
      </p:pic>
      <p:pic>
        <p:nvPicPr>
          <p:cNvPr id="95" name="Wooden Sign 4"/>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037021" y="3918966"/>
            <a:ext cx="4507992" cy="2944368"/>
          </a:xfrm>
          <a:prstGeom prst="rect">
            <a:avLst/>
          </a:prstGeom>
        </p:spPr>
      </p:pic>
      <p:pic>
        <p:nvPicPr>
          <p:cNvPr id="97" name="Wooden Sign 5"/>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0047325" y="3918966"/>
            <a:ext cx="4507992" cy="2944368"/>
          </a:xfrm>
          <a:prstGeom prst="rect">
            <a:avLst/>
          </a:prstGeom>
        </p:spPr>
      </p:pic>
      <p:sp>
        <p:nvSpPr>
          <p:cNvPr id="69" name="Text Box 1"/>
          <p:cNvSpPr/>
          <p:nvPr/>
        </p:nvSpPr>
        <p:spPr>
          <a:xfrm>
            <a:off x="75106" y="129146"/>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0" name="Text Box 2"/>
          <p:cNvSpPr/>
          <p:nvPr/>
        </p:nvSpPr>
        <p:spPr>
          <a:xfrm>
            <a:off x="5095443" y="129167"/>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1" name="Text Box 3"/>
          <p:cNvSpPr/>
          <p:nvPr/>
        </p:nvSpPr>
        <p:spPr>
          <a:xfrm>
            <a:off x="10100499" y="12827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2" name="Text Box 4"/>
          <p:cNvSpPr/>
          <p:nvPr/>
        </p:nvSpPr>
        <p:spPr>
          <a:xfrm>
            <a:off x="5095443" y="395097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3" name="Text Box 5"/>
          <p:cNvSpPr/>
          <p:nvPr/>
        </p:nvSpPr>
        <p:spPr>
          <a:xfrm>
            <a:off x="10105593" y="394768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Tree>
    <p:extLst>
      <p:ext uri="{BB962C8B-B14F-4D97-AF65-F5344CB8AC3E}">
        <p14:creationId xmlns:p14="http://schemas.microsoft.com/office/powerpoint/2010/main" val="247938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1250" fill="hold"/>
                                        <p:tgtEl>
                                          <p:spTgt spid="40"/>
                                        </p:tgtEl>
                                        <p:attrNameLst>
                                          <p:attrName>ppt_x</p:attrName>
                                        </p:attrNameLst>
                                      </p:cBhvr>
                                      <p:tavLst>
                                        <p:tav tm="0">
                                          <p:val>
                                            <p:strVal val="0-#ppt_w/2"/>
                                          </p:val>
                                        </p:tav>
                                        <p:tav tm="100000">
                                          <p:val>
                                            <p:strVal val="#ppt_x"/>
                                          </p:val>
                                        </p:tav>
                                      </p:tavLst>
                                    </p:anim>
                                    <p:anim calcmode="lin" valueType="num">
                                      <p:cBhvr additive="base">
                                        <p:cTn id="8" dur="1250" fill="hold"/>
                                        <p:tgtEl>
                                          <p:spTgt spid="40"/>
                                        </p:tgtEl>
                                        <p:attrNameLst>
                                          <p:attrName>ppt_y</p:attrName>
                                        </p:attrNameLst>
                                      </p:cBhvr>
                                      <p:tavLst>
                                        <p:tav tm="0">
                                          <p:val>
                                            <p:strVal val="#ppt_y"/>
                                          </p:val>
                                        </p:tav>
                                        <p:tav tm="100000">
                                          <p:val>
                                            <p:strVal val="#ppt_y"/>
                                          </p:val>
                                        </p:tav>
                                      </p:tavLst>
                                    </p:anim>
                                  </p:childTnLst>
                                </p:cTn>
                              </p:par>
                              <p:par>
                                <p:cTn id="9" presetID="1" presetClass="mediacall" presetSubtype="0" fill="hold" nodeType="withEffect">
                                  <p:stCondLst>
                                    <p:cond delay="0"/>
                                  </p:stCondLst>
                                  <p:childTnLst>
                                    <p:cmd type="call" cmd="playFrom(0.0)">
                                      <p:cBhvr>
                                        <p:cTn id="10" dur="1750" fill="hold"/>
                                        <p:tgtEl>
                                          <p:spTgt spid="33"/>
                                        </p:tgtEl>
                                      </p:cBhvr>
                                    </p:cmd>
                                  </p:childTnLst>
                                </p:cTn>
                              </p:par>
                            </p:childTnLst>
                          </p:cTn>
                        </p:par>
                        <p:par>
                          <p:cTn id="11" fill="hold">
                            <p:stCondLst>
                              <p:cond delay="1750"/>
                            </p:stCondLst>
                            <p:childTnLst>
                              <p:par>
                                <p:cTn id="12" presetID="1" presetClass="exit" presetSubtype="0" fill="hold" nodeType="afterEffect">
                                  <p:stCondLst>
                                    <p:cond delay="0"/>
                                  </p:stCondLst>
                                  <p:childTnLst>
                                    <p:set>
                                      <p:cBhvr>
                                        <p:cTn id="13" dur="1" fill="hold">
                                          <p:stCondLst>
                                            <p:cond delay="0"/>
                                          </p:stCondLst>
                                        </p:cTn>
                                        <p:tgtEl>
                                          <p:spTgt spid="40"/>
                                        </p:tgtEl>
                                        <p:attrNameLst>
                                          <p:attrName>style.visibility</p:attrName>
                                        </p:attrNameLst>
                                      </p:cBhvr>
                                      <p:to>
                                        <p:strVal val="hidden"/>
                                      </p:to>
                                    </p:set>
                                  </p:childTnLst>
                                </p:cTn>
                              </p:par>
                              <p:par>
                                <p:cTn id="14" presetID="1" presetClass="entr" presetSubtype="0" fill="hold" nodeType="with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63636">
                <p:cTn id="16" fill="hold" display="0">
                  <p:stCondLst>
                    <p:cond delay="indefinite"/>
                  </p:stCondLst>
                  <p:endCondLst>
                    <p:cond evt="onStopAudio" delay="0">
                      <p:tgtEl>
                        <p:sldTgt/>
                      </p:tgtEl>
                    </p:cond>
                  </p:endCondLst>
                </p:cTn>
                <p:tgtEl>
                  <p:spTgt spid="39"/>
                </p:tgtEl>
              </p:cMediaNode>
            </p:audio>
            <p:audio>
              <p:cMediaNode vol="80000">
                <p:cTn id="17" fill="hold" display="0">
                  <p:stCondLst>
                    <p:cond delay="indefinite"/>
                  </p:stCondLst>
                  <p:endCondLst>
                    <p:cond evt="onStopAudio" delay="0">
                      <p:tgtEl>
                        <p:sldTgt/>
                      </p:tgtEl>
                    </p:cond>
                  </p:endCondLst>
                </p:cTn>
                <p:tgtEl>
                  <p:spTgt spid="15"/>
                </p:tgtEl>
              </p:cMediaNode>
            </p:audio>
            <p:audio>
              <p:cMediaNode vol="80000">
                <p:cTn id="18" fill="hold" display="0">
                  <p:stCondLst>
                    <p:cond delay="indefinite"/>
                  </p:stCondLst>
                  <p:endCondLst>
                    <p:cond evt="onStopAudio" delay="0">
                      <p:tgtEl>
                        <p:sldTgt/>
                      </p:tgtEl>
                    </p:cond>
                  </p:endCondLst>
                </p:cTn>
                <p:tgtEl>
                  <p:spTgt spid="16"/>
                </p:tgtEl>
              </p:cMediaNode>
            </p:audio>
            <p:audio>
              <p:cMediaNode vol="80000">
                <p:cTn id="19" fill="hold" display="0">
                  <p:stCondLst>
                    <p:cond delay="indefinite"/>
                  </p:stCondLst>
                  <p:endCondLst>
                    <p:cond evt="onStopAudio" delay="0">
                      <p:tgtEl>
                        <p:sldTgt/>
                      </p:tgtEl>
                    </p:cond>
                  </p:endCondLst>
                </p:cTn>
                <p:tgtEl>
                  <p:spTgt spid="33"/>
                </p:tgtEl>
              </p:cMediaNode>
            </p:audio>
            <p:audio>
              <p:cMediaNode vol="80000">
                <p:cTn id="20" fill="hold" display="0">
                  <p:stCondLst>
                    <p:cond delay="indefinite"/>
                  </p:stCondLst>
                  <p:endCondLst>
                    <p:cond evt="onStopAudio" delay="0">
                      <p:tgtEl>
                        <p:sldTgt/>
                      </p:tgtEl>
                    </p:cond>
                  </p:endCondLst>
                </p:cTn>
                <p:tgtEl>
                  <p:spTgt spid="36"/>
                </p:tgtEl>
              </p:cMediaNode>
            </p:audio>
            <p:audio>
              <p:cMediaNode vol="80000">
                <p:cTn id="21" fill="hold" display="0">
                  <p:stCondLst>
                    <p:cond delay="indefinite"/>
                  </p:stCondLst>
                  <p:endCondLst>
                    <p:cond evt="onStopAudio" delay="0">
                      <p:tgtEl>
                        <p:sldTgt/>
                      </p:tgtEl>
                    </p:cond>
                  </p:endCondLst>
                </p:cTn>
                <p:tgtEl>
                  <p:spTgt spid="35"/>
                </p:tgtEl>
              </p:cMediaNode>
            </p:audio>
            <p:audio>
              <p:cMediaNode vol="80000">
                <p:cTn id="22" fill="hold" display="0">
                  <p:stCondLst>
                    <p:cond delay="indefinite"/>
                  </p:stCondLst>
                  <p:endCondLst>
                    <p:cond evt="onStopAudio" delay="0">
                      <p:tgtEl>
                        <p:sldTgt/>
                      </p:tgtEl>
                    </p:cond>
                  </p:endCondLst>
                </p:cTn>
                <p:tgtEl>
                  <p:spTgt spid="64"/>
                </p:tgtEl>
              </p:cMediaNode>
            </p:audio>
            <p:seq concurrent="1" nextAc="seek">
              <p:cTn id="23" restart="whenNotActive" fill="hold" evtFilter="cancelBubble" nodeType="interactiveSeq">
                <p:stCondLst>
                  <p:cond evt="onClick" delay="0">
                    <p:tgtEl>
                      <p:spTgt spid="11"/>
                    </p:tgtEl>
                  </p:cond>
                </p:stCondLst>
                <p:endSync evt="end" delay="0">
                  <p:rtn val="all"/>
                </p:endSync>
                <p:childTnLst>
                  <p:par>
                    <p:cTn id="24" fill="hold">
                      <p:stCondLst>
                        <p:cond delay="0"/>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500"/>
                                        <p:tgtEl>
                                          <p:spTgt spid="42"/>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3"/>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seq concurrent="1" nextAc="seek">
              <p:cTn id="33" restart="whenNotActive" fill="hold" evtFilter="cancelBubble" nodeType="interactiveSeq">
                <p:stCondLst>
                  <p:cond evt="onClick" delay="0">
                    <p:tgtEl>
                      <p:spTgt spid="69"/>
                    </p:tgtEl>
                  </p:cond>
                </p:stCondLst>
                <p:endSync evt="end" delay="0">
                  <p:rtn val="all"/>
                </p:endSync>
                <p:childTnLst>
                  <p:par>
                    <p:cTn id="34" fill="hold">
                      <p:stCondLst>
                        <p:cond delay="0"/>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69"/>
                                        </p:tgtEl>
                                      </p:cBhvr>
                                    </p:animEffect>
                                    <p:set>
                                      <p:cBhvr>
                                        <p:cTn id="38" dur="1" fill="hold">
                                          <p:stCondLst>
                                            <p:cond delay="499"/>
                                          </p:stCondLst>
                                        </p:cTn>
                                        <p:tgtEl>
                                          <p:spTgt spid="69"/>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13"/>
                                        </p:tgtEl>
                                      </p:cBhvr>
                                    </p:animEffect>
                                    <p:set>
                                      <p:cBhvr>
                                        <p:cTn id="41" dur="1" fill="hold">
                                          <p:stCondLst>
                                            <p:cond delay="499"/>
                                          </p:stCondLst>
                                        </p:cTn>
                                        <p:tgtEl>
                                          <p:spTgt spid="13"/>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17"/>
                                        </p:tgtEl>
                                      </p:cBhvr>
                                    </p:animEffect>
                                    <p:set>
                                      <p:cBhvr>
                                        <p:cTn id="44" dur="1" fill="hold">
                                          <p:stCondLst>
                                            <p:cond delay="499"/>
                                          </p:stCondLst>
                                        </p:cTn>
                                        <p:tgtEl>
                                          <p:spTgt spid="17"/>
                                        </p:tgtEl>
                                        <p:attrNameLst>
                                          <p:attrName>style.visibility</p:attrName>
                                        </p:attrNameLst>
                                      </p:cBhvr>
                                      <p:to>
                                        <p:strVal val="hidden"/>
                                      </p:to>
                                    </p:set>
                                  </p:childTnLst>
                                </p:cTn>
                              </p:par>
                            </p:childTnLst>
                          </p:cTn>
                        </p:par>
                        <p:par>
                          <p:cTn id="45" fill="hold">
                            <p:stCondLst>
                              <p:cond delay="500"/>
                            </p:stCondLst>
                            <p:childTnLst>
                              <p:par>
                                <p:cTn id="46" presetID="1" presetClass="exit" presetSubtype="0" fill="hold" nodeType="afterEffect">
                                  <p:stCondLst>
                                    <p:cond delay="0"/>
                                  </p:stCondLst>
                                  <p:childTnLst>
                                    <p:set>
                                      <p:cBhvr>
                                        <p:cTn id="47" dur="1" fill="hold">
                                          <p:stCondLst>
                                            <p:cond delay="0"/>
                                          </p:stCondLst>
                                        </p:cTn>
                                        <p:tgtEl>
                                          <p:spTgt spid="41"/>
                                        </p:tgtEl>
                                        <p:attrNameLst>
                                          <p:attrName>style.visibility</p:attrName>
                                        </p:attrNameLst>
                                      </p:cBhvr>
                                      <p:to>
                                        <p:strVal val="hidden"/>
                                      </p:to>
                                    </p:set>
                                  </p:childTnLst>
                                </p:cTn>
                              </p:par>
                              <p:par>
                                <p:cTn id="48" presetID="1" presetClass="exit" presetSubtype="0" fill="hold" nodeType="withEffect">
                                  <p:stCondLst>
                                    <p:cond delay="0"/>
                                  </p:stCondLst>
                                  <p:childTnLst>
                                    <p:set>
                                      <p:cBhvr>
                                        <p:cTn id="49" dur="1" fill="hold">
                                          <p:stCondLst>
                                            <p:cond delay="0"/>
                                          </p:stCondLst>
                                        </p:cTn>
                                        <p:tgtEl>
                                          <p:spTgt spid="43"/>
                                        </p:tgtEl>
                                        <p:attrNameLst>
                                          <p:attrName>style.visibility</p:attrName>
                                        </p:attrNameLst>
                                      </p:cBhvr>
                                      <p:to>
                                        <p:strVal val="hidden"/>
                                      </p:to>
                                    </p:set>
                                  </p:childTnLst>
                                </p:cTn>
                              </p:par>
                              <p:par>
                                <p:cTn id="50" presetID="1" presetClass="entr" presetSubtype="0" fill="hold" nodeType="withEffect">
                                  <p:stCondLst>
                                    <p:cond delay="0"/>
                                  </p:stCondLst>
                                  <p:childTnLst>
                                    <p:set>
                                      <p:cBhvr>
                                        <p:cTn id="51" dur="1" fill="hold">
                                          <p:stCondLst>
                                            <p:cond delay="0"/>
                                          </p:stCondLst>
                                        </p:cTn>
                                        <p:tgtEl>
                                          <p:spTgt spid="42"/>
                                        </p:tgtEl>
                                        <p:attrNameLst>
                                          <p:attrName>style.visibility</p:attrName>
                                        </p:attrNameLst>
                                      </p:cBhvr>
                                      <p:to>
                                        <p:strVal val="visible"/>
                                      </p:to>
                                    </p:set>
                                  </p:childTnLst>
                                </p:cTn>
                              </p:par>
                              <p:par>
                                <p:cTn id="52" presetID="1" presetClass="mediacall" presetSubtype="0" fill="hold" nodeType="withEffect">
                                  <p:stCondLst>
                                    <p:cond delay="0"/>
                                  </p:stCondLst>
                                  <p:childTnLst>
                                    <p:cmd type="call" cmd="playFrom(0.0)">
                                      <p:cBhvr>
                                        <p:cTn id="53" dur="1776" fill="hold"/>
                                        <p:tgtEl>
                                          <p:spTgt spid="64"/>
                                        </p:tgtEl>
                                      </p:cBhvr>
                                    </p:cmd>
                                  </p:childTnLst>
                                </p:cTn>
                              </p:par>
                              <p:par>
                                <p:cTn id="54" presetID="42" presetClass="path" presetSubtype="0" accel="50000" decel="50000" fill="hold" nodeType="withEffect">
                                  <p:stCondLst>
                                    <p:cond delay="1000"/>
                                  </p:stCondLst>
                                  <p:childTnLst>
                                    <p:animMotion origin="layout" path="M -3.88889E-6 -1.97531E-6 L -3.88889E-6 0.5 " pathEditMode="relative" rAng="0" ptsTypes="AA">
                                      <p:cBhvr>
                                        <p:cTn id="55" dur="750" fill="hold"/>
                                        <p:tgtEl>
                                          <p:spTgt spid="103"/>
                                        </p:tgtEl>
                                        <p:attrNameLst>
                                          <p:attrName>ppt_x</p:attrName>
                                          <p:attrName>ppt_y</p:attrName>
                                        </p:attrNameLst>
                                      </p:cBhvr>
                                      <p:rCtr x="0" y="25000"/>
                                    </p:animMotion>
                                  </p:childTnLst>
                                </p:cTn>
                              </p:par>
                              <p:par>
                                <p:cTn id="56" presetID="6" presetClass="emph" presetSubtype="0" fill="hold" nodeType="withEffect">
                                  <p:stCondLst>
                                    <p:cond delay="1000"/>
                                  </p:stCondLst>
                                  <p:childTnLst>
                                    <p:animScale>
                                      <p:cBhvr>
                                        <p:cTn id="57" dur="750" fill="hold"/>
                                        <p:tgtEl>
                                          <p:spTgt spid="103"/>
                                        </p:tgtEl>
                                      </p:cBhvr>
                                      <p:by x="50000" y="50000"/>
                                    </p:animScale>
                                  </p:childTnLst>
                                </p:cTn>
                              </p:par>
                              <p:par>
                                <p:cTn id="58" presetID="1" presetClass="mediacall" presetSubtype="0" fill="hold" nodeType="withEffect">
                                  <p:stCondLst>
                                    <p:cond delay="1750"/>
                                  </p:stCondLst>
                                  <p:childTnLst>
                                    <p:cmd type="call" cmd="playFrom(0.0)">
                                      <p:cBhvr>
                                        <p:cTn id="59" dur="1200" fill="hold"/>
                                        <p:tgtEl>
                                          <p:spTgt spid="15"/>
                                        </p:tgtEl>
                                      </p:cBhvr>
                                    </p:cmd>
                                  </p:childTnLst>
                                </p:cTn>
                              </p:par>
                              <p:par>
                                <p:cTn id="60" presetID="42" presetClass="path" presetSubtype="0" accel="50000" decel="50000" fill="hold" nodeType="withEffect">
                                  <p:stCondLst>
                                    <p:cond delay="1750"/>
                                  </p:stCondLst>
                                  <p:childTnLst>
                                    <p:animMotion origin="layout" path="M 1.94444E-6 0.5 L 0.08431 0.75772 " pathEditMode="relative" rAng="0" ptsTypes="AA">
                                      <p:cBhvr>
                                        <p:cTn id="61" dur="600" fill="hold"/>
                                        <p:tgtEl>
                                          <p:spTgt spid="103"/>
                                        </p:tgtEl>
                                        <p:attrNameLst>
                                          <p:attrName>ppt_x</p:attrName>
                                          <p:attrName>ppt_y</p:attrName>
                                        </p:attrNameLst>
                                      </p:cBhvr>
                                      <p:rCtr x="4210" y="12886"/>
                                    </p:animMotion>
                                  </p:childTnLst>
                                </p:cTn>
                              </p:par>
                              <p:par>
                                <p:cTn id="62" presetID="8" presetClass="emph" presetSubtype="0" fill="hold" nodeType="withEffect">
                                  <p:stCondLst>
                                    <p:cond delay="1750"/>
                                  </p:stCondLst>
                                  <p:childTnLst>
                                    <p:animRot by="21600000">
                                      <p:cBhvr>
                                        <p:cTn id="63" dur="600" fill="hold"/>
                                        <p:tgtEl>
                                          <p:spTgt spid="103"/>
                                        </p:tgtEl>
                                        <p:attrNameLst>
                                          <p:attrName>r</p:attrName>
                                        </p:attrNameLst>
                                      </p:cBhvr>
                                    </p:animRot>
                                  </p:childTnLst>
                                </p:cTn>
                              </p:par>
                            </p:childTnLst>
                          </p:cTn>
                        </p:par>
                      </p:childTnLst>
                    </p:cTn>
                  </p:par>
                </p:childTnLst>
              </p:cTn>
              <p:nextCondLst>
                <p:cond evt="onClick" delay="0">
                  <p:tgtEl>
                    <p:spTgt spid="69"/>
                  </p:tgtEl>
                </p:cond>
              </p:nextCondLst>
            </p:seq>
            <p:seq concurrent="1" nextAc="seek">
              <p:cTn id="64" restart="whenNotActive" fill="hold" evtFilter="cancelBubble" nodeType="interactiveSeq">
                <p:stCondLst>
                  <p:cond evt="onClick" delay="0">
                    <p:tgtEl>
                      <p:spTgt spid="70"/>
                    </p:tgtEl>
                  </p:cond>
                </p:stCondLst>
                <p:endSync evt="end" delay="0">
                  <p:rtn val="all"/>
                </p:endSync>
                <p:childTnLst>
                  <p:par>
                    <p:cTn id="65" fill="hold">
                      <p:stCondLst>
                        <p:cond delay="0"/>
                      </p:stCondLst>
                      <p:childTnLst>
                        <p:par>
                          <p:cTn id="66" fill="hold">
                            <p:stCondLst>
                              <p:cond delay="0"/>
                            </p:stCondLst>
                            <p:childTnLst>
                              <p:par>
                                <p:cTn id="67" presetID="10" presetClass="exit" presetSubtype="0" fill="hold" grpId="0" nodeType="clickEffect">
                                  <p:stCondLst>
                                    <p:cond delay="0"/>
                                  </p:stCondLst>
                                  <p:childTnLst>
                                    <p:animEffect transition="out" filter="fade">
                                      <p:cBhvr>
                                        <p:cTn id="68" dur="500"/>
                                        <p:tgtEl>
                                          <p:spTgt spid="70"/>
                                        </p:tgtEl>
                                      </p:cBhvr>
                                    </p:animEffect>
                                    <p:set>
                                      <p:cBhvr>
                                        <p:cTn id="69" dur="1" fill="hold">
                                          <p:stCondLst>
                                            <p:cond delay="499"/>
                                          </p:stCondLst>
                                        </p:cTn>
                                        <p:tgtEl>
                                          <p:spTgt spid="70"/>
                                        </p:tgtEl>
                                        <p:attrNameLst>
                                          <p:attrName>style.visibility</p:attrName>
                                        </p:attrNameLst>
                                      </p:cBhvr>
                                      <p:to>
                                        <p:strVal val="hidden"/>
                                      </p:to>
                                    </p:set>
                                  </p:childTnLst>
                                </p:cTn>
                              </p:par>
                              <p:par>
                                <p:cTn id="70" presetID="10" presetClass="exit" presetSubtype="0" fill="hold" nodeType="withEffect">
                                  <p:stCondLst>
                                    <p:cond delay="0"/>
                                  </p:stCondLst>
                                  <p:childTnLst>
                                    <p:animEffect transition="out" filter="fade">
                                      <p:cBhvr>
                                        <p:cTn id="71" dur="500"/>
                                        <p:tgtEl>
                                          <p:spTgt spid="91"/>
                                        </p:tgtEl>
                                      </p:cBhvr>
                                    </p:animEffect>
                                    <p:set>
                                      <p:cBhvr>
                                        <p:cTn id="72" dur="1" fill="hold">
                                          <p:stCondLst>
                                            <p:cond delay="499"/>
                                          </p:stCondLst>
                                        </p:cTn>
                                        <p:tgtEl>
                                          <p:spTgt spid="91"/>
                                        </p:tgtEl>
                                        <p:attrNameLst>
                                          <p:attrName>style.visibility</p:attrName>
                                        </p:attrNameLst>
                                      </p:cBhvr>
                                      <p:to>
                                        <p:strVal val="hidden"/>
                                      </p:to>
                                    </p:set>
                                  </p:childTnLst>
                                </p:cTn>
                              </p:par>
                              <p:par>
                                <p:cTn id="73" presetID="10" presetClass="exit" presetSubtype="0" fill="hold" nodeType="withEffect">
                                  <p:stCondLst>
                                    <p:cond delay="0"/>
                                  </p:stCondLst>
                                  <p:childTnLst>
                                    <p:animEffect transition="out" filter="fade">
                                      <p:cBhvr>
                                        <p:cTn id="74" dur="500"/>
                                        <p:tgtEl>
                                          <p:spTgt spid="90"/>
                                        </p:tgtEl>
                                      </p:cBhvr>
                                    </p:animEffect>
                                    <p:set>
                                      <p:cBhvr>
                                        <p:cTn id="75" dur="1" fill="hold">
                                          <p:stCondLst>
                                            <p:cond delay="499"/>
                                          </p:stCondLst>
                                        </p:cTn>
                                        <p:tgtEl>
                                          <p:spTgt spid="90"/>
                                        </p:tgtEl>
                                        <p:attrNameLst>
                                          <p:attrName>style.visibility</p:attrName>
                                        </p:attrNameLst>
                                      </p:cBhvr>
                                      <p:to>
                                        <p:strVal val="hidden"/>
                                      </p:to>
                                    </p:set>
                                  </p:childTnLst>
                                </p:cTn>
                              </p:par>
                              <p:par>
                                <p:cTn id="76" presetID="1" presetClass="mediacall" presetSubtype="0" fill="hold" nodeType="withEffect">
                                  <p:stCondLst>
                                    <p:cond delay="500"/>
                                  </p:stCondLst>
                                  <p:childTnLst>
                                    <p:cmd type="call" cmd="playFrom(0.0)">
                                      <p:cBhvr>
                                        <p:cTn id="77" dur="653" fill="hold"/>
                                        <p:tgtEl>
                                          <p:spTgt spid="39"/>
                                        </p:tgtEl>
                                      </p:cBhvr>
                                    </p:cmd>
                                  </p:childTnLst>
                                </p:cTn>
                              </p:par>
                            </p:childTnLst>
                          </p:cTn>
                        </p:par>
                        <p:par>
                          <p:cTn id="78" fill="hold">
                            <p:stCondLst>
                              <p:cond delay="1153"/>
                            </p:stCondLst>
                            <p:childTnLst>
                              <p:par>
                                <p:cTn id="79" presetID="1" presetClass="entr" presetSubtype="0" fill="hold" nodeType="afterEffect">
                                  <p:stCondLst>
                                    <p:cond delay="500"/>
                                  </p:stCondLst>
                                  <p:childTnLst>
                                    <p:set>
                                      <p:cBhvr>
                                        <p:cTn id="80" dur="1" fill="hold">
                                          <p:stCondLst>
                                            <p:cond delay="0"/>
                                          </p:stCondLst>
                                        </p:cTn>
                                        <p:tgtEl>
                                          <p:spTgt spid="100"/>
                                        </p:tgtEl>
                                        <p:attrNameLst>
                                          <p:attrName>style.visibility</p:attrName>
                                        </p:attrNameLst>
                                      </p:cBhvr>
                                      <p:to>
                                        <p:strVal val="visible"/>
                                      </p:to>
                                    </p:set>
                                  </p:childTnLst>
                                </p:cTn>
                              </p:par>
                              <p:par>
                                <p:cTn id="81" presetID="42" presetClass="path" presetSubtype="0" accel="50000" decel="50000" fill="hold" nodeType="withEffect">
                                  <p:stCondLst>
                                    <p:cond delay="500"/>
                                  </p:stCondLst>
                                  <p:childTnLst>
                                    <p:animMotion origin="layout" path="M -0.05426 0.02315 L 4.86111E-6 -2.96296E-6 " pathEditMode="relative" rAng="0" ptsTypes="AA">
                                      <p:cBhvr>
                                        <p:cTn id="82" dur="1500" fill="hold"/>
                                        <p:tgtEl>
                                          <p:spTgt spid="100"/>
                                        </p:tgtEl>
                                        <p:attrNameLst>
                                          <p:attrName>ppt_x</p:attrName>
                                          <p:attrName>ppt_y</p:attrName>
                                        </p:attrNameLst>
                                      </p:cBhvr>
                                      <p:rCtr x="2713" y="-1157"/>
                                    </p:animMotion>
                                  </p:childTnLst>
                                </p:cTn>
                              </p:par>
                              <p:par>
                                <p:cTn id="83" presetID="1" presetClass="mediacall" presetSubtype="0" fill="hold" nodeType="withEffect">
                                  <p:stCondLst>
                                    <p:cond delay="1000"/>
                                  </p:stCondLst>
                                  <p:childTnLst>
                                    <p:cmd type="call" cmd="playFrom(0.0)">
                                      <p:cBhvr>
                                        <p:cTn id="84" dur="648" fill="hold"/>
                                        <p:tgtEl>
                                          <p:spTgt spid="36"/>
                                        </p:tgtEl>
                                      </p:cBhvr>
                                    </p:cmd>
                                  </p:childTnLst>
                                </p:cTn>
                              </p:par>
                              <p:par>
                                <p:cTn id="85" presetID="8" presetClass="emph" presetSubtype="0" fill="hold" nodeType="withEffect">
                                  <p:stCondLst>
                                    <p:cond delay="1000"/>
                                  </p:stCondLst>
                                  <p:childTnLst>
                                    <p:animRot by="-3600000">
                                      <p:cBhvr>
                                        <p:cTn id="86" dur="750" fill="hold"/>
                                        <p:tgtEl>
                                          <p:spTgt spid="100"/>
                                        </p:tgtEl>
                                        <p:attrNameLst>
                                          <p:attrName>r</p:attrName>
                                        </p:attrNameLst>
                                      </p:cBhvr>
                                    </p:animRot>
                                  </p:childTnLst>
                                </p:cTn>
                              </p:par>
                              <p:par>
                                <p:cTn id="87" presetID="2" presetClass="entr" presetSubtype="1" fill="hold" nodeType="withEffect">
                                  <p:stCondLst>
                                    <p:cond delay="500"/>
                                  </p:stCondLst>
                                  <p:childTnLst>
                                    <p:set>
                                      <p:cBhvr>
                                        <p:cTn id="88" dur="1" fill="hold">
                                          <p:stCondLst>
                                            <p:cond delay="0"/>
                                          </p:stCondLst>
                                        </p:cTn>
                                        <p:tgtEl>
                                          <p:spTgt spid="20"/>
                                        </p:tgtEl>
                                        <p:attrNameLst>
                                          <p:attrName>style.visibility</p:attrName>
                                        </p:attrNameLst>
                                      </p:cBhvr>
                                      <p:to>
                                        <p:strVal val="visible"/>
                                      </p:to>
                                    </p:set>
                                    <p:anim calcmode="lin" valueType="num">
                                      <p:cBhvr additive="base">
                                        <p:cTn id="89" dur="500" fill="hold"/>
                                        <p:tgtEl>
                                          <p:spTgt spid="20"/>
                                        </p:tgtEl>
                                        <p:attrNameLst>
                                          <p:attrName>ppt_x</p:attrName>
                                        </p:attrNameLst>
                                      </p:cBhvr>
                                      <p:tavLst>
                                        <p:tav tm="0">
                                          <p:val>
                                            <p:strVal val="#ppt_x"/>
                                          </p:val>
                                        </p:tav>
                                        <p:tav tm="100000">
                                          <p:val>
                                            <p:strVal val="#ppt_x"/>
                                          </p:val>
                                        </p:tav>
                                      </p:tavLst>
                                    </p:anim>
                                    <p:anim calcmode="lin" valueType="num">
                                      <p:cBhvr additive="base">
                                        <p:cTn id="90" dur="500" fill="hold"/>
                                        <p:tgtEl>
                                          <p:spTgt spid="20"/>
                                        </p:tgtEl>
                                        <p:attrNameLst>
                                          <p:attrName>ppt_y</p:attrName>
                                        </p:attrNameLst>
                                      </p:cBhvr>
                                      <p:tavLst>
                                        <p:tav tm="0">
                                          <p:val>
                                            <p:strVal val="0-#ppt_h/2"/>
                                          </p:val>
                                        </p:tav>
                                        <p:tav tm="100000">
                                          <p:val>
                                            <p:strVal val="#ppt_y"/>
                                          </p:val>
                                        </p:tav>
                                      </p:tavLst>
                                    </p:anim>
                                  </p:childTnLst>
                                </p:cTn>
                              </p:par>
                            </p:childTnLst>
                          </p:cTn>
                        </p:par>
                        <p:par>
                          <p:cTn id="91" fill="hold">
                            <p:stCondLst>
                              <p:cond delay="3153"/>
                            </p:stCondLst>
                            <p:childTnLst>
                              <p:par>
                                <p:cTn id="92" presetID="1" presetClass="exit" presetSubtype="0" fill="hold" nodeType="afterEffect">
                                  <p:stCondLst>
                                    <p:cond delay="0"/>
                                  </p:stCondLst>
                                  <p:childTnLst>
                                    <p:set>
                                      <p:cBhvr>
                                        <p:cTn id="93" dur="1" fill="hold">
                                          <p:stCondLst>
                                            <p:cond delay="0"/>
                                          </p:stCondLst>
                                        </p:cTn>
                                        <p:tgtEl>
                                          <p:spTgt spid="41"/>
                                        </p:tgtEl>
                                        <p:attrNameLst>
                                          <p:attrName>style.visibility</p:attrName>
                                        </p:attrNameLst>
                                      </p:cBhvr>
                                      <p:to>
                                        <p:strVal val="hidden"/>
                                      </p:to>
                                    </p:set>
                                  </p:childTnLst>
                                </p:cTn>
                              </p:par>
                              <p:par>
                                <p:cTn id="94" presetID="42" presetClass="path" presetSubtype="0" repeatCount="indefinite" accel="50000" decel="50000" autoRev="1" fill="hold" nodeType="withEffect">
                                  <p:stCondLst>
                                    <p:cond delay="1500"/>
                                  </p:stCondLst>
                                  <p:childTnLst>
                                    <p:animMotion origin="layout" path="M 3.68056E-6 -4.32099E-7 L 0.00021 0.01678 " pathEditMode="relative" rAng="0" ptsTypes="AA">
                                      <p:cBhvr>
                                        <p:cTn id="95" dur="1500" fill="hold"/>
                                        <p:tgtEl>
                                          <p:spTgt spid="100"/>
                                        </p:tgtEl>
                                        <p:attrNameLst>
                                          <p:attrName>ppt_x</p:attrName>
                                          <p:attrName>ppt_y</p:attrName>
                                        </p:attrNameLst>
                                      </p:cBhvr>
                                      <p:rCtr x="11" y="829"/>
                                    </p:animMotion>
                                  </p:childTnLst>
                                </p:cTn>
                              </p:par>
                              <p:par>
                                <p:cTn id="96" presetID="1" presetClass="exit" presetSubtype="0" fill="hold" nodeType="withEffect">
                                  <p:stCondLst>
                                    <p:cond delay="0"/>
                                  </p:stCondLst>
                                  <p:childTnLst>
                                    <p:set>
                                      <p:cBhvr>
                                        <p:cTn id="97" dur="1" fill="hold">
                                          <p:stCondLst>
                                            <p:cond delay="0"/>
                                          </p:stCondLst>
                                        </p:cTn>
                                        <p:tgtEl>
                                          <p:spTgt spid="42"/>
                                        </p:tgtEl>
                                        <p:attrNameLst>
                                          <p:attrName>style.visibility</p:attrName>
                                        </p:attrNameLst>
                                      </p:cBhvr>
                                      <p:to>
                                        <p:strVal val="hidden"/>
                                      </p:to>
                                    </p:set>
                                  </p:childTnLst>
                                </p:cTn>
                              </p:par>
                              <p:par>
                                <p:cTn id="98" presetID="1" presetClass="entr" presetSubtype="0" fill="hold" nodeType="withEffect">
                                  <p:stCondLst>
                                    <p:cond delay="0"/>
                                  </p:stCondLst>
                                  <p:childTnLst>
                                    <p:set>
                                      <p:cBhvr>
                                        <p:cTn id="99" dur="1" fill="hold">
                                          <p:stCondLst>
                                            <p:cond delay="0"/>
                                          </p:stCondLst>
                                        </p:cTn>
                                        <p:tgtEl>
                                          <p:spTgt spid="43"/>
                                        </p:tgtEl>
                                        <p:attrNameLst>
                                          <p:attrName>style.visibility</p:attrName>
                                        </p:attrNameLst>
                                      </p:cBhvr>
                                      <p:to>
                                        <p:strVal val="visible"/>
                                      </p:to>
                                    </p:set>
                                  </p:childTnLst>
                                </p:cTn>
                              </p:par>
                              <p:par>
                                <p:cTn id="100" presetID="1" presetClass="mediacall" presetSubtype="0" fill="hold" nodeType="withEffect">
                                  <p:stCondLst>
                                    <p:cond delay="0"/>
                                  </p:stCondLst>
                                  <p:childTnLst>
                                    <p:cmd type="call" cmd="playFrom(0.0)">
                                      <p:cBhvr>
                                        <p:cTn id="101" dur="1311" fill="hold"/>
                                        <p:tgtEl>
                                          <p:spTgt spid="35"/>
                                        </p:tgtEl>
                                      </p:cBhvr>
                                    </p:cmd>
                                  </p:childTnLst>
                                </p:cTn>
                              </p:par>
                              <p:par>
                                <p:cTn id="102" presetID="10" presetClass="exit" presetSubtype="0" fill="hold" nodeType="withEffect">
                                  <p:stCondLst>
                                    <p:cond delay="250"/>
                                  </p:stCondLst>
                                  <p:childTnLst>
                                    <p:animEffect transition="out" filter="fade">
                                      <p:cBhvr>
                                        <p:cTn id="103" dur="500"/>
                                        <p:tgtEl>
                                          <p:spTgt spid="103"/>
                                        </p:tgtEl>
                                      </p:cBhvr>
                                    </p:animEffect>
                                    <p:set>
                                      <p:cBhvr>
                                        <p:cTn id="104" dur="1" fill="hold">
                                          <p:stCondLst>
                                            <p:cond delay="499"/>
                                          </p:stCondLst>
                                        </p:cTn>
                                        <p:tgtEl>
                                          <p:spTgt spid="103"/>
                                        </p:tgtEl>
                                        <p:attrNameLst>
                                          <p:attrName>style.visibility</p:attrName>
                                        </p:attrNameLst>
                                      </p:cBhvr>
                                      <p:to>
                                        <p:strVal val="hidden"/>
                                      </p:to>
                                    </p:set>
                                  </p:childTnLst>
                                </p:cTn>
                              </p:par>
                              <p:par>
                                <p:cTn id="105" presetID="10" presetClass="exit" presetSubtype="0" fill="hold" nodeType="withEffect">
                                  <p:stCondLst>
                                    <p:cond delay="250"/>
                                  </p:stCondLst>
                                  <p:childTnLst>
                                    <p:animEffect transition="out" filter="fade">
                                      <p:cBhvr>
                                        <p:cTn id="106" dur="500"/>
                                        <p:tgtEl>
                                          <p:spTgt spid="104"/>
                                        </p:tgtEl>
                                      </p:cBhvr>
                                    </p:animEffect>
                                    <p:set>
                                      <p:cBhvr>
                                        <p:cTn id="107" dur="1" fill="hold">
                                          <p:stCondLst>
                                            <p:cond delay="499"/>
                                          </p:stCondLst>
                                        </p:cTn>
                                        <p:tgtEl>
                                          <p:spTgt spid="104"/>
                                        </p:tgtEl>
                                        <p:attrNameLst>
                                          <p:attrName>style.visibility</p:attrName>
                                        </p:attrNameLst>
                                      </p:cBhvr>
                                      <p:to>
                                        <p:strVal val="hidden"/>
                                      </p:to>
                                    </p:set>
                                  </p:childTnLst>
                                </p:cTn>
                              </p:par>
                              <p:par>
                                <p:cTn id="108" presetID="10" presetClass="exit" presetSubtype="0" fill="hold" nodeType="withEffect">
                                  <p:stCondLst>
                                    <p:cond delay="250"/>
                                  </p:stCondLst>
                                  <p:childTnLst>
                                    <p:animEffect transition="out" filter="fade">
                                      <p:cBhvr>
                                        <p:cTn id="109" dur="500"/>
                                        <p:tgtEl>
                                          <p:spTgt spid="51"/>
                                        </p:tgtEl>
                                      </p:cBhvr>
                                    </p:animEffect>
                                    <p:set>
                                      <p:cBhvr>
                                        <p:cTn id="110" dur="1" fill="hold">
                                          <p:stCondLst>
                                            <p:cond delay="499"/>
                                          </p:stCondLst>
                                        </p:cTn>
                                        <p:tgtEl>
                                          <p:spTgt spid="51"/>
                                        </p:tgtEl>
                                        <p:attrNameLst>
                                          <p:attrName>style.visibility</p:attrName>
                                        </p:attrNameLst>
                                      </p:cBhvr>
                                      <p:to>
                                        <p:strVal val="hidden"/>
                                      </p:to>
                                    </p:set>
                                  </p:childTnLst>
                                </p:cTn>
                              </p:par>
                            </p:childTnLst>
                          </p:cTn>
                        </p:par>
                      </p:childTnLst>
                    </p:cTn>
                  </p:par>
                </p:childTnLst>
              </p:cTn>
              <p:nextCondLst>
                <p:cond evt="onClick" delay="0">
                  <p:tgtEl>
                    <p:spTgt spid="70"/>
                  </p:tgtEl>
                </p:cond>
              </p:nextCondLst>
            </p:seq>
            <p:seq concurrent="1" nextAc="seek">
              <p:cTn id="111" restart="whenNotActive" fill="hold" evtFilter="cancelBubble" nodeType="interactiveSeq">
                <p:stCondLst>
                  <p:cond evt="onClick" delay="0">
                    <p:tgtEl>
                      <p:spTgt spid="71"/>
                    </p:tgtEl>
                  </p:cond>
                </p:stCondLst>
                <p:endSync evt="end" delay="0">
                  <p:rtn val="all"/>
                </p:endSync>
                <p:childTnLst>
                  <p:par>
                    <p:cTn id="112" fill="hold">
                      <p:stCondLst>
                        <p:cond delay="0"/>
                      </p:stCondLst>
                      <p:childTnLst>
                        <p:par>
                          <p:cTn id="113" fill="hold">
                            <p:stCondLst>
                              <p:cond delay="0"/>
                            </p:stCondLst>
                            <p:childTnLst>
                              <p:par>
                                <p:cTn id="114" presetID="10" presetClass="exit" presetSubtype="0" fill="hold" grpId="0" nodeType="clickEffect">
                                  <p:stCondLst>
                                    <p:cond delay="0"/>
                                  </p:stCondLst>
                                  <p:childTnLst>
                                    <p:animEffect transition="out" filter="fade">
                                      <p:cBhvr>
                                        <p:cTn id="115" dur="500"/>
                                        <p:tgtEl>
                                          <p:spTgt spid="71"/>
                                        </p:tgtEl>
                                      </p:cBhvr>
                                    </p:animEffect>
                                    <p:set>
                                      <p:cBhvr>
                                        <p:cTn id="116" dur="1" fill="hold">
                                          <p:stCondLst>
                                            <p:cond delay="499"/>
                                          </p:stCondLst>
                                        </p:cTn>
                                        <p:tgtEl>
                                          <p:spTgt spid="71"/>
                                        </p:tgtEl>
                                        <p:attrNameLst>
                                          <p:attrName>style.visibility</p:attrName>
                                        </p:attrNameLst>
                                      </p:cBhvr>
                                      <p:to>
                                        <p:strVal val="hidden"/>
                                      </p:to>
                                    </p:set>
                                  </p:childTnLst>
                                </p:cTn>
                              </p:par>
                              <p:par>
                                <p:cTn id="117" presetID="10" presetClass="exit" presetSubtype="0" fill="hold" nodeType="withEffect">
                                  <p:stCondLst>
                                    <p:cond delay="0"/>
                                  </p:stCondLst>
                                  <p:childTnLst>
                                    <p:animEffect transition="out" filter="fade">
                                      <p:cBhvr>
                                        <p:cTn id="118" dur="500"/>
                                        <p:tgtEl>
                                          <p:spTgt spid="93"/>
                                        </p:tgtEl>
                                      </p:cBhvr>
                                    </p:animEffect>
                                    <p:set>
                                      <p:cBhvr>
                                        <p:cTn id="119" dur="1" fill="hold">
                                          <p:stCondLst>
                                            <p:cond delay="499"/>
                                          </p:stCondLst>
                                        </p:cTn>
                                        <p:tgtEl>
                                          <p:spTgt spid="93"/>
                                        </p:tgtEl>
                                        <p:attrNameLst>
                                          <p:attrName>style.visibility</p:attrName>
                                        </p:attrNameLst>
                                      </p:cBhvr>
                                      <p:to>
                                        <p:strVal val="hidden"/>
                                      </p:to>
                                    </p:set>
                                  </p:childTnLst>
                                </p:cTn>
                              </p:par>
                              <p:par>
                                <p:cTn id="120" presetID="10" presetClass="exit" presetSubtype="0" fill="hold" nodeType="withEffect">
                                  <p:stCondLst>
                                    <p:cond delay="0"/>
                                  </p:stCondLst>
                                  <p:childTnLst>
                                    <p:animEffect transition="out" filter="fade">
                                      <p:cBhvr>
                                        <p:cTn id="121" dur="500"/>
                                        <p:tgtEl>
                                          <p:spTgt spid="92"/>
                                        </p:tgtEl>
                                      </p:cBhvr>
                                    </p:animEffect>
                                    <p:set>
                                      <p:cBhvr>
                                        <p:cTn id="122" dur="1" fill="hold">
                                          <p:stCondLst>
                                            <p:cond delay="499"/>
                                          </p:stCondLst>
                                        </p:cTn>
                                        <p:tgtEl>
                                          <p:spTgt spid="92"/>
                                        </p:tgtEl>
                                        <p:attrNameLst>
                                          <p:attrName>style.visibility</p:attrName>
                                        </p:attrNameLst>
                                      </p:cBhvr>
                                      <p:to>
                                        <p:strVal val="hidden"/>
                                      </p:to>
                                    </p:set>
                                  </p:childTnLst>
                                </p:cTn>
                              </p:par>
                            </p:childTnLst>
                          </p:cTn>
                        </p:par>
                        <p:par>
                          <p:cTn id="123" fill="hold">
                            <p:stCondLst>
                              <p:cond delay="500"/>
                            </p:stCondLst>
                            <p:childTnLst>
                              <p:par>
                                <p:cTn id="124" presetID="1" presetClass="exit" presetSubtype="0" fill="hold" nodeType="afterEffect">
                                  <p:stCondLst>
                                    <p:cond delay="0"/>
                                  </p:stCondLst>
                                  <p:childTnLst>
                                    <p:set>
                                      <p:cBhvr>
                                        <p:cTn id="125" dur="1" fill="hold">
                                          <p:stCondLst>
                                            <p:cond delay="0"/>
                                          </p:stCondLst>
                                        </p:cTn>
                                        <p:tgtEl>
                                          <p:spTgt spid="41"/>
                                        </p:tgtEl>
                                        <p:attrNameLst>
                                          <p:attrName>style.visibility</p:attrName>
                                        </p:attrNameLst>
                                      </p:cBhvr>
                                      <p:to>
                                        <p:strVal val="hidden"/>
                                      </p:to>
                                    </p:set>
                                  </p:childTnLst>
                                </p:cTn>
                              </p:par>
                              <p:par>
                                <p:cTn id="126" presetID="1" presetClass="exit" presetSubtype="0" fill="hold" nodeType="withEffect">
                                  <p:stCondLst>
                                    <p:cond delay="0"/>
                                  </p:stCondLst>
                                  <p:childTnLst>
                                    <p:set>
                                      <p:cBhvr>
                                        <p:cTn id="127" dur="1" fill="hold">
                                          <p:stCondLst>
                                            <p:cond delay="0"/>
                                          </p:stCondLst>
                                        </p:cTn>
                                        <p:tgtEl>
                                          <p:spTgt spid="43"/>
                                        </p:tgtEl>
                                        <p:attrNameLst>
                                          <p:attrName>style.visibility</p:attrName>
                                        </p:attrNameLst>
                                      </p:cBhvr>
                                      <p:to>
                                        <p:strVal val="hidden"/>
                                      </p:to>
                                    </p:set>
                                  </p:childTnLst>
                                </p:cTn>
                              </p:par>
                              <p:par>
                                <p:cTn id="128" presetID="1" presetClass="entr" presetSubtype="0" fill="hold" nodeType="withEffect">
                                  <p:stCondLst>
                                    <p:cond delay="0"/>
                                  </p:stCondLst>
                                  <p:childTnLst>
                                    <p:set>
                                      <p:cBhvr>
                                        <p:cTn id="129" dur="1" fill="hold">
                                          <p:stCondLst>
                                            <p:cond delay="0"/>
                                          </p:stCondLst>
                                        </p:cTn>
                                        <p:tgtEl>
                                          <p:spTgt spid="42"/>
                                        </p:tgtEl>
                                        <p:attrNameLst>
                                          <p:attrName>style.visibility</p:attrName>
                                        </p:attrNameLst>
                                      </p:cBhvr>
                                      <p:to>
                                        <p:strVal val="visible"/>
                                      </p:to>
                                    </p:set>
                                  </p:childTnLst>
                                </p:cTn>
                              </p:par>
                              <p:par>
                                <p:cTn id="130" presetID="1" presetClass="mediacall" presetSubtype="0" fill="hold" nodeType="withEffect">
                                  <p:stCondLst>
                                    <p:cond delay="0"/>
                                  </p:stCondLst>
                                  <p:childTnLst>
                                    <p:cmd type="call" cmd="playFrom(0.0)">
                                      <p:cBhvr>
                                        <p:cTn id="131" dur="1776" fill="hold"/>
                                        <p:tgtEl>
                                          <p:spTgt spid="64"/>
                                        </p:tgtEl>
                                      </p:cBhvr>
                                    </p:cmd>
                                  </p:childTnLst>
                                </p:cTn>
                              </p:par>
                              <p:par>
                                <p:cTn id="132" presetID="42" presetClass="path" presetSubtype="0" accel="50000" decel="50000" fill="hold" nodeType="withEffect">
                                  <p:stCondLst>
                                    <p:cond delay="1000"/>
                                  </p:stCondLst>
                                  <p:childTnLst>
                                    <p:animMotion origin="layout" path="M -3.88889E-6 -1.97531E-6 L -3.88889E-6 0.5 " pathEditMode="relative" rAng="0" ptsTypes="AA">
                                      <p:cBhvr>
                                        <p:cTn id="133" dur="750" fill="hold"/>
                                        <p:tgtEl>
                                          <p:spTgt spid="104"/>
                                        </p:tgtEl>
                                        <p:attrNameLst>
                                          <p:attrName>ppt_x</p:attrName>
                                          <p:attrName>ppt_y</p:attrName>
                                        </p:attrNameLst>
                                      </p:cBhvr>
                                      <p:rCtr x="0" y="25000"/>
                                    </p:animMotion>
                                  </p:childTnLst>
                                </p:cTn>
                              </p:par>
                              <p:par>
                                <p:cTn id="134" presetID="6" presetClass="emph" presetSubtype="0" fill="hold" nodeType="withEffect">
                                  <p:stCondLst>
                                    <p:cond delay="1000"/>
                                  </p:stCondLst>
                                  <p:childTnLst>
                                    <p:animScale>
                                      <p:cBhvr>
                                        <p:cTn id="135" dur="750" fill="hold"/>
                                        <p:tgtEl>
                                          <p:spTgt spid="104"/>
                                        </p:tgtEl>
                                      </p:cBhvr>
                                      <p:by x="50000" y="50000"/>
                                    </p:animScale>
                                  </p:childTnLst>
                                </p:cTn>
                              </p:par>
                              <p:par>
                                <p:cTn id="136" presetID="1" presetClass="mediacall" presetSubtype="0" fill="hold" nodeType="withEffect">
                                  <p:stCondLst>
                                    <p:cond delay="1750"/>
                                  </p:stCondLst>
                                  <p:childTnLst>
                                    <p:cmd type="call" cmd="playFrom(0.0)">
                                      <p:cBhvr>
                                        <p:cTn id="137" dur="1200" fill="hold"/>
                                        <p:tgtEl>
                                          <p:spTgt spid="15"/>
                                        </p:tgtEl>
                                      </p:cBhvr>
                                    </p:cmd>
                                  </p:childTnLst>
                                </p:cTn>
                              </p:par>
                              <p:par>
                                <p:cTn id="138" presetID="42" presetClass="path" presetSubtype="0" accel="50000" decel="50000" fill="hold" nodeType="withEffect">
                                  <p:stCondLst>
                                    <p:cond delay="1750"/>
                                  </p:stCondLst>
                                  <p:childTnLst>
                                    <p:animMotion origin="layout" path="M 4.61806E-6 0.5 L -0.49415 0.75772 " pathEditMode="relative" rAng="0" ptsTypes="AA">
                                      <p:cBhvr>
                                        <p:cTn id="139" dur="1500" fill="hold"/>
                                        <p:tgtEl>
                                          <p:spTgt spid="104"/>
                                        </p:tgtEl>
                                        <p:attrNameLst>
                                          <p:attrName>ppt_x</p:attrName>
                                          <p:attrName>ppt_y</p:attrName>
                                        </p:attrNameLst>
                                      </p:cBhvr>
                                      <p:rCtr x="-24707" y="12886"/>
                                    </p:animMotion>
                                  </p:childTnLst>
                                </p:cTn>
                              </p:par>
                              <p:par>
                                <p:cTn id="140" presetID="8" presetClass="emph" presetSubtype="0" repeatCount="3000" fill="hold" nodeType="withEffect">
                                  <p:stCondLst>
                                    <p:cond delay="1750"/>
                                  </p:stCondLst>
                                  <p:childTnLst>
                                    <p:animRot by="-21600000">
                                      <p:cBhvr>
                                        <p:cTn id="141" dur="450" fill="hold"/>
                                        <p:tgtEl>
                                          <p:spTgt spid="104"/>
                                        </p:tgtEl>
                                        <p:attrNameLst>
                                          <p:attrName>r</p:attrName>
                                        </p:attrNameLst>
                                      </p:cBhvr>
                                    </p:animRot>
                                  </p:childTnLst>
                                </p:cTn>
                              </p:par>
                            </p:childTnLst>
                          </p:cTn>
                        </p:par>
                      </p:childTnLst>
                    </p:cTn>
                  </p:par>
                </p:childTnLst>
              </p:cTn>
              <p:nextCondLst>
                <p:cond evt="onClick" delay="0">
                  <p:tgtEl>
                    <p:spTgt spid="71"/>
                  </p:tgtEl>
                </p:cond>
              </p:nextCondLst>
            </p:seq>
            <p:seq concurrent="1" nextAc="seek">
              <p:cTn id="142" restart="whenNotActive" fill="hold" evtFilter="cancelBubble" nodeType="interactiveSeq">
                <p:stCondLst>
                  <p:cond evt="onClick" delay="0">
                    <p:tgtEl>
                      <p:spTgt spid="72"/>
                    </p:tgtEl>
                  </p:cond>
                </p:stCondLst>
                <p:endSync evt="end" delay="0">
                  <p:rtn val="all"/>
                </p:endSync>
                <p:childTnLst>
                  <p:par>
                    <p:cTn id="143" fill="hold">
                      <p:stCondLst>
                        <p:cond delay="0"/>
                      </p:stCondLst>
                      <p:childTnLst>
                        <p:par>
                          <p:cTn id="144" fill="hold">
                            <p:stCondLst>
                              <p:cond delay="0"/>
                            </p:stCondLst>
                            <p:childTnLst>
                              <p:par>
                                <p:cTn id="145" presetID="1" presetClass="mediacall" presetSubtype="0" fill="hold" nodeType="clickEffect">
                                  <p:stCondLst>
                                    <p:cond delay="0"/>
                                  </p:stCondLst>
                                  <p:childTnLst>
                                    <p:cmd type="call" cmd="playFrom(0.0)">
                                      <p:cBhvr>
                                        <p:cTn id="146" dur="2660" fill="hold"/>
                                        <p:tgtEl>
                                          <p:spTgt spid="16"/>
                                        </p:tgtEl>
                                      </p:cBhvr>
                                    </p:cmd>
                                  </p:childTnLst>
                                </p:cTn>
                              </p:par>
                              <p:par>
                                <p:cTn id="147" presetID="10" presetClass="exit" presetSubtype="0" fill="hold" grpId="0" nodeType="withEffect">
                                  <p:stCondLst>
                                    <p:cond delay="0"/>
                                  </p:stCondLst>
                                  <p:childTnLst>
                                    <p:animEffect transition="out" filter="fade">
                                      <p:cBhvr>
                                        <p:cTn id="148" dur="500"/>
                                        <p:tgtEl>
                                          <p:spTgt spid="72"/>
                                        </p:tgtEl>
                                      </p:cBhvr>
                                    </p:animEffect>
                                    <p:set>
                                      <p:cBhvr>
                                        <p:cTn id="149" dur="1" fill="hold">
                                          <p:stCondLst>
                                            <p:cond delay="499"/>
                                          </p:stCondLst>
                                        </p:cTn>
                                        <p:tgtEl>
                                          <p:spTgt spid="72"/>
                                        </p:tgtEl>
                                        <p:attrNameLst>
                                          <p:attrName>style.visibility</p:attrName>
                                        </p:attrNameLst>
                                      </p:cBhvr>
                                      <p:to>
                                        <p:strVal val="hidden"/>
                                      </p:to>
                                    </p:set>
                                  </p:childTnLst>
                                </p:cTn>
                              </p:par>
                              <p:par>
                                <p:cTn id="150" presetID="10" presetClass="exit" presetSubtype="0" fill="hold" nodeType="withEffect">
                                  <p:stCondLst>
                                    <p:cond delay="0"/>
                                  </p:stCondLst>
                                  <p:childTnLst>
                                    <p:animEffect transition="out" filter="fade">
                                      <p:cBhvr>
                                        <p:cTn id="151" dur="500"/>
                                        <p:tgtEl>
                                          <p:spTgt spid="95"/>
                                        </p:tgtEl>
                                      </p:cBhvr>
                                    </p:animEffect>
                                    <p:set>
                                      <p:cBhvr>
                                        <p:cTn id="152" dur="1" fill="hold">
                                          <p:stCondLst>
                                            <p:cond delay="499"/>
                                          </p:stCondLst>
                                        </p:cTn>
                                        <p:tgtEl>
                                          <p:spTgt spid="95"/>
                                        </p:tgtEl>
                                        <p:attrNameLst>
                                          <p:attrName>style.visibility</p:attrName>
                                        </p:attrNameLst>
                                      </p:cBhvr>
                                      <p:to>
                                        <p:strVal val="hidden"/>
                                      </p:to>
                                    </p:set>
                                  </p:childTnLst>
                                </p:cTn>
                              </p:par>
                              <p:par>
                                <p:cTn id="153" presetID="10" presetClass="exit" presetSubtype="0" fill="hold" nodeType="withEffect">
                                  <p:stCondLst>
                                    <p:cond delay="0"/>
                                  </p:stCondLst>
                                  <p:childTnLst>
                                    <p:animEffect transition="out" filter="fade">
                                      <p:cBhvr>
                                        <p:cTn id="154" dur="500"/>
                                        <p:tgtEl>
                                          <p:spTgt spid="94"/>
                                        </p:tgtEl>
                                      </p:cBhvr>
                                    </p:animEffect>
                                    <p:set>
                                      <p:cBhvr>
                                        <p:cTn id="155" dur="1" fill="hold">
                                          <p:stCondLst>
                                            <p:cond delay="499"/>
                                          </p:stCondLst>
                                        </p:cTn>
                                        <p:tgtEl>
                                          <p:spTgt spid="94"/>
                                        </p:tgtEl>
                                        <p:attrNameLst>
                                          <p:attrName>style.visibility</p:attrName>
                                        </p:attrNameLst>
                                      </p:cBhvr>
                                      <p:to>
                                        <p:strVal val="hidden"/>
                                      </p:to>
                                    </p:set>
                                  </p:childTnLst>
                                </p:cTn>
                              </p:par>
                            </p:childTnLst>
                          </p:cTn>
                        </p:par>
                        <p:par>
                          <p:cTn id="156" fill="hold">
                            <p:stCondLst>
                              <p:cond delay="2660"/>
                            </p:stCondLst>
                            <p:childTnLst>
                              <p:par>
                                <p:cTn id="157" presetID="1" presetClass="exit" presetSubtype="0" fill="hold" nodeType="afterEffect">
                                  <p:stCondLst>
                                    <p:cond delay="0"/>
                                  </p:stCondLst>
                                  <p:childTnLst>
                                    <p:set>
                                      <p:cBhvr>
                                        <p:cTn id="158" dur="1" fill="hold">
                                          <p:stCondLst>
                                            <p:cond delay="0"/>
                                          </p:stCondLst>
                                        </p:cTn>
                                        <p:tgtEl>
                                          <p:spTgt spid="41"/>
                                        </p:tgtEl>
                                        <p:attrNameLst>
                                          <p:attrName>style.visibility</p:attrName>
                                        </p:attrNameLst>
                                      </p:cBhvr>
                                      <p:to>
                                        <p:strVal val="hidden"/>
                                      </p:to>
                                    </p:set>
                                  </p:childTnLst>
                                </p:cTn>
                              </p:par>
                              <p:par>
                                <p:cTn id="159" presetID="1" presetClass="exit" presetSubtype="0" fill="hold" nodeType="withEffect">
                                  <p:stCondLst>
                                    <p:cond delay="0"/>
                                  </p:stCondLst>
                                  <p:childTnLst>
                                    <p:set>
                                      <p:cBhvr>
                                        <p:cTn id="160" dur="1" fill="hold">
                                          <p:stCondLst>
                                            <p:cond delay="0"/>
                                          </p:stCondLst>
                                        </p:cTn>
                                        <p:tgtEl>
                                          <p:spTgt spid="43"/>
                                        </p:tgtEl>
                                        <p:attrNameLst>
                                          <p:attrName>style.visibility</p:attrName>
                                        </p:attrNameLst>
                                      </p:cBhvr>
                                      <p:to>
                                        <p:strVal val="hidden"/>
                                      </p:to>
                                    </p:set>
                                  </p:childTnLst>
                                </p:cTn>
                              </p:par>
                              <p:par>
                                <p:cTn id="161" presetID="1" presetClass="entr" presetSubtype="0" fill="hold" nodeType="withEffect">
                                  <p:stCondLst>
                                    <p:cond delay="0"/>
                                  </p:stCondLst>
                                  <p:childTnLst>
                                    <p:set>
                                      <p:cBhvr>
                                        <p:cTn id="162" dur="1" fill="hold">
                                          <p:stCondLst>
                                            <p:cond delay="0"/>
                                          </p:stCondLst>
                                        </p:cTn>
                                        <p:tgtEl>
                                          <p:spTgt spid="42"/>
                                        </p:tgtEl>
                                        <p:attrNameLst>
                                          <p:attrName>style.visibility</p:attrName>
                                        </p:attrNameLst>
                                      </p:cBhvr>
                                      <p:to>
                                        <p:strVal val="visible"/>
                                      </p:to>
                                    </p:set>
                                  </p:childTnLst>
                                </p:cTn>
                              </p:par>
                              <p:par>
                                <p:cTn id="163" presetID="42" presetClass="path" presetSubtype="0" accel="50000" decel="50000" fill="hold" nodeType="withEffect">
                                  <p:stCondLst>
                                    <p:cond delay="1000"/>
                                  </p:stCondLst>
                                  <p:childTnLst>
                                    <p:animMotion origin="layout" path="M -0.00022 -0.00019 L 0.00488 0.29109 " pathEditMode="relative" rAng="0" ptsTypes="AA">
                                      <p:cBhvr>
                                        <p:cTn id="164" dur="500" fill="hold"/>
                                        <p:tgtEl>
                                          <p:spTgt spid="49"/>
                                        </p:tgtEl>
                                        <p:attrNameLst>
                                          <p:attrName>ppt_x</p:attrName>
                                          <p:attrName>ppt_y</p:attrName>
                                        </p:attrNameLst>
                                      </p:cBhvr>
                                      <p:rCtr x="250" y="14564"/>
                                    </p:animMotion>
                                  </p:childTnLst>
                                </p:cTn>
                              </p:par>
                              <p:par>
                                <p:cTn id="165" presetID="6" presetClass="emph" presetSubtype="0" fill="hold" nodeType="withEffect">
                                  <p:stCondLst>
                                    <p:cond delay="1000"/>
                                  </p:stCondLst>
                                  <p:childTnLst>
                                    <p:animScale>
                                      <p:cBhvr>
                                        <p:cTn id="166" dur="300" fill="hold"/>
                                        <p:tgtEl>
                                          <p:spTgt spid="49"/>
                                        </p:tgtEl>
                                      </p:cBhvr>
                                      <p:by x="50000" y="50000"/>
                                    </p:animScale>
                                  </p:childTnLst>
                                </p:cTn>
                              </p:par>
                              <p:par>
                                <p:cTn id="167" presetID="1" presetClass="mediacall" presetSubtype="0" fill="hold" nodeType="withEffect">
                                  <p:stCondLst>
                                    <p:cond delay="1500"/>
                                  </p:stCondLst>
                                  <p:childTnLst>
                                    <p:cmd type="call" cmd="playFrom(0.0)">
                                      <p:cBhvr>
                                        <p:cTn id="168" dur="1200" fill="hold"/>
                                        <p:tgtEl>
                                          <p:spTgt spid="15"/>
                                        </p:tgtEl>
                                      </p:cBhvr>
                                    </p:cmd>
                                  </p:childTnLst>
                                </p:cTn>
                              </p:par>
                              <p:par>
                                <p:cTn id="169" presetID="42" presetClass="path" presetSubtype="0" accel="50000" decel="50000" fill="hold" nodeType="withEffect">
                                  <p:stCondLst>
                                    <p:cond delay="1500"/>
                                  </p:stCondLst>
                                  <p:childTnLst>
                                    <p:animMotion origin="layout" path="M 0.00489 0.29109 L -0.09798 0.28993 " pathEditMode="relative" rAng="0" ptsTypes="AA">
                                      <p:cBhvr>
                                        <p:cTn id="170" dur="500" fill="hold"/>
                                        <p:tgtEl>
                                          <p:spTgt spid="49"/>
                                        </p:tgtEl>
                                        <p:attrNameLst>
                                          <p:attrName>ppt_x</p:attrName>
                                          <p:attrName>ppt_y</p:attrName>
                                        </p:attrNameLst>
                                      </p:cBhvr>
                                      <p:rCtr x="-5143" y="-58"/>
                                    </p:animMotion>
                                  </p:childTnLst>
                                </p:cTn>
                              </p:par>
                              <p:par>
                                <p:cTn id="171" presetID="8" presetClass="emph" presetSubtype="0" fill="hold" nodeType="withEffect">
                                  <p:stCondLst>
                                    <p:cond delay="1500"/>
                                  </p:stCondLst>
                                  <p:childTnLst>
                                    <p:animRot by="-21600000">
                                      <p:cBhvr>
                                        <p:cTn id="172" dur="500" fill="hold"/>
                                        <p:tgtEl>
                                          <p:spTgt spid="49"/>
                                        </p:tgtEl>
                                        <p:attrNameLst>
                                          <p:attrName>r</p:attrName>
                                        </p:attrNameLst>
                                      </p:cBhvr>
                                    </p:animRot>
                                  </p:childTnLst>
                                </p:cTn>
                              </p:par>
                            </p:childTnLst>
                          </p:cTn>
                        </p:par>
                      </p:childTnLst>
                    </p:cTn>
                  </p:par>
                </p:childTnLst>
              </p:cTn>
              <p:nextCondLst>
                <p:cond evt="onClick" delay="0">
                  <p:tgtEl>
                    <p:spTgt spid="72"/>
                  </p:tgtEl>
                </p:cond>
              </p:nextCondLst>
            </p:seq>
            <p:seq concurrent="1" nextAc="seek">
              <p:cTn id="173" restart="whenNotActive" fill="hold" evtFilter="cancelBubble" nodeType="interactiveSeq">
                <p:stCondLst>
                  <p:cond evt="onClick" delay="0">
                    <p:tgtEl>
                      <p:spTgt spid="73"/>
                    </p:tgtEl>
                  </p:cond>
                </p:stCondLst>
                <p:endSync evt="end" delay="0">
                  <p:rtn val="all"/>
                </p:endSync>
                <p:childTnLst>
                  <p:par>
                    <p:cTn id="174" fill="hold">
                      <p:stCondLst>
                        <p:cond delay="0"/>
                      </p:stCondLst>
                      <p:childTnLst>
                        <p:par>
                          <p:cTn id="175" fill="hold">
                            <p:stCondLst>
                              <p:cond delay="0"/>
                            </p:stCondLst>
                            <p:childTnLst>
                              <p:par>
                                <p:cTn id="176" presetID="10" presetClass="exit" presetSubtype="0" fill="hold" grpId="0" nodeType="clickEffect">
                                  <p:stCondLst>
                                    <p:cond delay="0"/>
                                  </p:stCondLst>
                                  <p:childTnLst>
                                    <p:animEffect transition="out" filter="fade">
                                      <p:cBhvr>
                                        <p:cTn id="177" dur="500"/>
                                        <p:tgtEl>
                                          <p:spTgt spid="73"/>
                                        </p:tgtEl>
                                      </p:cBhvr>
                                    </p:animEffect>
                                    <p:set>
                                      <p:cBhvr>
                                        <p:cTn id="178" dur="1" fill="hold">
                                          <p:stCondLst>
                                            <p:cond delay="499"/>
                                          </p:stCondLst>
                                        </p:cTn>
                                        <p:tgtEl>
                                          <p:spTgt spid="73"/>
                                        </p:tgtEl>
                                        <p:attrNameLst>
                                          <p:attrName>style.visibility</p:attrName>
                                        </p:attrNameLst>
                                      </p:cBhvr>
                                      <p:to>
                                        <p:strVal val="hidden"/>
                                      </p:to>
                                    </p:set>
                                  </p:childTnLst>
                                </p:cTn>
                              </p:par>
                              <p:par>
                                <p:cTn id="179" presetID="10" presetClass="exit" presetSubtype="0" fill="hold" nodeType="withEffect">
                                  <p:stCondLst>
                                    <p:cond delay="0"/>
                                  </p:stCondLst>
                                  <p:childTnLst>
                                    <p:animEffect transition="out" filter="fade">
                                      <p:cBhvr>
                                        <p:cTn id="180" dur="500"/>
                                        <p:tgtEl>
                                          <p:spTgt spid="97"/>
                                        </p:tgtEl>
                                      </p:cBhvr>
                                    </p:animEffect>
                                    <p:set>
                                      <p:cBhvr>
                                        <p:cTn id="181" dur="1" fill="hold">
                                          <p:stCondLst>
                                            <p:cond delay="499"/>
                                          </p:stCondLst>
                                        </p:cTn>
                                        <p:tgtEl>
                                          <p:spTgt spid="97"/>
                                        </p:tgtEl>
                                        <p:attrNameLst>
                                          <p:attrName>style.visibility</p:attrName>
                                        </p:attrNameLst>
                                      </p:cBhvr>
                                      <p:to>
                                        <p:strVal val="hidden"/>
                                      </p:to>
                                    </p:set>
                                  </p:childTnLst>
                                </p:cTn>
                              </p:par>
                              <p:par>
                                <p:cTn id="182" presetID="10" presetClass="exit" presetSubtype="0" fill="hold" nodeType="withEffect">
                                  <p:stCondLst>
                                    <p:cond delay="0"/>
                                  </p:stCondLst>
                                  <p:childTnLst>
                                    <p:animEffect transition="out" filter="fade">
                                      <p:cBhvr>
                                        <p:cTn id="183" dur="500"/>
                                        <p:tgtEl>
                                          <p:spTgt spid="96"/>
                                        </p:tgtEl>
                                      </p:cBhvr>
                                    </p:animEffect>
                                    <p:set>
                                      <p:cBhvr>
                                        <p:cTn id="184" dur="1" fill="hold">
                                          <p:stCondLst>
                                            <p:cond delay="499"/>
                                          </p:stCondLst>
                                        </p:cTn>
                                        <p:tgtEl>
                                          <p:spTgt spid="96"/>
                                        </p:tgtEl>
                                        <p:attrNameLst>
                                          <p:attrName>style.visibility</p:attrName>
                                        </p:attrNameLst>
                                      </p:cBhvr>
                                      <p:to>
                                        <p:strVal val="hidden"/>
                                      </p:to>
                                    </p:set>
                                  </p:childTnLst>
                                </p:cTn>
                              </p:par>
                            </p:childTnLst>
                          </p:cTn>
                        </p:par>
                        <p:par>
                          <p:cTn id="185" fill="hold">
                            <p:stCondLst>
                              <p:cond delay="500"/>
                            </p:stCondLst>
                            <p:childTnLst>
                              <p:par>
                                <p:cTn id="186" presetID="1" presetClass="exit" presetSubtype="0" fill="hold" nodeType="afterEffect">
                                  <p:stCondLst>
                                    <p:cond delay="0"/>
                                  </p:stCondLst>
                                  <p:childTnLst>
                                    <p:set>
                                      <p:cBhvr>
                                        <p:cTn id="187" dur="1" fill="hold">
                                          <p:stCondLst>
                                            <p:cond delay="0"/>
                                          </p:stCondLst>
                                        </p:cTn>
                                        <p:tgtEl>
                                          <p:spTgt spid="41"/>
                                        </p:tgtEl>
                                        <p:attrNameLst>
                                          <p:attrName>style.visibility</p:attrName>
                                        </p:attrNameLst>
                                      </p:cBhvr>
                                      <p:to>
                                        <p:strVal val="hidden"/>
                                      </p:to>
                                    </p:set>
                                  </p:childTnLst>
                                </p:cTn>
                              </p:par>
                              <p:par>
                                <p:cTn id="188" presetID="1" presetClass="exit" presetSubtype="0" fill="hold" nodeType="withEffect">
                                  <p:stCondLst>
                                    <p:cond delay="0"/>
                                  </p:stCondLst>
                                  <p:childTnLst>
                                    <p:set>
                                      <p:cBhvr>
                                        <p:cTn id="189" dur="1" fill="hold">
                                          <p:stCondLst>
                                            <p:cond delay="0"/>
                                          </p:stCondLst>
                                        </p:cTn>
                                        <p:tgtEl>
                                          <p:spTgt spid="43"/>
                                        </p:tgtEl>
                                        <p:attrNameLst>
                                          <p:attrName>style.visibility</p:attrName>
                                        </p:attrNameLst>
                                      </p:cBhvr>
                                      <p:to>
                                        <p:strVal val="hidden"/>
                                      </p:to>
                                    </p:set>
                                  </p:childTnLst>
                                </p:cTn>
                              </p:par>
                              <p:par>
                                <p:cTn id="190" presetID="1" presetClass="entr" presetSubtype="0" fill="hold" nodeType="withEffect">
                                  <p:stCondLst>
                                    <p:cond delay="0"/>
                                  </p:stCondLst>
                                  <p:childTnLst>
                                    <p:set>
                                      <p:cBhvr>
                                        <p:cTn id="191" dur="1" fill="hold">
                                          <p:stCondLst>
                                            <p:cond delay="0"/>
                                          </p:stCondLst>
                                        </p:cTn>
                                        <p:tgtEl>
                                          <p:spTgt spid="42"/>
                                        </p:tgtEl>
                                        <p:attrNameLst>
                                          <p:attrName>style.visibility</p:attrName>
                                        </p:attrNameLst>
                                      </p:cBhvr>
                                      <p:to>
                                        <p:strVal val="visible"/>
                                      </p:to>
                                    </p:set>
                                  </p:childTnLst>
                                </p:cTn>
                              </p:par>
                              <p:par>
                                <p:cTn id="192" presetID="1" presetClass="mediacall" presetSubtype="0" fill="hold" nodeType="withEffect">
                                  <p:stCondLst>
                                    <p:cond delay="0"/>
                                  </p:stCondLst>
                                  <p:childTnLst>
                                    <p:cmd type="call" cmd="playFrom(0.0)">
                                      <p:cBhvr>
                                        <p:cTn id="193" dur="1776" fill="hold"/>
                                        <p:tgtEl>
                                          <p:spTgt spid="64"/>
                                        </p:tgtEl>
                                      </p:cBhvr>
                                    </p:cmd>
                                  </p:childTnLst>
                                </p:cTn>
                              </p:par>
                              <p:par>
                                <p:cTn id="194" presetID="42" presetClass="path" presetSubtype="0" accel="50000" decel="50000" fill="hold" nodeType="withEffect">
                                  <p:stCondLst>
                                    <p:cond delay="1000"/>
                                  </p:stCondLst>
                                  <p:childTnLst>
                                    <p:animMotion origin="layout" path="M -3.29861E-6 2.83951E-6 L -3.29861E-6 0.29147 " pathEditMode="relative" rAng="0" ptsTypes="AA">
                                      <p:cBhvr>
                                        <p:cTn id="195" dur="500" fill="hold"/>
                                        <p:tgtEl>
                                          <p:spTgt spid="51"/>
                                        </p:tgtEl>
                                        <p:attrNameLst>
                                          <p:attrName>ppt_x</p:attrName>
                                          <p:attrName>ppt_y</p:attrName>
                                        </p:attrNameLst>
                                      </p:cBhvr>
                                      <p:rCtr x="0" y="14564"/>
                                    </p:animMotion>
                                  </p:childTnLst>
                                </p:cTn>
                              </p:par>
                              <p:par>
                                <p:cTn id="196" presetID="6" presetClass="emph" presetSubtype="0" fill="hold" nodeType="withEffect">
                                  <p:stCondLst>
                                    <p:cond delay="1000"/>
                                  </p:stCondLst>
                                  <p:childTnLst>
                                    <p:animScale>
                                      <p:cBhvr>
                                        <p:cTn id="197" dur="500" fill="hold"/>
                                        <p:tgtEl>
                                          <p:spTgt spid="51"/>
                                        </p:tgtEl>
                                      </p:cBhvr>
                                      <p:by x="50000" y="50000"/>
                                    </p:animScale>
                                  </p:childTnLst>
                                </p:cTn>
                              </p:par>
                              <p:par>
                                <p:cTn id="198" presetID="1" presetClass="mediacall" presetSubtype="0" fill="hold" nodeType="withEffect">
                                  <p:stCondLst>
                                    <p:cond delay="1500"/>
                                  </p:stCondLst>
                                  <p:childTnLst>
                                    <p:cmd type="call" cmd="playFrom(0.0)">
                                      <p:cBhvr>
                                        <p:cTn id="199" dur="1200" fill="hold"/>
                                        <p:tgtEl>
                                          <p:spTgt spid="15"/>
                                        </p:tgtEl>
                                      </p:cBhvr>
                                    </p:cmd>
                                  </p:childTnLst>
                                </p:cTn>
                              </p:par>
                              <p:par>
                                <p:cTn id="200" presetID="42" presetClass="path" presetSubtype="0" accel="50000" decel="50000" fill="hold" nodeType="withEffect">
                                  <p:stCondLst>
                                    <p:cond delay="1500"/>
                                  </p:stCondLst>
                                  <p:childTnLst>
                                    <p:animMotion origin="layout" path="M -3.29861E-6 0.29147 L -0.38639 0.29031 " pathEditMode="relative" rAng="0" ptsTypes="AA">
                                      <p:cBhvr>
                                        <p:cTn id="201" dur="1250" fill="hold"/>
                                        <p:tgtEl>
                                          <p:spTgt spid="51"/>
                                        </p:tgtEl>
                                        <p:attrNameLst>
                                          <p:attrName>ppt_x</p:attrName>
                                          <p:attrName>ppt_y</p:attrName>
                                        </p:attrNameLst>
                                      </p:cBhvr>
                                      <p:rCtr x="-19325" y="-58"/>
                                    </p:animMotion>
                                  </p:childTnLst>
                                </p:cTn>
                              </p:par>
                              <p:par>
                                <p:cTn id="202" presetID="8" presetClass="emph" presetSubtype="0" repeatCount="2000" fill="hold" nodeType="withEffect">
                                  <p:stCondLst>
                                    <p:cond delay="1500"/>
                                  </p:stCondLst>
                                  <p:childTnLst>
                                    <p:animRot by="-21600000">
                                      <p:cBhvr>
                                        <p:cTn id="203" dur="600" fill="hold"/>
                                        <p:tgtEl>
                                          <p:spTgt spid="51"/>
                                        </p:tgtEl>
                                        <p:attrNameLst>
                                          <p:attrName>r</p:attrName>
                                        </p:attrNameLst>
                                      </p:cBhvr>
                                    </p:animRot>
                                  </p:childTnLst>
                                </p:cTn>
                              </p:par>
                            </p:childTnLst>
                          </p:cTn>
                        </p:par>
                      </p:childTnLst>
                    </p:cTn>
                  </p:par>
                </p:childTnLst>
              </p:cTn>
              <p:nextCondLst>
                <p:cond evt="onClick" delay="0">
                  <p:tgtEl>
                    <p:spTgt spid="73"/>
                  </p:tgtEl>
                </p:cond>
              </p:nextCondLst>
            </p:seq>
          </p:childTnLst>
        </p:cTn>
      </p:par>
    </p:tnLst>
    <p:bldLst>
      <p:bldP spid="69" grpId="0" animBg="1"/>
      <p:bldP spid="70" grpId="0" animBg="1"/>
      <p:bldP spid="71" grpId="0" animBg="1"/>
      <p:bldP spid="72" grpId="0" animBg="1"/>
      <p:bldP spid="7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Hidden Bear Trigger"/>
          <p:cNvSpPr/>
          <p:nvPr/>
        </p:nvSpPr>
        <p:spPr>
          <a:xfrm>
            <a:off x="3599501" y="4413250"/>
            <a:ext cx="810099" cy="8135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Back Grass"/>
          <p:cNvSpPr/>
          <p:nvPr/>
        </p:nvSpPr>
        <p:spPr>
          <a:xfrm>
            <a:off x="-28239" y="3898900"/>
            <a:ext cx="14658639" cy="4330700"/>
          </a:xfrm>
          <a:prstGeom prst="rect">
            <a:avLst/>
          </a:prstGeom>
          <a:gradFill flip="none" rotWithShape="1">
            <a:gsLst>
              <a:gs pos="0">
                <a:srgbClr val="2C6129">
                  <a:lumMod val="100000"/>
                </a:srgbClr>
              </a:gs>
              <a:gs pos="50000">
                <a:srgbClr val="4E953B"/>
              </a:gs>
              <a:gs pos="100000">
                <a:srgbClr val="5FBC58"/>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Sky and Clouds"/>
          <p:cNvPicPr>
            <a:picLocks noChangeAspect="1"/>
          </p:cNvPicPr>
          <p:nvPr/>
        </p:nvPicPr>
        <p:blipFill rotWithShape="1">
          <a:blip r:embed="rId16" cstate="print">
            <a:extLst>
              <a:ext uri="{28A0092B-C50C-407E-A947-70E740481C1C}">
                <a14:useLocalDpi xmlns:a14="http://schemas.microsoft.com/office/drawing/2010/main" val="0"/>
              </a:ext>
            </a:extLst>
          </a:blip>
          <a:srcRect t="14818" b="43216"/>
          <a:stretch/>
        </p:blipFill>
        <p:spPr>
          <a:xfrm>
            <a:off x="-28238" y="0"/>
            <a:ext cx="14658638" cy="3898900"/>
          </a:xfrm>
          <a:prstGeom prst="rect">
            <a:avLst/>
          </a:prstGeom>
        </p:spPr>
      </p:pic>
      <p:pic>
        <p:nvPicPr>
          <p:cNvPr id="64" name="Black bear breath.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1569158" y="8881197"/>
            <a:ext cx="487363" cy="487363"/>
          </a:xfrm>
          <a:prstGeom prst="rect">
            <a:avLst/>
          </a:prstGeom>
        </p:spPr>
      </p:pic>
      <p:pic>
        <p:nvPicPr>
          <p:cNvPr id="35" name="Black Bear Sad.mp3">
            <a:hlinkClick r:id="" action="ppaction://media"/>
          </p:cNvPr>
          <p:cNvPicPr>
            <a:picLocks noChangeAspect="1"/>
          </p:cNvPicPr>
          <p:nvPr>
            <a:audioFile r:link="rId3"/>
            <p:extLst>
              <p:ext uri="{DAA4B4D4-6D71-4841-9C94-3DE7FCFB9230}">
                <p14:media xmlns:p14="http://schemas.microsoft.com/office/powerpoint/2010/main" r:embed="rId4">
                  <p14:trim st="464.2218" end="732.2261999999999"/>
                </p14:media>
              </p:ext>
            </p:extLst>
          </p:nvPr>
        </p:nvPicPr>
        <p:blipFill>
          <a:blip r:embed="rId17"/>
          <a:stretch>
            <a:fillRect/>
          </a:stretch>
        </p:blipFill>
        <p:spPr>
          <a:xfrm>
            <a:off x="4608080" y="8882941"/>
            <a:ext cx="487363" cy="487363"/>
          </a:xfrm>
          <a:prstGeom prst="rect">
            <a:avLst/>
          </a:prstGeom>
        </p:spPr>
      </p:pic>
      <p:pic>
        <p:nvPicPr>
          <p:cNvPr id="36" name="worm squeak.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5866205" y="8931750"/>
            <a:ext cx="487363" cy="487363"/>
          </a:xfrm>
          <a:prstGeom prst="rect">
            <a:avLst/>
          </a:prstGeom>
        </p:spPr>
      </p:pic>
      <p:pic>
        <p:nvPicPr>
          <p:cNvPr id="33" name="crunching grass.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7"/>
          <a:stretch>
            <a:fillRect/>
          </a:stretch>
        </p:blipFill>
        <p:spPr>
          <a:xfrm>
            <a:off x="3190337" y="8881198"/>
            <a:ext cx="487363" cy="487363"/>
          </a:xfrm>
          <a:prstGeom prst="rect">
            <a:avLst/>
          </a:prstGeom>
        </p:spPr>
      </p:pic>
      <p:pic>
        <p:nvPicPr>
          <p:cNvPr id="39" name="biting-an-appl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8"/>
          <a:stretch>
            <a:fillRect/>
          </a:stretch>
        </p:blipFill>
        <p:spPr>
          <a:xfrm>
            <a:off x="2218530" y="9636918"/>
            <a:ext cx="487363" cy="487363"/>
          </a:xfrm>
          <a:prstGeom prst="rect">
            <a:avLst/>
          </a:prstGeom>
        </p:spPr>
      </p:pic>
      <p:pic>
        <p:nvPicPr>
          <p:cNvPr id="15" name="ball drop.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17"/>
          <a:stretch>
            <a:fillRect/>
          </a:stretch>
        </p:blipFill>
        <p:spPr>
          <a:xfrm>
            <a:off x="3517187" y="9636917"/>
            <a:ext cx="487363" cy="487363"/>
          </a:xfrm>
          <a:prstGeom prst="rect">
            <a:avLst/>
          </a:prstGeom>
        </p:spPr>
      </p:pic>
      <p:pic>
        <p:nvPicPr>
          <p:cNvPr id="16" name="harp glissando up.mp3">
            <a:hlinkClick r:id="" action="ppaction://media"/>
          </p:cNvPr>
          <p:cNvPicPr>
            <a:picLocks noChangeAspect="1"/>
          </p:cNvPicPr>
          <p:nvPr>
            <a:audioFile r:link="rId3"/>
            <p:extLst>
              <p:ext uri="{DAA4B4D4-6D71-4841-9C94-3DE7FCFB9230}">
                <p14:media xmlns:p14="http://schemas.microsoft.com/office/powerpoint/2010/main" r:embed="rId13">
                  <p14:trim end="500.816"/>
                  <p14:fade out="100"/>
                </p14:media>
              </p:ext>
            </p:extLst>
          </p:nvPr>
        </p:nvPicPr>
        <p:blipFill>
          <a:blip r:embed="rId17"/>
          <a:stretch>
            <a:fillRect/>
          </a:stretch>
        </p:blipFill>
        <p:spPr>
          <a:xfrm>
            <a:off x="4707334" y="9636918"/>
            <a:ext cx="487363" cy="487363"/>
          </a:xfrm>
          <a:prstGeom prst="rect">
            <a:avLst/>
          </a:prstGeom>
        </p:spPr>
      </p:pic>
      <p:pic>
        <p:nvPicPr>
          <p:cNvPr id="124" name="Background Trees 2"/>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459858" y="699826"/>
            <a:ext cx="16697010" cy="3478998"/>
          </a:xfrm>
          <a:prstGeom prst="rect">
            <a:avLst/>
          </a:prstGeom>
        </p:spPr>
      </p:pic>
      <p:pic>
        <p:nvPicPr>
          <p:cNvPr id="4" name="Background Trees 1"/>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889638" y="543287"/>
            <a:ext cx="17491018" cy="4549259"/>
          </a:xfrm>
          <a:prstGeom prst="rect">
            <a:avLst/>
          </a:prstGeom>
        </p:spPr>
      </p:pic>
      <p:pic>
        <p:nvPicPr>
          <p:cNvPr id="20" name="Sorry Sign (Top)"/>
          <p:cNvPicPr>
            <a:picLocks noChangeAspect="1"/>
          </p:cNvPicPr>
          <p:nvPr/>
        </p:nvPicPr>
        <p:blipFill rotWithShape="1">
          <a:blip r:embed="rId21" cstate="print">
            <a:extLst>
              <a:ext uri="{28A0092B-C50C-407E-A947-70E740481C1C}">
                <a14:useLocalDpi xmlns:a14="http://schemas.microsoft.com/office/drawing/2010/main" val="0"/>
              </a:ext>
            </a:extLst>
          </a:blip>
          <a:srcRect b="9243"/>
          <a:stretch/>
        </p:blipFill>
        <p:spPr>
          <a:xfrm>
            <a:off x="783173" y="-644236"/>
            <a:ext cx="2977695" cy="3629263"/>
          </a:xfrm>
          <a:prstGeom prst="rect">
            <a:avLst/>
          </a:prstGeom>
        </p:spPr>
      </p:pic>
      <p:pic>
        <p:nvPicPr>
          <p:cNvPr id="99" name="Bad Apple Back"/>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363142" y="573196"/>
            <a:ext cx="1824274" cy="1876396"/>
          </a:xfrm>
          <a:prstGeom prst="rect">
            <a:avLst/>
          </a:prstGeom>
        </p:spPr>
      </p:pic>
      <p:pic>
        <p:nvPicPr>
          <p:cNvPr id="100" name="Worm"/>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rot="3152873">
            <a:off x="2555157" y="1005866"/>
            <a:ext cx="897515" cy="623452"/>
          </a:xfrm>
          <a:prstGeom prst="rect">
            <a:avLst/>
          </a:prstGeom>
          <a:effectLst>
            <a:outerShdw blurRad="50800" dist="38100" dir="2700000" algn="tl" rotWithShape="0">
              <a:prstClr val="black">
                <a:alpha val="40000"/>
              </a:prstClr>
            </a:outerShdw>
          </a:effectLst>
        </p:spPr>
      </p:pic>
      <p:pic>
        <p:nvPicPr>
          <p:cNvPr id="101" name="Bad Apple Front"/>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363142" y="573196"/>
            <a:ext cx="1824274" cy="1876396"/>
          </a:xfrm>
          <a:prstGeom prst="rect">
            <a:avLst/>
          </a:prstGeom>
        </p:spPr>
      </p:pic>
      <p:pic>
        <p:nvPicPr>
          <p:cNvPr id="92" name="Tree 3"/>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9401133" y="-764754"/>
            <a:ext cx="5733399" cy="6987754"/>
          </a:xfrm>
          <a:prstGeom prst="rect">
            <a:avLst/>
          </a:prstGeom>
        </p:spPr>
      </p:pic>
      <p:pic>
        <p:nvPicPr>
          <p:cNvPr id="90" name="Tree 2"/>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4390829" y="-764754"/>
            <a:ext cx="5733399" cy="6987754"/>
          </a:xfrm>
          <a:prstGeom prst="rect">
            <a:avLst/>
          </a:prstGeom>
        </p:spPr>
      </p:pic>
      <p:pic>
        <p:nvPicPr>
          <p:cNvPr id="17" name="Tree 1"/>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625256" y="-764754"/>
            <a:ext cx="5733399" cy="6987754"/>
          </a:xfrm>
          <a:prstGeom prst="rect">
            <a:avLst/>
          </a:prstGeom>
        </p:spPr>
      </p:pic>
      <p:pic>
        <p:nvPicPr>
          <p:cNvPr id="103" name="Gold Apple 2"/>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6556004" y="596994"/>
            <a:ext cx="1470025" cy="1828800"/>
          </a:xfrm>
          <a:prstGeom prst="rect">
            <a:avLst/>
          </a:prstGeom>
          <a:effectLst>
            <a:outerShdw blurRad="50800" dist="38100" dir="2700000" algn="tl" rotWithShape="0">
              <a:prstClr val="black">
                <a:alpha val="40000"/>
              </a:prstClr>
            </a:outerShdw>
          </a:effectLst>
        </p:spPr>
      </p:pic>
      <p:pic>
        <p:nvPicPr>
          <p:cNvPr id="104" name="Red Apple 3"/>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11574560" y="596994"/>
            <a:ext cx="1488144" cy="1828800"/>
          </a:xfrm>
          <a:prstGeom prst="rect">
            <a:avLst/>
          </a:prstGeom>
          <a:effectLst>
            <a:outerShdw blurRad="50800" dist="38100" dir="2700000" algn="tl" rotWithShape="0">
              <a:prstClr val="black">
                <a:alpha val="40000"/>
              </a:prstClr>
            </a:outerShdw>
          </a:effectLst>
        </p:spPr>
      </p:pic>
      <p:pic>
        <p:nvPicPr>
          <p:cNvPr id="51" name="Red Apple 5"/>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11554496" y="4435040"/>
            <a:ext cx="1488144" cy="1828800"/>
          </a:xfrm>
          <a:prstGeom prst="rect">
            <a:avLst/>
          </a:prstGeom>
          <a:effectLst>
            <a:outerShdw blurRad="50800" dist="38100" dir="2700000" algn="tl" rotWithShape="0">
              <a:prstClr val="black">
                <a:alpha val="40000"/>
              </a:prstClr>
            </a:outerShdw>
          </a:effectLst>
        </p:spPr>
      </p:pic>
      <p:pic>
        <p:nvPicPr>
          <p:cNvPr id="49" name="Red Apple 4"/>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6557009" y="4442724"/>
            <a:ext cx="1488144" cy="1828800"/>
          </a:xfrm>
          <a:prstGeom prst="rect">
            <a:avLst/>
          </a:prstGeom>
          <a:effectLst>
            <a:outerShdw blurRad="50800" dist="38100" dir="2700000" algn="tl" rotWithShape="0">
              <a:prstClr val="black">
                <a:alpha val="40000"/>
              </a:prstClr>
            </a:outerShdw>
          </a:effectLst>
        </p:spPr>
      </p:pic>
      <p:pic>
        <p:nvPicPr>
          <p:cNvPr id="96" name="Tree 5"/>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9401133" y="3058477"/>
            <a:ext cx="5733399" cy="6987754"/>
          </a:xfrm>
          <a:prstGeom prst="rect">
            <a:avLst/>
          </a:prstGeom>
        </p:spPr>
      </p:pic>
      <p:pic>
        <p:nvPicPr>
          <p:cNvPr id="94" name="Tree 4"/>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4390829" y="3058477"/>
            <a:ext cx="5733399" cy="6987754"/>
          </a:xfrm>
          <a:prstGeom prst="rect">
            <a:avLst/>
          </a:prstGeom>
        </p:spPr>
      </p:pic>
      <p:pic>
        <p:nvPicPr>
          <p:cNvPr id="40" name="Bear Walk 2"/>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1475291" y="5248532"/>
            <a:ext cx="4826960" cy="3153514"/>
          </a:xfrm>
          <a:prstGeom prst="rect">
            <a:avLst/>
          </a:prstGeom>
          <a:effectLst>
            <a:outerShdw blurRad="50800" dist="38100" dir="2700000" algn="tl" rotWithShape="0">
              <a:prstClr val="black">
                <a:alpha val="40000"/>
              </a:prstClr>
            </a:outerShdw>
          </a:effectLst>
        </p:spPr>
      </p:pic>
      <p:pic>
        <p:nvPicPr>
          <p:cNvPr id="41" name="Bear Intro"/>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flipH="1">
            <a:off x="-665077" y="5050974"/>
            <a:ext cx="2938064" cy="3558783"/>
          </a:xfrm>
          <a:prstGeom prst="rect">
            <a:avLst/>
          </a:prstGeom>
          <a:effectLst>
            <a:outerShdw blurRad="50800" dist="38100" dir="2700000" algn="tl" rotWithShape="0">
              <a:prstClr val="black">
                <a:alpha val="40000"/>
              </a:prstClr>
            </a:outerShdw>
          </a:effectLst>
        </p:spPr>
      </p:pic>
      <p:pic>
        <p:nvPicPr>
          <p:cNvPr id="42" name="Bear Happy"/>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93159" y="4535046"/>
            <a:ext cx="2219726" cy="4003434"/>
          </a:xfrm>
          <a:prstGeom prst="rect">
            <a:avLst/>
          </a:prstGeom>
          <a:effectLst>
            <a:outerShdw blurRad="50800" dist="38100" dir="2700000" algn="tl" rotWithShape="0">
              <a:prstClr val="black">
                <a:alpha val="40000"/>
              </a:prstClr>
            </a:outerShdw>
          </a:effectLst>
        </p:spPr>
      </p:pic>
      <p:pic>
        <p:nvPicPr>
          <p:cNvPr id="43" name="Bear Sad"/>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flipH="1">
            <a:off x="-1200331" y="6106150"/>
            <a:ext cx="4421517" cy="2332781"/>
          </a:xfrm>
          <a:prstGeom prst="rect">
            <a:avLst/>
          </a:prstGeom>
          <a:effectLst>
            <a:outerShdw blurRad="50800" dist="38100" dir="2700000" algn="tl" rotWithShape="0">
              <a:prstClr val="black">
                <a:alpha val="40000"/>
              </a:prstClr>
            </a:outerShdw>
          </a:effectLst>
        </p:spPr>
      </p:pic>
      <p:pic>
        <p:nvPicPr>
          <p:cNvPr id="13" name="Wooden Sign 1"/>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0936" y="95735"/>
            <a:ext cx="4507992" cy="2944368"/>
          </a:xfrm>
          <a:prstGeom prst="rect">
            <a:avLst/>
          </a:prstGeom>
        </p:spPr>
      </p:pic>
      <p:pic>
        <p:nvPicPr>
          <p:cNvPr id="91" name="Wooden Sign 2"/>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037021" y="95735"/>
            <a:ext cx="4507992" cy="2944368"/>
          </a:xfrm>
          <a:prstGeom prst="rect">
            <a:avLst/>
          </a:prstGeom>
        </p:spPr>
      </p:pic>
      <p:pic>
        <p:nvPicPr>
          <p:cNvPr id="93" name="Wooden Sign 3"/>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0047325" y="95735"/>
            <a:ext cx="4507992" cy="2944368"/>
          </a:xfrm>
          <a:prstGeom prst="rect">
            <a:avLst/>
          </a:prstGeom>
        </p:spPr>
      </p:pic>
      <p:pic>
        <p:nvPicPr>
          <p:cNvPr id="95" name="Wooden Sign 4"/>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037021" y="3918966"/>
            <a:ext cx="4507992" cy="2944368"/>
          </a:xfrm>
          <a:prstGeom prst="rect">
            <a:avLst/>
          </a:prstGeom>
        </p:spPr>
      </p:pic>
      <p:pic>
        <p:nvPicPr>
          <p:cNvPr id="97" name="Wooden Sign 5"/>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0047325" y="3918966"/>
            <a:ext cx="4507992" cy="2944368"/>
          </a:xfrm>
          <a:prstGeom prst="rect">
            <a:avLst/>
          </a:prstGeom>
        </p:spPr>
      </p:pic>
      <p:sp>
        <p:nvSpPr>
          <p:cNvPr id="69" name="Text Box 1"/>
          <p:cNvSpPr/>
          <p:nvPr/>
        </p:nvSpPr>
        <p:spPr>
          <a:xfrm>
            <a:off x="75106" y="129146"/>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0" name="Text Box 2"/>
          <p:cNvSpPr/>
          <p:nvPr/>
        </p:nvSpPr>
        <p:spPr>
          <a:xfrm>
            <a:off x="5095443" y="129167"/>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1" name="Text Box 3"/>
          <p:cNvSpPr/>
          <p:nvPr/>
        </p:nvSpPr>
        <p:spPr>
          <a:xfrm>
            <a:off x="10100499" y="12827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2" name="Text Box 4"/>
          <p:cNvSpPr/>
          <p:nvPr/>
        </p:nvSpPr>
        <p:spPr>
          <a:xfrm>
            <a:off x="5095443" y="395097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3" name="Text Box 5"/>
          <p:cNvSpPr/>
          <p:nvPr/>
        </p:nvSpPr>
        <p:spPr>
          <a:xfrm>
            <a:off x="10105593" y="394768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Tree>
    <p:extLst>
      <p:ext uri="{BB962C8B-B14F-4D97-AF65-F5344CB8AC3E}">
        <p14:creationId xmlns:p14="http://schemas.microsoft.com/office/powerpoint/2010/main" val="2045189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1250" fill="hold"/>
                                        <p:tgtEl>
                                          <p:spTgt spid="40"/>
                                        </p:tgtEl>
                                        <p:attrNameLst>
                                          <p:attrName>ppt_x</p:attrName>
                                        </p:attrNameLst>
                                      </p:cBhvr>
                                      <p:tavLst>
                                        <p:tav tm="0">
                                          <p:val>
                                            <p:strVal val="0-#ppt_w/2"/>
                                          </p:val>
                                        </p:tav>
                                        <p:tav tm="100000">
                                          <p:val>
                                            <p:strVal val="#ppt_x"/>
                                          </p:val>
                                        </p:tav>
                                      </p:tavLst>
                                    </p:anim>
                                    <p:anim calcmode="lin" valueType="num">
                                      <p:cBhvr additive="base">
                                        <p:cTn id="8" dur="1250" fill="hold"/>
                                        <p:tgtEl>
                                          <p:spTgt spid="40"/>
                                        </p:tgtEl>
                                        <p:attrNameLst>
                                          <p:attrName>ppt_y</p:attrName>
                                        </p:attrNameLst>
                                      </p:cBhvr>
                                      <p:tavLst>
                                        <p:tav tm="0">
                                          <p:val>
                                            <p:strVal val="#ppt_y"/>
                                          </p:val>
                                        </p:tav>
                                        <p:tav tm="100000">
                                          <p:val>
                                            <p:strVal val="#ppt_y"/>
                                          </p:val>
                                        </p:tav>
                                      </p:tavLst>
                                    </p:anim>
                                  </p:childTnLst>
                                </p:cTn>
                              </p:par>
                              <p:par>
                                <p:cTn id="9" presetID="1" presetClass="mediacall" presetSubtype="0" fill="hold" nodeType="withEffect">
                                  <p:stCondLst>
                                    <p:cond delay="0"/>
                                  </p:stCondLst>
                                  <p:childTnLst>
                                    <p:cmd type="call" cmd="playFrom(0.0)">
                                      <p:cBhvr>
                                        <p:cTn id="10" dur="1750" fill="hold"/>
                                        <p:tgtEl>
                                          <p:spTgt spid="33"/>
                                        </p:tgtEl>
                                      </p:cBhvr>
                                    </p:cmd>
                                  </p:childTnLst>
                                </p:cTn>
                              </p:par>
                            </p:childTnLst>
                          </p:cTn>
                        </p:par>
                        <p:par>
                          <p:cTn id="11" fill="hold">
                            <p:stCondLst>
                              <p:cond delay="1750"/>
                            </p:stCondLst>
                            <p:childTnLst>
                              <p:par>
                                <p:cTn id="12" presetID="1" presetClass="exit" presetSubtype="0" fill="hold" nodeType="afterEffect">
                                  <p:stCondLst>
                                    <p:cond delay="0"/>
                                  </p:stCondLst>
                                  <p:childTnLst>
                                    <p:set>
                                      <p:cBhvr>
                                        <p:cTn id="13" dur="1" fill="hold">
                                          <p:stCondLst>
                                            <p:cond delay="0"/>
                                          </p:stCondLst>
                                        </p:cTn>
                                        <p:tgtEl>
                                          <p:spTgt spid="40"/>
                                        </p:tgtEl>
                                        <p:attrNameLst>
                                          <p:attrName>style.visibility</p:attrName>
                                        </p:attrNameLst>
                                      </p:cBhvr>
                                      <p:to>
                                        <p:strVal val="hidden"/>
                                      </p:to>
                                    </p:set>
                                  </p:childTnLst>
                                </p:cTn>
                              </p:par>
                              <p:par>
                                <p:cTn id="14" presetID="1" presetClass="entr" presetSubtype="0" fill="hold" nodeType="with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63636">
                <p:cTn id="16" fill="hold" display="0">
                  <p:stCondLst>
                    <p:cond delay="indefinite"/>
                  </p:stCondLst>
                  <p:endCondLst>
                    <p:cond evt="onStopAudio" delay="0">
                      <p:tgtEl>
                        <p:sldTgt/>
                      </p:tgtEl>
                    </p:cond>
                  </p:endCondLst>
                </p:cTn>
                <p:tgtEl>
                  <p:spTgt spid="39"/>
                </p:tgtEl>
              </p:cMediaNode>
            </p:audio>
            <p:audio>
              <p:cMediaNode vol="80000">
                <p:cTn id="17" fill="hold" display="0">
                  <p:stCondLst>
                    <p:cond delay="indefinite"/>
                  </p:stCondLst>
                  <p:endCondLst>
                    <p:cond evt="onStopAudio" delay="0">
                      <p:tgtEl>
                        <p:sldTgt/>
                      </p:tgtEl>
                    </p:cond>
                  </p:endCondLst>
                </p:cTn>
                <p:tgtEl>
                  <p:spTgt spid="15"/>
                </p:tgtEl>
              </p:cMediaNode>
            </p:audio>
            <p:audio>
              <p:cMediaNode vol="80000">
                <p:cTn id="18" fill="hold" display="0">
                  <p:stCondLst>
                    <p:cond delay="indefinite"/>
                  </p:stCondLst>
                  <p:endCondLst>
                    <p:cond evt="onStopAudio" delay="0">
                      <p:tgtEl>
                        <p:sldTgt/>
                      </p:tgtEl>
                    </p:cond>
                  </p:endCondLst>
                </p:cTn>
                <p:tgtEl>
                  <p:spTgt spid="16"/>
                </p:tgtEl>
              </p:cMediaNode>
            </p:audio>
            <p:audio>
              <p:cMediaNode vol="80000">
                <p:cTn id="19" fill="hold" display="0">
                  <p:stCondLst>
                    <p:cond delay="indefinite"/>
                  </p:stCondLst>
                  <p:endCondLst>
                    <p:cond evt="onStopAudio" delay="0">
                      <p:tgtEl>
                        <p:sldTgt/>
                      </p:tgtEl>
                    </p:cond>
                  </p:endCondLst>
                </p:cTn>
                <p:tgtEl>
                  <p:spTgt spid="33"/>
                </p:tgtEl>
              </p:cMediaNode>
            </p:audio>
            <p:audio>
              <p:cMediaNode vol="80000">
                <p:cTn id="20" fill="hold" display="0">
                  <p:stCondLst>
                    <p:cond delay="indefinite"/>
                  </p:stCondLst>
                  <p:endCondLst>
                    <p:cond evt="onStopAudio" delay="0">
                      <p:tgtEl>
                        <p:sldTgt/>
                      </p:tgtEl>
                    </p:cond>
                  </p:endCondLst>
                </p:cTn>
                <p:tgtEl>
                  <p:spTgt spid="36"/>
                </p:tgtEl>
              </p:cMediaNode>
            </p:audio>
            <p:audio>
              <p:cMediaNode vol="80000">
                <p:cTn id="21" fill="hold" display="0">
                  <p:stCondLst>
                    <p:cond delay="indefinite"/>
                  </p:stCondLst>
                  <p:endCondLst>
                    <p:cond evt="onStopAudio" delay="0">
                      <p:tgtEl>
                        <p:sldTgt/>
                      </p:tgtEl>
                    </p:cond>
                  </p:endCondLst>
                </p:cTn>
                <p:tgtEl>
                  <p:spTgt spid="35"/>
                </p:tgtEl>
              </p:cMediaNode>
            </p:audio>
            <p:audio>
              <p:cMediaNode vol="80000">
                <p:cTn id="22" fill="hold" display="0">
                  <p:stCondLst>
                    <p:cond delay="indefinite"/>
                  </p:stCondLst>
                  <p:endCondLst>
                    <p:cond evt="onStopAudio" delay="0">
                      <p:tgtEl>
                        <p:sldTgt/>
                      </p:tgtEl>
                    </p:cond>
                  </p:endCondLst>
                </p:cTn>
                <p:tgtEl>
                  <p:spTgt spid="64"/>
                </p:tgtEl>
              </p:cMediaNode>
            </p:audio>
            <p:seq concurrent="1" nextAc="seek">
              <p:cTn id="23" restart="whenNotActive" fill="hold" evtFilter="cancelBubble" nodeType="interactiveSeq">
                <p:stCondLst>
                  <p:cond evt="onClick" delay="0">
                    <p:tgtEl>
                      <p:spTgt spid="11"/>
                    </p:tgtEl>
                  </p:cond>
                </p:stCondLst>
                <p:endSync evt="end" delay="0">
                  <p:rtn val="all"/>
                </p:endSync>
                <p:childTnLst>
                  <p:par>
                    <p:cTn id="24" fill="hold">
                      <p:stCondLst>
                        <p:cond delay="0"/>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500"/>
                                        <p:tgtEl>
                                          <p:spTgt spid="42"/>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3"/>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seq concurrent="1" nextAc="seek">
              <p:cTn id="33" restart="whenNotActive" fill="hold" evtFilter="cancelBubble" nodeType="interactiveSeq">
                <p:stCondLst>
                  <p:cond evt="onClick" delay="0">
                    <p:tgtEl>
                      <p:spTgt spid="69"/>
                    </p:tgtEl>
                  </p:cond>
                </p:stCondLst>
                <p:endSync evt="end" delay="0">
                  <p:rtn val="all"/>
                </p:endSync>
                <p:childTnLst>
                  <p:par>
                    <p:cTn id="34" fill="hold">
                      <p:stCondLst>
                        <p:cond delay="0"/>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69"/>
                                        </p:tgtEl>
                                      </p:cBhvr>
                                    </p:animEffect>
                                    <p:set>
                                      <p:cBhvr>
                                        <p:cTn id="38" dur="1" fill="hold">
                                          <p:stCondLst>
                                            <p:cond delay="499"/>
                                          </p:stCondLst>
                                        </p:cTn>
                                        <p:tgtEl>
                                          <p:spTgt spid="69"/>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13"/>
                                        </p:tgtEl>
                                      </p:cBhvr>
                                    </p:animEffect>
                                    <p:set>
                                      <p:cBhvr>
                                        <p:cTn id="41" dur="1" fill="hold">
                                          <p:stCondLst>
                                            <p:cond delay="499"/>
                                          </p:stCondLst>
                                        </p:cTn>
                                        <p:tgtEl>
                                          <p:spTgt spid="13"/>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17"/>
                                        </p:tgtEl>
                                      </p:cBhvr>
                                    </p:animEffect>
                                    <p:set>
                                      <p:cBhvr>
                                        <p:cTn id="44" dur="1" fill="hold">
                                          <p:stCondLst>
                                            <p:cond delay="499"/>
                                          </p:stCondLst>
                                        </p:cTn>
                                        <p:tgtEl>
                                          <p:spTgt spid="17"/>
                                        </p:tgtEl>
                                        <p:attrNameLst>
                                          <p:attrName>style.visibility</p:attrName>
                                        </p:attrNameLst>
                                      </p:cBhvr>
                                      <p:to>
                                        <p:strVal val="hidden"/>
                                      </p:to>
                                    </p:set>
                                  </p:childTnLst>
                                </p:cTn>
                              </p:par>
                              <p:par>
                                <p:cTn id="45" presetID="1" presetClass="mediacall" presetSubtype="0" fill="hold" nodeType="withEffect">
                                  <p:stCondLst>
                                    <p:cond delay="500"/>
                                  </p:stCondLst>
                                  <p:childTnLst>
                                    <p:cmd type="call" cmd="playFrom(0.0)">
                                      <p:cBhvr>
                                        <p:cTn id="46" dur="653" fill="hold"/>
                                        <p:tgtEl>
                                          <p:spTgt spid="39"/>
                                        </p:tgtEl>
                                      </p:cBhvr>
                                    </p:cmd>
                                  </p:childTnLst>
                                </p:cTn>
                              </p:par>
                            </p:childTnLst>
                          </p:cTn>
                        </p:par>
                        <p:par>
                          <p:cTn id="47" fill="hold">
                            <p:stCondLst>
                              <p:cond delay="1153"/>
                            </p:stCondLst>
                            <p:childTnLst>
                              <p:par>
                                <p:cTn id="48" presetID="1" presetClass="entr" presetSubtype="0" fill="hold" nodeType="afterEffect">
                                  <p:stCondLst>
                                    <p:cond delay="500"/>
                                  </p:stCondLst>
                                  <p:childTnLst>
                                    <p:set>
                                      <p:cBhvr>
                                        <p:cTn id="49" dur="1" fill="hold">
                                          <p:stCondLst>
                                            <p:cond delay="0"/>
                                          </p:stCondLst>
                                        </p:cTn>
                                        <p:tgtEl>
                                          <p:spTgt spid="100"/>
                                        </p:tgtEl>
                                        <p:attrNameLst>
                                          <p:attrName>style.visibility</p:attrName>
                                        </p:attrNameLst>
                                      </p:cBhvr>
                                      <p:to>
                                        <p:strVal val="visible"/>
                                      </p:to>
                                    </p:set>
                                  </p:childTnLst>
                                </p:cTn>
                              </p:par>
                              <p:par>
                                <p:cTn id="50" presetID="42" presetClass="path" presetSubtype="0" accel="50000" decel="50000" fill="hold" nodeType="withEffect">
                                  <p:stCondLst>
                                    <p:cond delay="500"/>
                                  </p:stCondLst>
                                  <p:childTnLst>
                                    <p:animMotion origin="layout" path="M -0.05426 0.02315 L 4.86111E-6 -2.96296E-6 " pathEditMode="relative" rAng="0" ptsTypes="AA">
                                      <p:cBhvr>
                                        <p:cTn id="51" dur="1500" fill="hold"/>
                                        <p:tgtEl>
                                          <p:spTgt spid="100"/>
                                        </p:tgtEl>
                                        <p:attrNameLst>
                                          <p:attrName>ppt_x</p:attrName>
                                          <p:attrName>ppt_y</p:attrName>
                                        </p:attrNameLst>
                                      </p:cBhvr>
                                      <p:rCtr x="2713" y="-1157"/>
                                    </p:animMotion>
                                  </p:childTnLst>
                                </p:cTn>
                              </p:par>
                              <p:par>
                                <p:cTn id="52" presetID="1" presetClass="mediacall" presetSubtype="0" fill="hold" nodeType="withEffect">
                                  <p:stCondLst>
                                    <p:cond delay="1000"/>
                                  </p:stCondLst>
                                  <p:childTnLst>
                                    <p:cmd type="call" cmd="playFrom(0.0)">
                                      <p:cBhvr>
                                        <p:cTn id="53" dur="648" fill="hold"/>
                                        <p:tgtEl>
                                          <p:spTgt spid="36"/>
                                        </p:tgtEl>
                                      </p:cBhvr>
                                    </p:cmd>
                                  </p:childTnLst>
                                </p:cTn>
                              </p:par>
                              <p:par>
                                <p:cTn id="54" presetID="8" presetClass="emph" presetSubtype="0" fill="hold" nodeType="withEffect">
                                  <p:stCondLst>
                                    <p:cond delay="1000"/>
                                  </p:stCondLst>
                                  <p:childTnLst>
                                    <p:animRot by="-3600000">
                                      <p:cBhvr>
                                        <p:cTn id="55" dur="750" fill="hold"/>
                                        <p:tgtEl>
                                          <p:spTgt spid="100"/>
                                        </p:tgtEl>
                                        <p:attrNameLst>
                                          <p:attrName>r</p:attrName>
                                        </p:attrNameLst>
                                      </p:cBhvr>
                                    </p:animRot>
                                  </p:childTnLst>
                                </p:cTn>
                              </p:par>
                              <p:par>
                                <p:cTn id="56" presetID="2" presetClass="entr" presetSubtype="1" fill="hold" nodeType="withEffect">
                                  <p:stCondLst>
                                    <p:cond delay="500"/>
                                  </p:stCondLst>
                                  <p:childTnLst>
                                    <p:set>
                                      <p:cBhvr>
                                        <p:cTn id="57" dur="1" fill="hold">
                                          <p:stCondLst>
                                            <p:cond delay="0"/>
                                          </p:stCondLst>
                                        </p:cTn>
                                        <p:tgtEl>
                                          <p:spTgt spid="20"/>
                                        </p:tgtEl>
                                        <p:attrNameLst>
                                          <p:attrName>style.visibility</p:attrName>
                                        </p:attrNameLst>
                                      </p:cBhvr>
                                      <p:to>
                                        <p:strVal val="visible"/>
                                      </p:to>
                                    </p:set>
                                    <p:anim calcmode="lin" valueType="num">
                                      <p:cBhvr additive="base">
                                        <p:cTn id="58" dur="500" fill="hold"/>
                                        <p:tgtEl>
                                          <p:spTgt spid="20"/>
                                        </p:tgtEl>
                                        <p:attrNameLst>
                                          <p:attrName>ppt_x</p:attrName>
                                        </p:attrNameLst>
                                      </p:cBhvr>
                                      <p:tavLst>
                                        <p:tav tm="0">
                                          <p:val>
                                            <p:strVal val="#ppt_x"/>
                                          </p:val>
                                        </p:tav>
                                        <p:tav tm="100000">
                                          <p:val>
                                            <p:strVal val="#ppt_x"/>
                                          </p:val>
                                        </p:tav>
                                      </p:tavLst>
                                    </p:anim>
                                    <p:anim calcmode="lin" valueType="num">
                                      <p:cBhvr additive="base">
                                        <p:cTn id="59" dur="500" fill="hold"/>
                                        <p:tgtEl>
                                          <p:spTgt spid="20"/>
                                        </p:tgtEl>
                                        <p:attrNameLst>
                                          <p:attrName>ppt_y</p:attrName>
                                        </p:attrNameLst>
                                      </p:cBhvr>
                                      <p:tavLst>
                                        <p:tav tm="0">
                                          <p:val>
                                            <p:strVal val="0-#ppt_h/2"/>
                                          </p:val>
                                        </p:tav>
                                        <p:tav tm="100000">
                                          <p:val>
                                            <p:strVal val="#ppt_y"/>
                                          </p:val>
                                        </p:tav>
                                      </p:tavLst>
                                    </p:anim>
                                  </p:childTnLst>
                                </p:cTn>
                              </p:par>
                            </p:childTnLst>
                          </p:cTn>
                        </p:par>
                        <p:par>
                          <p:cTn id="60" fill="hold">
                            <p:stCondLst>
                              <p:cond delay="3153"/>
                            </p:stCondLst>
                            <p:childTnLst>
                              <p:par>
                                <p:cTn id="61" presetID="1" presetClass="exit" presetSubtype="0" fill="hold" nodeType="afterEffect">
                                  <p:stCondLst>
                                    <p:cond delay="0"/>
                                  </p:stCondLst>
                                  <p:childTnLst>
                                    <p:set>
                                      <p:cBhvr>
                                        <p:cTn id="62" dur="1" fill="hold">
                                          <p:stCondLst>
                                            <p:cond delay="0"/>
                                          </p:stCondLst>
                                        </p:cTn>
                                        <p:tgtEl>
                                          <p:spTgt spid="41"/>
                                        </p:tgtEl>
                                        <p:attrNameLst>
                                          <p:attrName>style.visibility</p:attrName>
                                        </p:attrNameLst>
                                      </p:cBhvr>
                                      <p:to>
                                        <p:strVal val="hidden"/>
                                      </p:to>
                                    </p:set>
                                  </p:childTnLst>
                                </p:cTn>
                              </p:par>
                              <p:par>
                                <p:cTn id="63" presetID="42" presetClass="path" presetSubtype="0" repeatCount="indefinite" accel="50000" decel="50000" autoRev="1" fill="hold" nodeType="withEffect">
                                  <p:stCondLst>
                                    <p:cond delay="1500"/>
                                  </p:stCondLst>
                                  <p:childTnLst>
                                    <p:animMotion origin="layout" path="M 3.68056E-6 -4.32099E-7 L 0.00021 0.01678 " pathEditMode="relative" rAng="0" ptsTypes="AA">
                                      <p:cBhvr>
                                        <p:cTn id="64" dur="1500" fill="hold"/>
                                        <p:tgtEl>
                                          <p:spTgt spid="100"/>
                                        </p:tgtEl>
                                        <p:attrNameLst>
                                          <p:attrName>ppt_x</p:attrName>
                                          <p:attrName>ppt_y</p:attrName>
                                        </p:attrNameLst>
                                      </p:cBhvr>
                                      <p:rCtr x="11" y="829"/>
                                    </p:animMotion>
                                  </p:childTnLst>
                                </p:cTn>
                              </p:par>
                              <p:par>
                                <p:cTn id="65" presetID="1" presetClass="exit" presetSubtype="0" fill="hold" nodeType="withEffect">
                                  <p:stCondLst>
                                    <p:cond delay="0"/>
                                  </p:stCondLst>
                                  <p:childTnLst>
                                    <p:set>
                                      <p:cBhvr>
                                        <p:cTn id="66" dur="1" fill="hold">
                                          <p:stCondLst>
                                            <p:cond delay="0"/>
                                          </p:stCondLst>
                                        </p:cTn>
                                        <p:tgtEl>
                                          <p:spTgt spid="42"/>
                                        </p:tgtEl>
                                        <p:attrNameLst>
                                          <p:attrName>style.visibility</p:attrName>
                                        </p:attrNameLst>
                                      </p:cBhvr>
                                      <p:to>
                                        <p:strVal val="hidden"/>
                                      </p:to>
                                    </p:set>
                                  </p:childTnLst>
                                </p:cTn>
                              </p:par>
                              <p:par>
                                <p:cTn id="67" presetID="1" presetClass="entr" presetSubtype="0" fill="hold" nodeType="withEffect">
                                  <p:stCondLst>
                                    <p:cond delay="0"/>
                                  </p:stCondLst>
                                  <p:childTnLst>
                                    <p:set>
                                      <p:cBhvr>
                                        <p:cTn id="68" dur="1" fill="hold">
                                          <p:stCondLst>
                                            <p:cond delay="0"/>
                                          </p:stCondLst>
                                        </p:cTn>
                                        <p:tgtEl>
                                          <p:spTgt spid="43"/>
                                        </p:tgtEl>
                                        <p:attrNameLst>
                                          <p:attrName>style.visibility</p:attrName>
                                        </p:attrNameLst>
                                      </p:cBhvr>
                                      <p:to>
                                        <p:strVal val="visible"/>
                                      </p:to>
                                    </p:set>
                                  </p:childTnLst>
                                </p:cTn>
                              </p:par>
                              <p:par>
                                <p:cTn id="69" presetID="1" presetClass="mediacall" presetSubtype="0" fill="hold" nodeType="withEffect">
                                  <p:stCondLst>
                                    <p:cond delay="0"/>
                                  </p:stCondLst>
                                  <p:childTnLst>
                                    <p:cmd type="call" cmd="playFrom(0.0)">
                                      <p:cBhvr>
                                        <p:cTn id="70" dur="1311" fill="hold"/>
                                        <p:tgtEl>
                                          <p:spTgt spid="35"/>
                                        </p:tgtEl>
                                      </p:cBhvr>
                                    </p:cmd>
                                  </p:childTnLst>
                                </p:cTn>
                              </p:par>
                              <p:par>
                                <p:cTn id="71" presetID="10" presetClass="exit" presetSubtype="0" fill="hold" nodeType="withEffect">
                                  <p:stCondLst>
                                    <p:cond delay="250"/>
                                  </p:stCondLst>
                                  <p:childTnLst>
                                    <p:animEffect transition="out" filter="fade">
                                      <p:cBhvr>
                                        <p:cTn id="72" dur="500"/>
                                        <p:tgtEl>
                                          <p:spTgt spid="104"/>
                                        </p:tgtEl>
                                      </p:cBhvr>
                                    </p:animEffect>
                                    <p:set>
                                      <p:cBhvr>
                                        <p:cTn id="73" dur="1" fill="hold">
                                          <p:stCondLst>
                                            <p:cond delay="499"/>
                                          </p:stCondLst>
                                        </p:cTn>
                                        <p:tgtEl>
                                          <p:spTgt spid="104"/>
                                        </p:tgtEl>
                                        <p:attrNameLst>
                                          <p:attrName>style.visibility</p:attrName>
                                        </p:attrNameLst>
                                      </p:cBhvr>
                                      <p:to>
                                        <p:strVal val="hidden"/>
                                      </p:to>
                                    </p:set>
                                  </p:childTnLst>
                                </p:cTn>
                              </p:par>
                              <p:par>
                                <p:cTn id="74" presetID="10" presetClass="exit" presetSubtype="0" fill="hold" nodeType="withEffect">
                                  <p:stCondLst>
                                    <p:cond delay="250"/>
                                  </p:stCondLst>
                                  <p:childTnLst>
                                    <p:animEffect transition="out" filter="fade">
                                      <p:cBhvr>
                                        <p:cTn id="75" dur="500"/>
                                        <p:tgtEl>
                                          <p:spTgt spid="49"/>
                                        </p:tgtEl>
                                      </p:cBhvr>
                                    </p:animEffect>
                                    <p:set>
                                      <p:cBhvr>
                                        <p:cTn id="76" dur="1" fill="hold">
                                          <p:stCondLst>
                                            <p:cond delay="499"/>
                                          </p:stCondLst>
                                        </p:cTn>
                                        <p:tgtEl>
                                          <p:spTgt spid="49"/>
                                        </p:tgtEl>
                                        <p:attrNameLst>
                                          <p:attrName>style.visibility</p:attrName>
                                        </p:attrNameLst>
                                      </p:cBhvr>
                                      <p:to>
                                        <p:strVal val="hidden"/>
                                      </p:to>
                                    </p:set>
                                  </p:childTnLst>
                                </p:cTn>
                              </p:par>
                              <p:par>
                                <p:cTn id="77" presetID="10" presetClass="exit" presetSubtype="0" fill="hold" nodeType="withEffect">
                                  <p:stCondLst>
                                    <p:cond delay="250"/>
                                  </p:stCondLst>
                                  <p:childTnLst>
                                    <p:animEffect transition="out" filter="fade">
                                      <p:cBhvr>
                                        <p:cTn id="78" dur="500"/>
                                        <p:tgtEl>
                                          <p:spTgt spid="51"/>
                                        </p:tgtEl>
                                      </p:cBhvr>
                                    </p:animEffect>
                                    <p:set>
                                      <p:cBhvr>
                                        <p:cTn id="79" dur="1" fill="hold">
                                          <p:stCondLst>
                                            <p:cond delay="499"/>
                                          </p:stCondLst>
                                        </p:cTn>
                                        <p:tgtEl>
                                          <p:spTgt spid="51"/>
                                        </p:tgtEl>
                                        <p:attrNameLst>
                                          <p:attrName>style.visibility</p:attrName>
                                        </p:attrNameLst>
                                      </p:cBhvr>
                                      <p:to>
                                        <p:strVal val="hidden"/>
                                      </p:to>
                                    </p:set>
                                  </p:childTnLst>
                                </p:cTn>
                              </p:par>
                            </p:childTnLst>
                          </p:cTn>
                        </p:par>
                      </p:childTnLst>
                    </p:cTn>
                  </p:par>
                </p:childTnLst>
              </p:cTn>
              <p:nextCondLst>
                <p:cond evt="onClick" delay="0">
                  <p:tgtEl>
                    <p:spTgt spid="69"/>
                  </p:tgtEl>
                </p:cond>
              </p:nextCondLst>
            </p:seq>
            <p:seq concurrent="1" nextAc="seek">
              <p:cTn id="80" restart="whenNotActive" fill="hold" evtFilter="cancelBubble" nodeType="interactiveSeq">
                <p:stCondLst>
                  <p:cond evt="onClick" delay="0">
                    <p:tgtEl>
                      <p:spTgt spid="70"/>
                    </p:tgtEl>
                  </p:cond>
                </p:stCondLst>
                <p:endSync evt="end" delay="0">
                  <p:rtn val="all"/>
                </p:endSync>
                <p:childTnLst>
                  <p:par>
                    <p:cTn id="81" fill="hold">
                      <p:stCondLst>
                        <p:cond delay="0"/>
                      </p:stCondLst>
                      <p:childTnLst>
                        <p:par>
                          <p:cTn id="82" fill="hold">
                            <p:stCondLst>
                              <p:cond delay="0"/>
                            </p:stCondLst>
                            <p:childTnLst>
                              <p:par>
                                <p:cTn id="83" presetID="1" presetClass="mediacall" presetSubtype="0" fill="hold" nodeType="withEffect">
                                  <p:stCondLst>
                                    <p:cond delay="0"/>
                                  </p:stCondLst>
                                  <p:childTnLst>
                                    <p:cmd type="call" cmd="playFrom(0.0)">
                                      <p:cBhvr>
                                        <p:cTn id="84" dur="2660" fill="hold"/>
                                        <p:tgtEl>
                                          <p:spTgt spid="16"/>
                                        </p:tgtEl>
                                      </p:cBhvr>
                                    </p:cmd>
                                  </p:childTnLst>
                                </p:cTn>
                              </p:par>
                              <p:par>
                                <p:cTn id="85" presetID="10" presetClass="exit" presetSubtype="0" fill="hold" grpId="0" nodeType="withEffect">
                                  <p:stCondLst>
                                    <p:cond delay="0"/>
                                  </p:stCondLst>
                                  <p:childTnLst>
                                    <p:animEffect transition="out" filter="fade">
                                      <p:cBhvr>
                                        <p:cTn id="86" dur="500"/>
                                        <p:tgtEl>
                                          <p:spTgt spid="70"/>
                                        </p:tgtEl>
                                      </p:cBhvr>
                                    </p:animEffect>
                                    <p:set>
                                      <p:cBhvr>
                                        <p:cTn id="87" dur="1" fill="hold">
                                          <p:stCondLst>
                                            <p:cond delay="499"/>
                                          </p:stCondLst>
                                        </p:cTn>
                                        <p:tgtEl>
                                          <p:spTgt spid="70"/>
                                        </p:tgtEl>
                                        <p:attrNameLst>
                                          <p:attrName>style.visibility</p:attrName>
                                        </p:attrNameLst>
                                      </p:cBhvr>
                                      <p:to>
                                        <p:strVal val="hidden"/>
                                      </p:to>
                                    </p:set>
                                  </p:childTnLst>
                                </p:cTn>
                              </p:par>
                              <p:par>
                                <p:cTn id="88" presetID="10" presetClass="exit" presetSubtype="0" fill="hold" nodeType="withEffect">
                                  <p:stCondLst>
                                    <p:cond delay="0"/>
                                  </p:stCondLst>
                                  <p:childTnLst>
                                    <p:animEffect transition="out" filter="fade">
                                      <p:cBhvr>
                                        <p:cTn id="89" dur="500"/>
                                        <p:tgtEl>
                                          <p:spTgt spid="91"/>
                                        </p:tgtEl>
                                      </p:cBhvr>
                                    </p:animEffect>
                                    <p:set>
                                      <p:cBhvr>
                                        <p:cTn id="90" dur="1" fill="hold">
                                          <p:stCondLst>
                                            <p:cond delay="499"/>
                                          </p:stCondLst>
                                        </p:cTn>
                                        <p:tgtEl>
                                          <p:spTgt spid="91"/>
                                        </p:tgtEl>
                                        <p:attrNameLst>
                                          <p:attrName>style.visibility</p:attrName>
                                        </p:attrNameLst>
                                      </p:cBhvr>
                                      <p:to>
                                        <p:strVal val="hidden"/>
                                      </p:to>
                                    </p:set>
                                  </p:childTnLst>
                                </p:cTn>
                              </p:par>
                              <p:par>
                                <p:cTn id="91" presetID="10" presetClass="exit" presetSubtype="0" fill="hold" nodeType="withEffect">
                                  <p:stCondLst>
                                    <p:cond delay="0"/>
                                  </p:stCondLst>
                                  <p:childTnLst>
                                    <p:animEffect transition="out" filter="fade">
                                      <p:cBhvr>
                                        <p:cTn id="92" dur="500"/>
                                        <p:tgtEl>
                                          <p:spTgt spid="90"/>
                                        </p:tgtEl>
                                      </p:cBhvr>
                                    </p:animEffect>
                                    <p:set>
                                      <p:cBhvr>
                                        <p:cTn id="93" dur="1" fill="hold">
                                          <p:stCondLst>
                                            <p:cond delay="499"/>
                                          </p:stCondLst>
                                        </p:cTn>
                                        <p:tgtEl>
                                          <p:spTgt spid="90"/>
                                        </p:tgtEl>
                                        <p:attrNameLst>
                                          <p:attrName>style.visibility</p:attrName>
                                        </p:attrNameLst>
                                      </p:cBhvr>
                                      <p:to>
                                        <p:strVal val="hidden"/>
                                      </p:to>
                                    </p:set>
                                  </p:childTnLst>
                                </p:cTn>
                              </p:par>
                            </p:childTnLst>
                          </p:cTn>
                        </p:par>
                        <p:par>
                          <p:cTn id="94" fill="hold">
                            <p:stCondLst>
                              <p:cond delay="2660"/>
                            </p:stCondLst>
                            <p:childTnLst>
                              <p:par>
                                <p:cTn id="95" presetID="1" presetClass="exit" presetSubtype="0" fill="hold" nodeType="afterEffect">
                                  <p:stCondLst>
                                    <p:cond delay="0"/>
                                  </p:stCondLst>
                                  <p:childTnLst>
                                    <p:set>
                                      <p:cBhvr>
                                        <p:cTn id="96" dur="1" fill="hold">
                                          <p:stCondLst>
                                            <p:cond delay="0"/>
                                          </p:stCondLst>
                                        </p:cTn>
                                        <p:tgtEl>
                                          <p:spTgt spid="41"/>
                                        </p:tgtEl>
                                        <p:attrNameLst>
                                          <p:attrName>style.visibility</p:attrName>
                                        </p:attrNameLst>
                                      </p:cBhvr>
                                      <p:to>
                                        <p:strVal val="hidden"/>
                                      </p:to>
                                    </p:set>
                                  </p:childTnLst>
                                </p:cTn>
                              </p:par>
                              <p:par>
                                <p:cTn id="97" presetID="1" presetClass="exit" presetSubtype="0" fill="hold" nodeType="withEffect">
                                  <p:stCondLst>
                                    <p:cond delay="0"/>
                                  </p:stCondLst>
                                  <p:childTnLst>
                                    <p:set>
                                      <p:cBhvr>
                                        <p:cTn id="98" dur="1" fill="hold">
                                          <p:stCondLst>
                                            <p:cond delay="0"/>
                                          </p:stCondLst>
                                        </p:cTn>
                                        <p:tgtEl>
                                          <p:spTgt spid="43"/>
                                        </p:tgtEl>
                                        <p:attrNameLst>
                                          <p:attrName>style.visibility</p:attrName>
                                        </p:attrNameLst>
                                      </p:cBhvr>
                                      <p:to>
                                        <p:strVal val="hidden"/>
                                      </p:to>
                                    </p:set>
                                  </p:childTnLst>
                                </p:cTn>
                              </p:par>
                              <p:par>
                                <p:cTn id="99" presetID="1" presetClass="entr" presetSubtype="0" fill="hold" nodeType="withEffect">
                                  <p:stCondLst>
                                    <p:cond delay="0"/>
                                  </p:stCondLst>
                                  <p:childTnLst>
                                    <p:set>
                                      <p:cBhvr>
                                        <p:cTn id="100" dur="1" fill="hold">
                                          <p:stCondLst>
                                            <p:cond delay="0"/>
                                          </p:stCondLst>
                                        </p:cTn>
                                        <p:tgtEl>
                                          <p:spTgt spid="42"/>
                                        </p:tgtEl>
                                        <p:attrNameLst>
                                          <p:attrName>style.visibility</p:attrName>
                                        </p:attrNameLst>
                                      </p:cBhvr>
                                      <p:to>
                                        <p:strVal val="visible"/>
                                      </p:to>
                                    </p:set>
                                  </p:childTnLst>
                                </p:cTn>
                              </p:par>
                              <p:par>
                                <p:cTn id="101" presetID="42" presetClass="path" presetSubtype="0" accel="50000" decel="50000" fill="hold" nodeType="withEffect">
                                  <p:stCondLst>
                                    <p:cond delay="1000"/>
                                  </p:stCondLst>
                                  <p:childTnLst>
                                    <p:animMotion origin="layout" path="M -3.88889E-6 -1.97531E-6 L -3.88889E-6 0.5 " pathEditMode="relative" rAng="0" ptsTypes="AA">
                                      <p:cBhvr>
                                        <p:cTn id="102" dur="750" fill="hold"/>
                                        <p:tgtEl>
                                          <p:spTgt spid="103"/>
                                        </p:tgtEl>
                                        <p:attrNameLst>
                                          <p:attrName>ppt_x</p:attrName>
                                          <p:attrName>ppt_y</p:attrName>
                                        </p:attrNameLst>
                                      </p:cBhvr>
                                      <p:rCtr x="0" y="25000"/>
                                    </p:animMotion>
                                  </p:childTnLst>
                                </p:cTn>
                              </p:par>
                              <p:par>
                                <p:cTn id="103" presetID="6" presetClass="emph" presetSubtype="0" fill="hold" nodeType="withEffect">
                                  <p:stCondLst>
                                    <p:cond delay="1000"/>
                                  </p:stCondLst>
                                  <p:childTnLst>
                                    <p:animScale>
                                      <p:cBhvr>
                                        <p:cTn id="104" dur="750" fill="hold"/>
                                        <p:tgtEl>
                                          <p:spTgt spid="103"/>
                                        </p:tgtEl>
                                      </p:cBhvr>
                                      <p:by x="50000" y="50000"/>
                                    </p:animScale>
                                  </p:childTnLst>
                                </p:cTn>
                              </p:par>
                              <p:par>
                                <p:cTn id="105" presetID="1" presetClass="mediacall" presetSubtype="0" fill="hold" nodeType="withEffect">
                                  <p:stCondLst>
                                    <p:cond delay="1750"/>
                                  </p:stCondLst>
                                  <p:childTnLst>
                                    <p:cmd type="call" cmd="playFrom(0.0)">
                                      <p:cBhvr>
                                        <p:cTn id="106" dur="1200" fill="hold"/>
                                        <p:tgtEl>
                                          <p:spTgt spid="15"/>
                                        </p:tgtEl>
                                      </p:cBhvr>
                                    </p:cmd>
                                  </p:childTnLst>
                                </p:cTn>
                              </p:par>
                              <p:par>
                                <p:cTn id="107" presetID="42" presetClass="path" presetSubtype="0" accel="50000" decel="50000" fill="hold" nodeType="withEffect">
                                  <p:stCondLst>
                                    <p:cond delay="1750"/>
                                  </p:stCondLst>
                                  <p:childTnLst>
                                    <p:animMotion origin="layout" path="M -3.88889E-6 0.5 L -0.2041 0.75675 " pathEditMode="relative" rAng="0" ptsTypes="AA">
                                      <p:cBhvr>
                                        <p:cTn id="108" dur="1000" fill="hold"/>
                                        <p:tgtEl>
                                          <p:spTgt spid="103"/>
                                        </p:tgtEl>
                                        <p:attrNameLst>
                                          <p:attrName>ppt_x</p:attrName>
                                          <p:attrName>ppt_y</p:attrName>
                                        </p:attrNameLst>
                                      </p:cBhvr>
                                      <p:rCtr x="-10211" y="12828"/>
                                    </p:animMotion>
                                  </p:childTnLst>
                                </p:cTn>
                              </p:par>
                              <p:par>
                                <p:cTn id="109" presetID="8" presetClass="emph" presetSubtype="0" repeatCount="2000" fill="hold" nodeType="withEffect">
                                  <p:stCondLst>
                                    <p:cond delay="1750"/>
                                  </p:stCondLst>
                                  <p:childTnLst>
                                    <p:animRot by="-21600000">
                                      <p:cBhvr>
                                        <p:cTn id="110" dur="500" fill="hold"/>
                                        <p:tgtEl>
                                          <p:spTgt spid="103"/>
                                        </p:tgtEl>
                                        <p:attrNameLst>
                                          <p:attrName>r</p:attrName>
                                        </p:attrNameLst>
                                      </p:cBhvr>
                                    </p:animRot>
                                  </p:childTnLst>
                                </p:cTn>
                              </p:par>
                            </p:childTnLst>
                          </p:cTn>
                        </p:par>
                      </p:childTnLst>
                    </p:cTn>
                  </p:par>
                </p:childTnLst>
              </p:cTn>
              <p:nextCondLst>
                <p:cond evt="onClick" delay="0">
                  <p:tgtEl>
                    <p:spTgt spid="70"/>
                  </p:tgtEl>
                </p:cond>
              </p:nextCondLst>
            </p:seq>
            <p:seq concurrent="1" nextAc="seek">
              <p:cTn id="111" restart="whenNotActive" fill="hold" evtFilter="cancelBubble" nodeType="interactiveSeq">
                <p:stCondLst>
                  <p:cond evt="onClick" delay="0">
                    <p:tgtEl>
                      <p:spTgt spid="71"/>
                    </p:tgtEl>
                  </p:cond>
                </p:stCondLst>
                <p:endSync evt="end" delay="0">
                  <p:rtn val="all"/>
                </p:endSync>
                <p:childTnLst>
                  <p:par>
                    <p:cTn id="112" fill="hold">
                      <p:stCondLst>
                        <p:cond delay="0"/>
                      </p:stCondLst>
                      <p:childTnLst>
                        <p:par>
                          <p:cTn id="113" fill="hold">
                            <p:stCondLst>
                              <p:cond delay="0"/>
                            </p:stCondLst>
                            <p:childTnLst>
                              <p:par>
                                <p:cTn id="114" presetID="10" presetClass="exit" presetSubtype="0" fill="hold" grpId="0" nodeType="clickEffect">
                                  <p:stCondLst>
                                    <p:cond delay="0"/>
                                  </p:stCondLst>
                                  <p:childTnLst>
                                    <p:animEffect transition="out" filter="fade">
                                      <p:cBhvr>
                                        <p:cTn id="115" dur="500"/>
                                        <p:tgtEl>
                                          <p:spTgt spid="71"/>
                                        </p:tgtEl>
                                      </p:cBhvr>
                                    </p:animEffect>
                                    <p:set>
                                      <p:cBhvr>
                                        <p:cTn id="116" dur="1" fill="hold">
                                          <p:stCondLst>
                                            <p:cond delay="499"/>
                                          </p:stCondLst>
                                        </p:cTn>
                                        <p:tgtEl>
                                          <p:spTgt spid="71"/>
                                        </p:tgtEl>
                                        <p:attrNameLst>
                                          <p:attrName>style.visibility</p:attrName>
                                        </p:attrNameLst>
                                      </p:cBhvr>
                                      <p:to>
                                        <p:strVal val="hidden"/>
                                      </p:to>
                                    </p:set>
                                  </p:childTnLst>
                                </p:cTn>
                              </p:par>
                              <p:par>
                                <p:cTn id="117" presetID="10" presetClass="exit" presetSubtype="0" fill="hold" nodeType="withEffect">
                                  <p:stCondLst>
                                    <p:cond delay="0"/>
                                  </p:stCondLst>
                                  <p:childTnLst>
                                    <p:animEffect transition="out" filter="fade">
                                      <p:cBhvr>
                                        <p:cTn id="118" dur="500"/>
                                        <p:tgtEl>
                                          <p:spTgt spid="93"/>
                                        </p:tgtEl>
                                      </p:cBhvr>
                                    </p:animEffect>
                                    <p:set>
                                      <p:cBhvr>
                                        <p:cTn id="119" dur="1" fill="hold">
                                          <p:stCondLst>
                                            <p:cond delay="499"/>
                                          </p:stCondLst>
                                        </p:cTn>
                                        <p:tgtEl>
                                          <p:spTgt spid="93"/>
                                        </p:tgtEl>
                                        <p:attrNameLst>
                                          <p:attrName>style.visibility</p:attrName>
                                        </p:attrNameLst>
                                      </p:cBhvr>
                                      <p:to>
                                        <p:strVal val="hidden"/>
                                      </p:to>
                                    </p:set>
                                  </p:childTnLst>
                                </p:cTn>
                              </p:par>
                              <p:par>
                                <p:cTn id="120" presetID="10" presetClass="exit" presetSubtype="0" fill="hold" nodeType="withEffect">
                                  <p:stCondLst>
                                    <p:cond delay="0"/>
                                  </p:stCondLst>
                                  <p:childTnLst>
                                    <p:animEffect transition="out" filter="fade">
                                      <p:cBhvr>
                                        <p:cTn id="121" dur="500"/>
                                        <p:tgtEl>
                                          <p:spTgt spid="92"/>
                                        </p:tgtEl>
                                      </p:cBhvr>
                                    </p:animEffect>
                                    <p:set>
                                      <p:cBhvr>
                                        <p:cTn id="122" dur="1" fill="hold">
                                          <p:stCondLst>
                                            <p:cond delay="499"/>
                                          </p:stCondLst>
                                        </p:cTn>
                                        <p:tgtEl>
                                          <p:spTgt spid="92"/>
                                        </p:tgtEl>
                                        <p:attrNameLst>
                                          <p:attrName>style.visibility</p:attrName>
                                        </p:attrNameLst>
                                      </p:cBhvr>
                                      <p:to>
                                        <p:strVal val="hidden"/>
                                      </p:to>
                                    </p:set>
                                  </p:childTnLst>
                                </p:cTn>
                              </p:par>
                            </p:childTnLst>
                          </p:cTn>
                        </p:par>
                        <p:par>
                          <p:cTn id="123" fill="hold">
                            <p:stCondLst>
                              <p:cond delay="500"/>
                            </p:stCondLst>
                            <p:childTnLst>
                              <p:par>
                                <p:cTn id="124" presetID="1" presetClass="exit" presetSubtype="0" fill="hold" nodeType="afterEffect">
                                  <p:stCondLst>
                                    <p:cond delay="0"/>
                                  </p:stCondLst>
                                  <p:childTnLst>
                                    <p:set>
                                      <p:cBhvr>
                                        <p:cTn id="125" dur="1" fill="hold">
                                          <p:stCondLst>
                                            <p:cond delay="0"/>
                                          </p:stCondLst>
                                        </p:cTn>
                                        <p:tgtEl>
                                          <p:spTgt spid="41"/>
                                        </p:tgtEl>
                                        <p:attrNameLst>
                                          <p:attrName>style.visibility</p:attrName>
                                        </p:attrNameLst>
                                      </p:cBhvr>
                                      <p:to>
                                        <p:strVal val="hidden"/>
                                      </p:to>
                                    </p:set>
                                  </p:childTnLst>
                                </p:cTn>
                              </p:par>
                              <p:par>
                                <p:cTn id="126" presetID="1" presetClass="exit" presetSubtype="0" fill="hold" nodeType="withEffect">
                                  <p:stCondLst>
                                    <p:cond delay="0"/>
                                  </p:stCondLst>
                                  <p:childTnLst>
                                    <p:set>
                                      <p:cBhvr>
                                        <p:cTn id="127" dur="1" fill="hold">
                                          <p:stCondLst>
                                            <p:cond delay="0"/>
                                          </p:stCondLst>
                                        </p:cTn>
                                        <p:tgtEl>
                                          <p:spTgt spid="43"/>
                                        </p:tgtEl>
                                        <p:attrNameLst>
                                          <p:attrName>style.visibility</p:attrName>
                                        </p:attrNameLst>
                                      </p:cBhvr>
                                      <p:to>
                                        <p:strVal val="hidden"/>
                                      </p:to>
                                    </p:set>
                                  </p:childTnLst>
                                </p:cTn>
                              </p:par>
                              <p:par>
                                <p:cTn id="128" presetID="1" presetClass="entr" presetSubtype="0" fill="hold" nodeType="withEffect">
                                  <p:stCondLst>
                                    <p:cond delay="0"/>
                                  </p:stCondLst>
                                  <p:childTnLst>
                                    <p:set>
                                      <p:cBhvr>
                                        <p:cTn id="129" dur="1" fill="hold">
                                          <p:stCondLst>
                                            <p:cond delay="0"/>
                                          </p:stCondLst>
                                        </p:cTn>
                                        <p:tgtEl>
                                          <p:spTgt spid="42"/>
                                        </p:tgtEl>
                                        <p:attrNameLst>
                                          <p:attrName>style.visibility</p:attrName>
                                        </p:attrNameLst>
                                      </p:cBhvr>
                                      <p:to>
                                        <p:strVal val="visible"/>
                                      </p:to>
                                    </p:set>
                                  </p:childTnLst>
                                </p:cTn>
                              </p:par>
                              <p:par>
                                <p:cTn id="130" presetID="1" presetClass="mediacall" presetSubtype="0" fill="hold" nodeType="withEffect">
                                  <p:stCondLst>
                                    <p:cond delay="0"/>
                                  </p:stCondLst>
                                  <p:childTnLst>
                                    <p:cmd type="call" cmd="playFrom(0.0)">
                                      <p:cBhvr>
                                        <p:cTn id="131" dur="1776" fill="hold"/>
                                        <p:tgtEl>
                                          <p:spTgt spid="64"/>
                                        </p:tgtEl>
                                      </p:cBhvr>
                                    </p:cmd>
                                  </p:childTnLst>
                                </p:cTn>
                              </p:par>
                              <p:par>
                                <p:cTn id="132" presetID="42" presetClass="path" presetSubtype="0" accel="50000" decel="50000" fill="hold" nodeType="withEffect">
                                  <p:stCondLst>
                                    <p:cond delay="1000"/>
                                  </p:stCondLst>
                                  <p:childTnLst>
                                    <p:animMotion origin="layout" path="M -3.88889E-6 -1.97531E-6 L -3.88889E-6 0.5 " pathEditMode="relative" rAng="0" ptsTypes="AA">
                                      <p:cBhvr>
                                        <p:cTn id="133" dur="750" fill="hold"/>
                                        <p:tgtEl>
                                          <p:spTgt spid="104"/>
                                        </p:tgtEl>
                                        <p:attrNameLst>
                                          <p:attrName>ppt_x</p:attrName>
                                          <p:attrName>ppt_y</p:attrName>
                                        </p:attrNameLst>
                                      </p:cBhvr>
                                      <p:rCtr x="0" y="25000"/>
                                    </p:animMotion>
                                  </p:childTnLst>
                                </p:cTn>
                              </p:par>
                              <p:par>
                                <p:cTn id="134" presetID="6" presetClass="emph" presetSubtype="0" fill="hold" nodeType="withEffect">
                                  <p:stCondLst>
                                    <p:cond delay="1000"/>
                                  </p:stCondLst>
                                  <p:childTnLst>
                                    <p:animScale>
                                      <p:cBhvr>
                                        <p:cTn id="135" dur="750" fill="hold"/>
                                        <p:tgtEl>
                                          <p:spTgt spid="104"/>
                                        </p:tgtEl>
                                      </p:cBhvr>
                                      <p:by x="50000" y="50000"/>
                                    </p:animScale>
                                  </p:childTnLst>
                                </p:cTn>
                              </p:par>
                              <p:par>
                                <p:cTn id="136" presetID="1" presetClass="mediacall" presetSubtype="0" fill="hold" nodeType="withEffect">
                                  <p:stCondLst>
                                    <p:cond delay="1750"/>
                                  </p:stCondLst>
                                  <p:childTnLst>
                                    <p:cmd type="call" cmd="playFrom(0.0)">
                                      <p:cBhvr>
                                        <p:cTn id="137" dur="1200" fill="hold"/>
                                        <p:tgtEl>
                                          <p:spTgt spid="15"/>
                                        </p:tgtEl>
                                      </p:cBhvr>
                                    </p:cmd>
                                  </p:childTnLst>
                                </p:cTn>
                              </p:par>
                              <p:par>
                                <p:cTn id="138" presetID="42" presetClass="path" presetSubtype="0" accel="50000" decel="50000" fill="hold" nodeType="withEffect">
                                  <p:stCondLst>
                                    <p:cond delay="1750"/>
                                  </p:stCondLst>
                                  <p:childTnLst>
                                    <p:animMotion origin="layout" path="M 4.61806E-6 0.5 L -0.49415 0.75772 " pathEditMode="relative" rAng="0" ptsTypes="AA">
                                      <p:cBhvr>
                                        <p:cTn id="139" dur="1500" fill="hold"/>
                                        <p:tgtEl>
                                          <p:spTgt spid="104"/>
                                        </p:tgtEl>
                                        <p:attrNameLst>
                                          <p:attrName>ppt_x</p:attrName>
                                          <p:attrName>ppt_y</p:attrName>
                                        </p:attrNameLst>
                                      </p:cBhvr>
                                      <p:rCtr x="-24707" y="12886"/>
                                    </p:animMotion>
                                  </p:childTnLst>
                                </p:cTn>
                              </p:par>
                              <p:par>
                                <p:cTn id="140" presetID="8" presetClass="emph" presetSubtype="0" repeatCount="3000" fill="hold" nodeType="withEffect">
                                  <p:stCondLst>
                                    <p:cond delay="1750"/>
                                  </p:stCondLst>
                                  <p:childTnLst>
                                    <p:animRot by="-21600000">
                                      <p:cBhvr>
                                        <p:cTn id="141" dur="450" fill="hold"/>
                                        <p:tgtEl>
                                          <p:spTgt spid="104"/>
                                        </p:tgtEl>
                                        <p:attrNameLst>
                                          <p:attrName>r</p:attrName>
                                        </p:attrNameLst>
                                      </p:cBhvr>
                                    </p:animRot>
                                  </p:childTnLst>
                                </p:cTn>
                              </p:par>
                            </p:childTnLst>
                          </p:cTn>
                        </p:par>
                      </p:childTnLst>
                    </p:cTn>
                  </p:par>
                </p:childTnLst>
              </p:cTn>
              <p:nextCondLst>
                <p:cond evt="onClick" delay="0">
                  <p:tgtEl>
                    <p:spTgt spid="71"/>
                  </p:tgtEl>
                </p:cond>
              </p:nextCondLst>
            </p:seq>
            <p:seq concurrent="1" nextAc="seek">
              <p:cTn id="142" restart="whenNotActive" fill="hold" evtFilter="cancelBubble" nodeType="interactiveSeq">
                <p:stCondLst>
                  <p:cond evt="onClick" delay="0">
                    <p:tgtEl>
                      <p:spTgt spid="72"/>
                    </p:tgtEl>
                  </p:cond>
                </p:stCondLst>
                <p:endSync evt="end" delay="0">
                  <p:rtn val="all"/>
                </p:endSync>
                <p:childTnLst>
                  <p:par>
                    <p:cTn id="143" fill="hold">
                      <p:stCondLst>
                        <p:cond delay="0"/>
                      </p:stCondLst>
                      <p:childTnLst>
                        <p:par>
                          <p:cTn id="144" fill="hold">
                            <p:stCondLst>
                              <p:cond delay="0"/>
                            </p:stCondLst>
                            <p:childTnLst>
                              <p:par>
                                <p:cTn id="145" presetID="10" presetClass="exit" presetSubtype="0" fill="hold" grpId="0" nodeType="clickEffect">
                                  <p:stCondLst>
                                    <p:cond delay="0"/>
                                  </p:stCondLst>
                                  <p:childTnLst>
                                    <p:animEffect transition="out" filter="fade">
                                      <p:cBhvr>
                                        <p:cTn id="146" dur="500"/>
                                        <p:tgtEl>
                                          <p:spTgt spid="72"/>
                                        </p:tgtEl>
                                      </p:cBhvr>
                                    </p:animEffect>
                                    <p:set>
                                      <p:cBhvr>
                                        <p:cTn id="147" dur="1" fill="hold">
                                          <p:stCondLst>
                                            <p:cond delay="499"/>
                                          </p:stCondLst>
                                        </p:cTn>
                                        <p:tgtEl>
                                          <p:spTgt spid="72"/>
                                        </p:tgtEl>
                                        <p:attrNameLst>
                                          <p:attrName>style.visibility</p:attrName>
                                        </p:attrNameLst>
                                      </p:cBhvr>
                                      <p:to>
                                        <p:strVal val="hidden"/>
                                      </p:to>
                                    </p:set>
                                  </p:childTnLst>
                                </p:cTn>
                              </p:par>
                              <p:par>
                                <p:cTn id="148" presetID="10" presetClass="exit" presetSubtype="0" fill="hold" nodeType="withEffect">
                                  <p:stCondLst>
                                    <p:cond delay="0"/>
                                  </p:stCondLst>
                                  <p:childTnLst>
                                    <p:animEffect transition="out" filter="fade">
                                      <p:cBhvr>
                                        <p:cTn id="149" dur="500"/>
                                        <p:tgtEl>
                                          <p:spTgt spid="95"/>
                                        </p:tgtEl>
                                      </p:cBhvr>
                                    </p:animEffect>
                                    <p:set>
                                      <p:cBhvr>
                                        <p:cTn id="150" dur="1" fill="hold">
                                          <p:stCondLst>
                                            <p:cond delay="499"/>
                                          </p:stCondLst>
                                        </p:cTn>
                                        <p:tgtEl>
                                          <p:spTgt spid="95"/>
                                        </p:tgtEl>
                                        <p:attrNameLst>
                                          <p:attrName>style.visibility</p:attrName>
                                        </p:attrNameLst>
                                      </p:cBhvr>
                                      <p:to>
                                        <p:strVal val="hidden"/>
                                      </p:to>
                                    </p:set>
                                  </p:childTnLst>
                                </p:cTn>
                              </p:par>
                              <p:par>
                                <p:cTn id="151" presetID="10" presetClass="exit" presetSubtype="0" fill="hold" nodeType="withEffect">
                                  <p:stCondLst>
                                    <p:cond delay="0"/>
                                  </p:stCondLst>
                                  <p:childTnLst>
                                    <p:animEffect transition="out" filter="fade">
                                      <p:cBhvr>
                                        <p:cTn id="152" dur="500"/>
                                        <p:tgtEl>
                                          <p:spTgt spid="94"/>
                                        </p:tgtEl>
                                      </p:cBhvr>
                                    </p:animEffect>
                                    <p:set>
                                      <p:cBhvr>
                                        <p:cTn id="153" dur="1" fill="hold">
                                          <p:stCondLst>
                                            <p:cond delay="499"/>
                                          </p:stCondLst>
                                        </p:cTn>
                                        <p:tgtEl>
                                          <p:spTgt spid="94"/>
                                        </p:tgtEl>
                                        <p:attrNameLst>
                                          <p:attrName>style.visibility</p:attrName>
                                        </p:attrNameLst>
                                      </p:cBhvr>
                                      <p:to>
                                        <p:strVal val="hidden"/>
                                      </p:to>
                                    </p:set>
                                  </p:childTnLst>
                                </p:cTn>
                              </p:par>
                            </p:childTnLst>
                          </p:cTn>
                        </p:par>
                        <p:par>
                          <p:cTn id="154" fill="hold">
                            <p:stCondLst>
                              <p:cond delay="500"/>
                            </p:stCondLst>
                            <p:childTnLst>
                              <p:par>
                                <p:cTn id="155" presetID="1" presetClass="exit" presetSubtype="0" fill="hold" nodeType="afterEffect">
                                  <p:stCondLst>
                                    <p:cond delay="0"/>
                                  </p:stCondLst>
                                  <p:childTnLst>
                                    <p:set>
                                      <p:cBhvr>
                                        <p:cTn id="156" dur="1" fill="hold">
                                          <p:stCondLst>
                                            <p:cond delay="0"/>
                                          </p:stCondLst>
                                        </p:cTn>
                                        <p:tgtEl>
                                          <p:spTgt spid="41"/>
                                        </p:tgtEl>
                                        <p:attrNameLst>
                                          <p:attrName>style.visibility</p:attrName>
                                        </p:attrNameLst>
                                      </p:cBhvr>
                                      <p:to>
                                        <p:strVal val="hidden"/>
                                      </p:to>
                                    </p:set>
                                  </p:childTnLst>
                                </p:cTn>
                              </p:par>
                              <p:par>
                                <p:cTn id="157" presetID="1" presetClass="exit" presetSubtype="0" fill="hold" nodeType="withEffect">
                                  <p:stCondLst>
                                    <p:cond delay="0"/>
                                  </p:stCondLst>
                                  <p:childTnLst>
                                    <p:set>
                                      <p:cBhvr>
                                        <p:cTn id="158" dur="1" fill="hold">
                                          <p:stCondLst>
                                            <p:cond delay="0"/>
                                          </p:stCondLst>
                                        </p:cTn>
                                        <p:tgtEl>
                                          <p:spTgt spid="43"/>
                                        </p:tgtEl>
                                        <p:attrNameLst>
                                          <p:attrName>style.visibility</p:attrName>
                                        </p:attrNameLst>
                                      </p:cBhvr>
                                      <p:to>
                                        <p:strVal val="hidden"/>
                                      </p:to>
                                    </p:set>
                                  </p:childTnLst>
                                </p:cTn>
                              </p:par>
                              <p:par>
                                <p:cTn id="159" presetID="1" presetClass="entr" presetSubtype="0" fill="hold" nodeType="withEffect">
                                  <p:stCondLst>
                                    <p:cond delay="0"/>
                                  </p:stCondLst>
                                  <p:childTnLst>
                                    <p:set>
                                      <p:cBhvr>
                                        <p:cTn id="160" dur="1" fill="hold">
                                          <p:stCondLst>
                                            <p:cond delay="0"/>
                                          </p:stCondLst>
                                        </p:cTn>
                                        <p:tgtEl>
                                          <p:spTgt spid="42"/>
                                        </p:tgtEl>
                                        <p:attrNameLst>
                                          <p:attrName>style.visibility</p:attrName>
                                        </p:attrNameLst>
                                      </p:cBhvr>
                                      <p:to>
                                        <p:strVal val="visible"/>
                                      </p:to>
                                    </p:set>
                                  </p:childTnLst>
                                </p:cTn>
                              </p:par>
                              <p:par>
                                <p:cTn id="161" presetID="1" presetClass="mediacall" presetSubtype="0" fill="hold" nodeType="withEffect">
                                  <p:stCondLst>
                                    <p:cond delay="0"/>
                                  </p:stCondLst>
                                  <p:childTnLst>
                                    <p:cmd type="call" cmd="playFrom(0.0)">
                                      <p:cBhvr>
                                        <p:cTn id="162" dur="1776" fill="hold"/>
                                        <p:tgtEl>
                                          <p:spTgt spid="64"/>
                                        </p:tgtEl>
                                      </p:cBhvr>
                                    </p:cmd>
                                  </p:childTnLst>
                                </p:cTn>
                              </p:par>
                              <p:par>
                                <p:cTn id="163" presetID="42" presetClass="path" presetSubtype="0" accel="50000" decel="50000" fill="hold" nodeType="withEffect">
                                  <p:stCondLst>
                                    <p:cond delay="1000"/>
                                  </p:stCondLst>
                                  <p:childTnLst>
                                    <p:animMotion origin="layout" path="M -0.00022 -0.00019 L 0.00488 0.29109 " pathEditMode="relative" rAng="0" ptsTypes="AA">
                                      <p:cBhvr>
                                        <p:cTn id="164" dur="500" fill="hold"/>
                                        <p:tgtEl>
                                          <p:spTgt spid="49"/>
                                        </p:tgtEl>
                                        <p:attrNameLst>
                                          <p:attrName>ppt_x</p:attrName>
                                          <p:attrName>ppt_y</p:attrName>
                                        </p:attrNameLst>
                                      </p:cBhvr>
                                      <p:rCtr x="250" y="14564"/>
                                    </p:animMotion>
                                  </p:childTnLst>
                                </p:cTn>
                              </p:par>
                              <p:par>
                                <p:cTn id="165" presetID="6" presetClass="emph" presetSubtype="0" fill="hold" nodeType="withEffect">
                                  <p:stCondLst>
                                    <p:cond delay="1000"/>
                                  </p:stCondLst>
                                  <p:childTnLst>
                                    <p:animScale>
                                      <p:cBhvr>
                                        <p:cTn id="166" dur="300" fill="hold"/>
                                        <p:tgtEl>
                                          <p:spTgt spid="49"/>
                                        </p:tgtEl>
                                      </p:cBhvr>
                                      <p:by x="50000" y="50000"/>
                                    </p:animScale>
                                  </p:childTnLst>
                                </p:cTn>
                              </p:par>
                              <p:par>
                                <p:cTn id="167" presetID="1" presetClass="mediacall" presetSubtype="0" fill="hold" nodeType="withEffect">
                                  <p:stCondLst>
                                    <p:cond delay="1500"/>
                                  </p:stCondLst>
                                  <p:childTnLst>
                                    <p:cmd type="call" cmd="playFrom(0.0)">
                                      <p:cBhvr>
                                        <p:cTn id="168" dur="1200" fill="hold"/>
                                        <p:tgtEl>
                                          <p:spTgt spid="15"/>
                                        </p:tgtEl>
                                      </p:cBhvr>
                                    </p:cmd>
                                  </p:childTnLst>
                                </p:cTn>
                              </p:par>
                              <p:par>
                                <p:cTn id="169" presetID="42" presetClass="path" presetSubtype="0" accel="50000" decel="50000" fill="hold" nodeType="withEffect">
                                  <p:stCondLst>
                                    <p:cond delay="1500"/>
                                  </p:stCondLst>
                                  <p:childTnLst>
                                    <p:animMotion origin="layout" path="M 0.00489 0.29109 L -0.09798 0.28993 " pathEditMode="relative" rAng="0" ptsTypes="AA">
                                      <p:cBhvr>
                                        <p:cTn id="170" dur="500" fill="hold"/>
                                        <p:tgtEl>
                                          <p:spTgt spid="49"/>
                                        </p:tgtEl>
                                        <p:attrNameLst>
                                          <p:attrName>ppt_x</p:attrName>
                                          <p:attrName>ppt_y</p:attrName>
                                        </p:attrNameLst>
                                      </p:cBhvr>
                                      <p:rCtr x="-5143" y="-58"/>
                                    </p:animMotion>
                                  </p:childTnLst>
                                </p:cTn>
                              </p:par>
                              <p:par>
                                <p:cTn id="171" presetID="8" presetClass="emph" presetSubtype="0" fill="hold" nodeType="withEffect">
                                  <p:stCondLst>
                                    <p:cond delay="1500"/>
                                  </p:stCondLst>
                                  <p:childTnLst>
                                    <p:animRot by="-21600000">
                                      <p:cBhvr>
                                        <p:cTn id="172" dur="500" fill="hold"/>
                                        <p:tgtEl>
                                          <p:spTgt spid="49"/>
                                        </p:tgtEl>
                                        <p:attrNameLst>
                                          <p:attrName>r</p:attrName>
                                        </p:attrNameLst>
                                      </p:cBhvr>
                                    </p:animRot>
                                  </p:childTnLst>
                                </p:cTn>
                              </p:par>
                            </p:childTnLst>
                          </p:cTn>
                        </p:par>
                      </p:childTnLst>
                    </p:cTn>
                  </p:par>
                </p:childTnLst>
              </p:cTn>
              <p:nextCondLst>
                <p:cond evt="onClick" delay="0">
                  <p:tgtEl>
                    <p:spTgt spid="72"/>
                  </p:tgtEl>
                </p:cond>
              </p:nextCondLst>
            </p:seq>
            <p:seq concurrent="1" nextAc="seek">
              <p:cTn id="173" restart="whenNotActive" fill="hold" evtFilter="cancelBubble" nodeType="interactiveSeq">
                <p:stCondLst>
                  <p:cond evt="onClick" delay="0">
                    <p:tgtEl>
                      <p:spTgt spid="73"/>
                    </p:tgtEl>
                  </p:cond>
                </p:stCondLst>
                <p:endSync evt="end" delay="0">
                  <p:rtn val="all"/>
                </p:endSync>
                <p:childTnLst>
                  <p:par>
                    <p:cTn id="174" fill="hold">
                      <p:stCondLst>
                        <p:cond delay="0"/>
                      </p:stCondLst>
                      <p:childTnLst>
                        <p:par>
                          <p:cTn id="175" fill="hold">
                            <p:stCondLst>
                              <p:cond delay="0"/>
                            </p:stCondLst>
                            <p:childTnLst>
                              <p:par>
                                <p:cTn id="176" presetID="10" presetClass="exit" presetSubtype="0" fill="hold" grpId="0" nodeType="clickEffect">
                                  <p:stCondLst>
                                    <p:cond delay="0"/>
                                  </p:stCondLst>
                                  <p:childTnLst>
                                    <p:animEffect transition="out" filter="fade">
                                      <p:cBhvr>
                                        <p:cTn id="177" dur="500"/>
                                        <p:tgtEl>
                                          <p:spTgt spid="73"/>
                                        </p:tgtEl>
                                      </p:cBhvr>
                                    </p:animEffect>
                                    <p:set>
                                      <p:cBhvr>
                                        <p:cTn id="178" dur="1" fill="hold">
                                          <p:stCondLst>
                                            <p:cond delay="499"/>
                                          </p:stCondLst>
                                        </p:cTn>
                                        <p:tgtEl>
                                          <p:spTgt spid="73"/>
                                        </p:tgtEl>
                                        <p:attrNameLst>
                                          <p:attrName>style.visibility</p:attrName>
                                        </p:attrNameLst>
                                      </p:cBhvr>
                                      <p:to>
                                        <p:strVal val="hidden"/>
                                      </p:to>
                                    </p:set>
                                  </p:childTnLst>
                                </p:cTn>
                              </p:par>
                              <p:par>
                                <p:cTn id="179" presetID="10" presetClass="exit" presetSubtype="0" fill="hold" nodeType="withEffect">
                                  <p:stCondLst>
                                    <p:cond delay="0"/>
                                  </p:stCondLst>
                                  <p:childTnLst>
                                    <p:animEffect transition="out" filter="fade">
                                      <p:cBhvr>
                                        <p:cTn id="180" dur="500"/>
                                        <p:tgtEl>
                                          <p:spTgt spid="97"/>
                                        </p:tgtEl>
                                      </p:cBhvr>
                                    </p:animEffect>
                                    <p:set>
                                      <p:cBhvr>
                                        <p:cTn id="181" dur="1" fill="hold">
                                          <p:stCondLst>
                                            <p:cond delay="499"/>
                                          </p:stCondLst>
                                        </p:cTn>
                                        <p:tgtEl>
                                          <p:spTgt spid="97"/>
                                        </p:tgtEl>
                                        <p:attrNameLst>
                                          <p:attrName>style.visibility</p:attrName>
                                        </p:attrNameLst>
                                      </p:cBhvr>
                                      <p:to>
                                        <p:strVal val="hidden"/>
                                      </p:to>
                                    </p:set>
                                  </p:childTnLst>
                                </p:cTn>
                              </p:par>
                              <p:par>
                                <p:cTn id="182" presetID="10" presetClass="exit" presetSubtype="0" fill="hold" nodeType="withEffect">
                                  <p:stCondLst>
                                    <p:cond delay="0"/>
                                  </p:stCondLst>
                                  <p:childTnLst>
                                    <p:animEffect transition="out" filter="fade">
                                      <p:cBhvr>
                                        <p:cTn id="183" dur="500"/>
                                        <p:tgtEl>
                                          <p:spTgt spid="96"/>
                                        </p:tgtEl>
                                      </p:cBhvr>
                                    </p:animEffect>
                                    <p:set>
                                      <p:cBhvr>
                                        <p:cTn id="184" dur="1" fill="hold">
                                          <p:stCondLst>
                                            <p:cond delay="499"/>
                                          </p:stCondLst>
                                        </p:cTn>
                                        <p:tgtEl>
                                          <p:spTgt spid="96"/>
                                        </p:tgtEl>
                                        <p:attrNameLst>
                                          <p:attrName>style.visibility</p:attrName>
                                        </p:attrNameLst>
                                      </p:cBhvr>
                                      <p:to>
                                        <p:strVal val="hidden"/>
                                      </p:to>
                                    </p:set>
                                  </p:childTnLst>
                                </p:cTn>
                              </p:par>
                            </p:childTnLst>
                          </p:cTn>
                        </p:par>
                        <p:par>
                          <p:cTn id="185" fill="hold">
                            <p:stCondLst>
                              <p:cond delay="500"/>
                            </p:stCondLst>
                            <p:childTnLst>
                              <p:par>
                                <p:cTn id="186" presetID="1" presetClass="exit" presetSubtype="0" fill="hold" nodeType="afterEffect">
                                  <p:stCondLst>
                                    <p:cond delay="0"/>
                                  </p:stCondLst>
                                  <p:childTnLst>
                                    <p:set>
                                      <p:cBhvr>
                                        <p:cTn id="187" dur="1" fill="hold">
                                          <p:stCondLst>
                                            <p:cond delay="0"/>
                                          </p:stCondLst>
                                        </p:cTn>
                                        <p:tgtEl>
                                          <p:spTgt spid="41"/>
                                        </p:tgtEl>
                                        <p:attrNameLst>
                                          <p:attrName>style.visibility</p:attrName>
                                        </p:attrNameLst>
                                      </p:cBhvr>
                                      <p:to>
                                        <p:strVal val="hidden"/>
                                      </p:to>
                                    </p:set>
                                  </p:childTnLst>
                                </p:cTn>
                              </p:par>
                              <p:par>
                                <p:cTn id="188" presetID="1" presetClass="exit" presetSubtype="0" fill="hold" nodeType="withEffect">
                                  <p:stCondLst>
                                    <p:cond delay="0"/>
                                  </p:stCondLst>
                                  <p:childTnLst>
                                    <p:set>
                                      <p:cBhvr>
                                        <p:cTn id="189" dur="1" fill="hold">
                                          <p:stCondLst>
                                            <p:cond delay="0"/>
                                          </p:stCondLst>
                                        </p:cTn>
                                        <p:tgtEl>
                                          <p:spTgt spid="43"/>
                                        </p:tgtEl>
                                        <p:attrNameLst>
                                          <p:attrName>style.visibility</p:attrName>
                                        </p:attrNameLst>
                                      </p:cBhvr>
                                      <p:to>
                                        <p:strVal val="hidden"/>
                                      </p:to>
                                    </p:set>
                                  </p:childTnLst>
                                </p:cTn>
                              </p:par>
                              <p:par>
                                <p:cTn id="190" presetID="1" presetClass="entr" presetSubtype="0" fill="hold" nodeType="withEffect">
                                  <p:stCondLst>
                                    <p:cond delay="0"/>
                                  </p:stCondLst>
                                  <p:childTnLst>
                                    <p:set>
                                      <p:cBhvr>
                                        <p:cTn id="191" dur="1" fill="hold">
                                          <p:stCondLst>
                                            <p:cond delay="0"/>
                                          </p:stCondLst>
                                        </p:cTn>
                                        <p:tgtEl>
                                          <p:spTgt spid="42"/>
                                        </p:tgtEl>
                                        <p:attrNameLst>
                                          <p:attrName>style.visibility</p:attrName>
                                        </p:attrNameLst>
                                      </p:cBhvr>
                                      <p:to>
                                        <p:strVal val="visible"/>
                                      </p:to>
                                    </p:set>
                                  </p:childTnLst>
                                </p:cTn>
                              </p:par>
                              <p:par>
                                <p:cTn id="192" presetID="1" presetClass="mediacall" presetSubtype="0" fill="hold" nodeType="withEffect">
                                  <p:stCondLst>
                                    <p:cond delay="0"/>
                                  </p:stCondLst>
                                  <p:childTnLst>
                                    <p:cmd type="call" cmd="playFrom(0.0)">
                                      <p:cBhvr>
                                        <p:cTn id="193" dur="1776" fill="hold"/>
                                        <p:tgtEl>
                                          <p:spTgt spid="64"/>
                                        </p:tgtEl>
                                      </p:cBhvr>
                                    </p:cmd>
                                  </p:childTnLst>
                                </p:cTn>
                              </p:par>
                              <p:par>
                                <p:cTn id="194" presetID="42" presetClass="path" presetSubtype="0" accel="50000" decel="50000" fill="hold" nodeType="withEffect">
                                  <p:stCondLst>
                                    <p:cond delay="1000"/>
                                  </p:stCondLst>
                                  <p:childTnLst>
                                    <p:animMotion origin="layout" path="M -3.29861E-6 2.83951E-6 L -3.29861E-6 0.29147 " pathEditMode="relative" rAng="0" ptsTypes="AA">
                                      <p:cBhvr>
                                        <p:cTn id="195" dur="500" fill="hold"/>
                                        <p:tgtEl>
                                          <p:spTgt spid="51"/>
                                        </p:tgtEl>
                                        <p:attrNameLst>
                                          <p:attrName>ppt_x</p:attrName>
                                          <p:attrName>ppt_y</p:attrName>
                                        </p:attrNameLst>
                                      </p:cBhvr>
                                      <p:rCtr x="0" y="14564"/>
                                    </p:animMotion>
                                  </p:childTnLst>
                                </p:cTn>
                              </p:par>
                              <p:par>
                                <p:cTn id="196" presetID="6" presetClass="emph" presetSubtype="0" fill="hold" nodeType="withEffect">
                                  <p:stCondLst>
                                    <p:cond delay="1000"/>
                                  </p:stCondLst>
                                  <p:childTnLst>
                                    <p:animScale>
                                      <p:cBhvr>
                                        <p:cTn id="197" dur="500" fill="hold"/>
                                        <p:tgtEl>
                                          <p:spTgt spid="51"/>
                                        </p:tgtEl>
                                      </p:cBhvr>
                                      <p:by x="50000" y="50000"/>
                                    </p:animScale>
                                  </p:childTnLst>
                                </p:cTn>
                              </p:par>
                              <p:par>
                                <p:cTn id="198" presetID="1" presetClass="mediacall" presetSubtype="0" fill="hold" nodeType="withEffect">
                                  <p:stCondLst>
                                    <p:cond delay="1500"/>
                                  </p:stCondLst>
                                  <p:childTnLst>
                                    <p:cmd type="call" cmd="playFrom(0.0)">
                                      <p:cBhvr>
                                        <p:cTn id="199" dur="1200" fill="hold"/>
                                        <p:tgtEl>
                                          <p:spTgt spid="15"/>
                                        </p:tgtEl>
                                      </p:cBhvr>
                                    </p:cmd>
                                  </p:childTnLst>
                                </p:cTn>
                              </p:par>
                              <p:par>
                                <p:cTn id="200" presetID="42" presetClass="path" presetSubtype="0" accel="50000" decel="50000" fill="hold" nodeType="withEffect">
                                  <p:stCondLst>
                                    <p:cond delay="1500"/>
                                  </p:stCondLst>
                                  <p:childTnLst>
                                    <p:animMotion origin="layout" path="M -3.29861E-6 0.29147 L -0.38639 0.29031 " pathEditMode="relative" rAng="0" ptsTypes="AA">
                                      <p:cBhvr>
                                        <p:cTn id="201" dur="1250" fill="hold"/>
                                        <p:tgtEl>
                                          <p:spTgt spid="51"/>
                                        </p:tgtEl>
                                        <p:attrNameLst>
                                          <p:attrName>ppt_x</p:attrName>
                                          <p:attrName>ppt_y</p:attrName>
                                        </p:attrNameLst>
                                      </p:cBhvr>
                                      <p:rCtr x="-19325" y="-58"/>
                                    </p:animMotion>
                                  </p:childTnLst>
                                </p:cTn>
                              </p:par>
                              <p:par>
                                <p:cTn id="202" presetID="8" presetClass="emph" presetSubtype="0" repeatCount="2000" fill="hold" nodeType="withEffect">
                                  <p:stCondLst>
                                    <p:cond delay="1500"/>
                                  </p:stCondLst>
                                  <p:childTnLst>
                                    <p:animRot by="-21600000">
                                      <p:cBhvr>
                                        <p:cTn id="203" dur="600" fill="hold"/>
                                        <p:tgtEl>
                                          <p:spTgt spid="51"/>
                                        </p:tgtEl>
                                        <p:attrNameLst>
                                          <p:attrName>r</p:attrName>
                                        </p:attrNameLst>
                                      </p:cBhvr>
                                    </p:animRot>
                                  </p:childTnLst>
                                </p:cTn>
                              </p:par>
                            </p:childTnLst>
                          </p:cTn>
                        </p:par>
                      </p:childTnLst>
                    </p:cTn>
                  </p:par>
                </p:childTnLst>
              </p:cTn>
              <p:nextCondLst>
                <p:cond evt="onClick" delay="0">
                  <p:tgtEl>
                    <p:spTgt spid="73"/>
                  </p:tgtEl>
                </p:cond>
              </p:nextCondLst>
            </p:seq>
          </p:childTnLst>
        </p:cTn>
      </p:par>
    </p:tnLst>
    <p:bldLst>
      <p:bldP spid="69" grpId="0" animBg="1"/>
      <p:bldP spid="70" grpId="0" animBg="1"/>
      <p:bldP spid="71" grpId="0" animBg="1"/>
      <p:bldP spid="72" grpId="0" animBg="1"/>
      <p:bldP spid="7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Hidden Bear Trigger"/>
          <p:cNvSpPr/>
          <p:nvPr/>
        </p:nvSpPr>
        <p:spPr>
          <a:xfrm>
            <a:off x="3599501" y="4413250"/>
            <a:ext cx="810099" cy="8135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Back Grass"/>
          <p:cNvSpPr/>
          <p:nvPr/>
        </p:nvSpPr>
        <p:spPr>
          <a:xfrm>
            <a:off x="-28239" y="3898900"/>
            <a:ext cx="14658639" cy="4330700"/>
          </a:xfrm>
          <a:prstGeom prst="rect">
            <a:avLst/>
          </a:prstGeom>
          <a:gradFill flip="none" rotWithShape="1">
            <a:gsLst>
              <a:gs pos="0">
                <a:srgbClr val="2C6129">
                  <a:lumMod val="100000"/>
                </a:srgbClr>
              </a:gs>
              <a:gs pos="50000">
                <a:srgbClr val="4E953B"/>
              </a:gs>
              <a:gs pos="100000">
                <a:srgbClr val="5FBC58"/>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Sky and Clouds"/>
          <p:cNvPicPr>
            <a:picLocks noChangeAspect="1"/>
          </p:cNvPicPr>
          <p:nvPr/>
        </p:nvPicPr>
        <p:blipFill rotWithShape="1">
          <a:blip r:embed="rId16" cstate="print">
            <a:extLst>
              <a:ext uri="{28A0092B-C50C-407E-A947-70E740481C1C}">
                <a14:useLocalDpi xmlns:a14="http://schemas.microsoft.com/office/drawing/2010/main" val="0"/>
              </a:ext>
            </a:extLst>
          </a:blip>
          <a:srcRect t="14818" b="43216"/>
          <a:stretch/>
        </p:blipFill>
        <p:spPr>
          <a:xfrm>
            <a:off x="-28238" y="0"/>
            <a:ext cx="14658638" cy="3898900"/>
          </a:xfrm>
          <a:prstGeom prst="rect">
            <a:avLst/>
          </a:prstGeom>
        </p:spPr>
      </p:pic>
      <p:pic>
        <p:nvPicPr>
          <p:cNvPr id="64" name="Black bear breath.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1569158" y="8881197"/>
            <a:ext cx="487363" cy="487363"/>
          </a:xfrm>
          <a:prstGeom prst="rect">
            <a:avLst/>
          </a:prstGeom>
        </p:spPr>
      </p:pic>
      <p:pic>
        <p:nvPicPr>
          <p:cNvPr id="35" name="Black Bear Sad.mp3">
            <a:hlinkClick r:id="" action="ppaction://media"/>
          </p:cNvPr>
          <p:cNvPicPr>
            <a:picLocks noChangeAspect="1"/>
          </p:cNvPicPr>
          <p:nvPr>
            <a:audioFile r:link="rId3"/>
            <p:extLst>
              <p:ext uri="{DAA4B4D4-6D71-4841-9C94-3DE7FCFB9230}">
                <p14:media xmlns:p14="http://schemas.microsoft.com/office/powerpoint/2010/main" r:embed="rId4">
                  <p14:trim st="464.2218" end="732.2261999999999"/>
                </p14:media>
              </p:ext>
            </p:extLst>
          </p:nvPr>
        </p:nvPicPr>
        <p:blipFill>
          <a:blip r:embed="rId17"/>
          <a:stretch>
            <a:fillRect/>
          </a:stretch>
        </p:blipFill>
        <p:spPr>
          <a:xfrm>
            <a:off x="4608080" y="8882941"/>
            <a:ext cx="487363" cy="487363"/>
          </a:xfrm>
          <a:prstGeom prst="rect">
            <a:avLst/>
          </a:prstGeom>
        </p:spPr>
      </p:pic>
      <p:pic>
        <p:nvPicPr>
          <p:cNvPr id="36" name="worm squeak.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5866205" y="8931750"/>
            <a:ext cx="487363" cy="487363"/>
          </a:xfrm>
          <a:prstGeom prst="rect">
            <a:avLst/>
          </a:prstGeom>
        </p:spPr>
      </p:pic>
      <p:pic>
        <p:nvPicPr>
          <p:cNvPr id="33" name="crunching grass.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7"/>
          <a:stretch>
            <a:fillRect/>
          </a:stretch>
        </p:blipFill>
        <p:spPr>
          <a:xfrm>
            <a:off x="3190337" y="8881198"/>
            <a:ext cx="487363" cy="487363"/>
          </a:xfrm>
          <a:prstGeom prst="rect">
            <a:avLst/>
          </a:prstGeom>
        </p:spPr>
      </p:pic>
      <p:pic>
        <p:nvPicPr>
          <p:cNvPr id="39" name="biting-an-appl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8"/>
          <a:stretch>
            <a:fillRect/>
          </a:stretch>
        </p:blipFill>
        <p:spPr>
          <a:xfrm>
            <a:off x="2218530" y="9636918"/>
            <a:ext cx="487363" cy="487363"/>
          </a:xfrm>
          <a:prstGeom prst="rect">
            <a:avLst/>
          </a:prstGeom>
        </p:spPr>
      </p:pic>
      <p:pic>
        <p:nvPicPr>
          <p:cNvPr id="15" name="ball drop.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17"/>
          <a:stretch>
            <a:fillRect/>
          </a:stretch>
        </p:blipFill>
        <p:spPr>
          <a:xfrm>
            <a:off x="3517187" y="9636917"/>
            <a:ext cx="487363" cy="487363"/>
          </a:xfrm>
          <a:prstGeom prst="rect">
            <a:avLst/>
          </a:prstGeom>
        </p:spPr>
      </p:pic>
      <p:pic>
        <p:nvPicPr>
          <p:cNvPr id="16" name="harp glissando up.mp3">
            <a:hlinkClick r:id="" action="ppaction://media"/>
          </p:cNvPr>
          <p:cNvPicPr>
            <a:picLocks noChangeAspect="1"/>
          </p:cNvPicPr>
          <p:nvPr>
            <a:audioFile r:link="rId3"/>
            <p:extLst>
              <p:ext uri="{DAA4B4D4-6D71-4841-9C94-3DE7FCFB9230}">
                <p14:media xmlns:p14="http://schemas.microsoft.com/office/powerpoint/2010/main" r:embed="rId13">
                  <p14:trim end="500.816"/>
                  <p14:fade out="100"/>
                </p14:media>
              </p:ext>
            </p:extLst>
          </p:nvPr>
        </p:nvPicPr>
        <p:blipFill>
          <a:blip r:embed="rId17"/>
          <a:stretch>
            <a:fillRect/>
          </a:stretch>
        </p:blipFill>
        <p:spPr>
          <a:xfrm>
            <a:off x="4707334" y="9636918"/>
            <a:ext cx="487363" cy="487363"/>
          </a:xfrm>
          <a:prstGeom prst="rect">
            <a:avLst/>
          </a:prstGeom>
        </p:spPr>
      </p:pic>
      <p:pic>
        <p:nvPicPr>
          <p:cNvPr id="124" name="Background Trees 2"/>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459858" y="699826"/>
            <a:ext cx="16697010" cy="3478998"/>
          </a:xfrm>
          <a:prstGeom prst="rect">
            <a:avLst/>
          </a:prstGeom>
        </p:spPr>
      </p:pic>
      <p:pic>
        <p:nvPicPr>
          <p:cNvPr id="4" name="Background Trees 1"/>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889638" y="543287"/>
            <a:ext cx="17491018" cy="4549259"/>
          </a:xfrm>
          <a:prstGeom prst="rect">
            <a:avLst/>
          </a:prstGeom>
        </p:spPr>
      </p:pic>
      <p:pic>
        <p:nvPicPr>
          <p:cNvPr id="92" name="Tree 3"/>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9401133" y="-764754"/>
            <a:ext cx="5733399" cy="6987754"/>
          </a:xfrm>
          <a:prstGeom prst="rect">
            <a:avLst/>
          </a:prstGeom>
        </p:spPr>
      </p:pic>
      <p:pic>
        <p:nvPicPr>
          <p:cNvPr id="90" name="Tree 2"/>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4390829" y="-764754"/>
            <a:ext cx="5733399" cy="6987754"/>
          </a:xfrm>
          <a:prstGeom prst="rect">
            <a:avLst/>
          </a:prstGeom>
        </p:spPr>
      </p:pic>
      <p:pic>
        <p:nvPicPr>
          <p:cNvPr id="17" name="Tree 1"/>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625256" y="-764754"/>
            <a:ext cx="5733399" cy="6987754"/>
          </a:xfrm>
          <a:prstGeom prst="rect">
            <a:avLst/>
          </a:prstGeom>
        </p:spPr>
      </p:pic>
      <p:pic>
        <p:nvPicPr>
          <p:cNvPr id="103" name="Red Apple 1"/>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555845" y="596994"/>
            <a:ext cx="1488144" cy="1828800"/>
          </a:xfrm>
          <a:prstGeom prst="rect">
            <a:avLst/>
          </a:prstGeom>
          <a:effectLst>
            <a:outerShdw blurRad="50800" dist="38100" dir="2700000" algn="tl" rotWithShape="0">
              <a:prstClr val="black">
                <a:alpha val="40000"/>
              </a:prstClr>
            </a:outerShdw>
          </a:effectLst>
        </p:spPr>
      </p:pic>
      <p:pic>
        <p:nvPicPr>
          <p:cNvPr id="48" name="Red Apple 2"/>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6546945" y="596994"/>
            <a:ext cx="1488144" cy="1828800"/>
          </a:xfrm>
          <a:prstGeom prst="rect">
            <a:avLst/>
          </a:prstGeom>
          <a:effectLst>
            <a:outerShdw blurRad="50800" dist="38100" dir="2700000" algn="tl" rotWithShape="0">
              <a:prstClr val="black">
                <a:alpha val="40000"/>
              </a:prstClr>
            </a:outerShdw>
          </a:effectLst>
        </p:spPr>
      </p:pic>
      <p:pic>
        <p:nvPicPr>
          <p:cNvPr id="45" name="Gold Apple 3"/>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1583619" y="596994"/>
            <a:ext cx="1470025" cy="1828800"/>
          </a:xfrm>
          <a:prstGeom prst="rect">
            <a:avLst/>
          </a:prstGeom>
          <a:effectLst>
            <a:outerShdw blurRad="50800" dist="38100" dir="2700000" algn="tl" rotWithShape="0">
              <a:prstClr val="black">
                <a:alpha val="40000"/>
              </a:prstClr>
            </a:outerShdw>
          </a:effectLst>
        </p:spPr>
      </p:pic>
      <p:pic>
        <p:nvPicPr>
          <p:cNvPr id="44" name="Red Apple 4"/>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6557009" y="4442724"/>
            <a:ext cx="1488144" cy="1828800"/>
          </a:xfrm>
          <a:prstGeom prst="rect">
            <a:avLst/>
          </a:prstGeom>
          <a:effectLst>
            <a:outerShdw blurRad="50800" dist="38100" dir="2700000" algn="tl" rotWithShape="0">
              <a:prstClr val="black">
                <a:alpha val="40000"/>
              </a:prstClr>
            </a:outerShdw>
          </a:effectLst>
        </p:spPr>
      </p:pic>
      <p:pic>
        <p:nvPicPr>
          <p:cNvPr id="20" name="Sorry Sign (Bottom)"/>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0886950" y="4449507"/>
            <a:ext cx="2980944" cy="3966146"/>
          </a:xfrm>
          <a:prstGeom prst="rect">
            <a:avLst/>
          </a:prstGeom>
        </p:spPr>
      </p:pic>
      <p:pic>
        <p:nvPicPr>
          <p:cNvPr id="99" name="Bad Apple Back"/>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11481644" y="4396940"/>
            <a:ext cx="1824274" cy="1876396"/>
          </a:xfrm>
          <a:prstGeom prst="rect">
            <a:avLst/>
          </a:prstGeom>
        </p:spPr>
      </p:pic>
      <p:pic>
        <p:nvPicPr>
          <p:cNvPr id="100" name="Worm"/>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rot="3152873">
            <a:off x="12673659" y="4829610"/>
            <a:ext cx="897515" cy="623452"/>
          </a:xfrm>
          <a:prstGeom prst="rect">
            <a:avLst/>
          </a:prstGeom>
          <a:effectLst>
            <a:outerShdw blurRad="50800" dist="38100" dir="2700000" algn="tl" rotWithShape="0">
              <a:prstClr val="black">
                <a:alpha val="40000"/>
              </a:prstClr>
            </a:outerShdw>
          </a:effectLst>
        </p:spPr>
      </p:pic>
      <p:pic>
        <p:nvPicPr>
          <p:cNvPr id="101" name="Bad Apple Front"/>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11481644" y="4396940"/>
            <a:ext cx="1824274" cy="1876396"/>
          </a:xfrm>
          <a:prstGeom prst="rect">
            <a:avLst/>
          </a:prstGeom>
        </p:spPr>
      </p:pic>
      <p:pic>
        <p:nvPicPr>
          <p:cNvPr id="96" name="Tree 5"/>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9401133" y="3058477"/>
            <a:ext cx="5733399" cy="6987754"/>
          </a:xfrm>
          <a:prstGeom prst="rect">
            <a:avLst/>
          </a:prstGeom>
        </p:spPr>
      </p:pic>
      <p:pic>
        <p:nvPicPr>
          <p:cNvPr id="94" name="Tree 4"/>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4390829" y="3058477"/>
            <a:ext cx="5733399" cy="6987754"/>
          </a:xfrm>
          <a:prstGeom prst="rect">
            <a:avLst/>
          </a:prstGeom>
        </p:spPr>
      </p:pic>
      <p:pic>
        <p:nvPicPr>
          <p:cNvPr id="40" name="Bear Walk 2"/>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1475291" y="5248532"/>
            <a:ext cx="4826960" cy="3153514"/>
          </a:xfrm>
          <a:prstGeom prst="rect">
            <a:avLst/>
          </a:prstGeom>
          <a:effectLst>
            <a:outerShdw blurRad="50800" dist="38100" dir="2700000" algn="tl" rotWithShape="0">
              <a:prstClr val="black">
                <a:alpha val="40000"/>
              </a:prstClr>
            </a:outerShdw>
          </a:effectLst>
        </p:spPr>
      </p:pic>
      <p:pic>
        <p:nvPicPr>
          <p:cNvPr id="41" name="Bear Intro"/>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flipH="1">
            <a:off x="-665077" y="5050974"/>
            <a:ext cx="2938064" cy="3558783"/>
          </a:xfrm>
          <a:prstGeom prst="rect">
            <a:avLst/>
          </a:prstGeom>
          <a:effectLst>
            <a:outerShdw blurRad="50800" dist="38100" dir="2700000" algn="tl" rotWithShape="0">
              <a:prstClr val="black">
                <a:alpha val="40000"/>
              </a:prstClr>
            </a:outerShdw>
          </a:effectLst>
        </p:spPr>
      </p:pic>
      <p:pic>
        <p:nvPicPr>
          <p:cNvPr id="42" name="Bear Happy"/>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93159" y="4535046"/>
            <a:ext cx="2219726" cy="4003434"/>
          </a:xfrm>
          <a:prstGeom prst="rect">
            <a:avLst/>
          </a:prstGeom>
          <a:effectLst>
            <a:outerShdw blurRad="50800" dist="38100" dir="2700000" algn="tl" rotWithShape="0">
              <a:prstClr val="black">
                <a:alpha val="40000"/>
              </a:prstClr>
            </a:outerShdw>
          </a:effectLst>
        </p:spPr>
      </p:pic>
      <p:pic>
        <p:nvPicPr>
          <p:cNvPr id="43" name="Bear Sad"/>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flipH="1">
            <a:off x="-1200331" y="6106150"/>
            <a:ext cx="4421517" cy="2332781"/>
          </a:xfrm>
          <a:prstGeom prst="rect">
            <a:avLst/>
          </a:prstGeom>
          <a:effectLst>
            <a:outerShdw blurRad="50800" dist="38100" dir="2700000" algn="tl" rotWithShape="0">
              <a:prstClr val="black">
                <a:alpha val="40000"/>
              </a:prstClr>
            </a:outerShdw>
          </a:effectLst>
        </p:spPr>
      </p:pic>
      <p:pic>
        <p:nvPicPr>
          <p:cNvPr id="13" name="Wooden Sign 1"/>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0936" y="95735"/>
            <a:ext cx="4507992" cy="2944368"/>
          </a:xfrm>
          <a:prstGeom prst="rect">
            <a:avLst/>
          </a:prstGeom>
        </p:spPr>
      </p:pic>
      <p:pic>
        <p:nvPicPr>
          <p:cNvPr id="91" name="Wooden Sign 2"/>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037021" y="95735"/>
            <a:ext cx="4507992" cy="2944368"/>
          </a:xfrm>
          <a:prstGeom prst="rect">
            <a:avLst/>
          </a:prstGeom>
        </p:spPr>
      </p:pic>
      <p:pic>
        <p:nvPicPr>
          <p:cNvPr id="93" name="Wooden Sign 3"/>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0047325" y="95735"/>
            <a:ext cx="4507992" cy="2944368"/>
          </a:xfrm>
          <a:prstGeom prst="rect">
            <a:avLst/>
          </a:prstGeom>
        </p:spPr>
      </p:pic>
      <p:pic>
        <p:nvPicPr>
          <p:cNvPr id="95" name="Wooden Sign 4"/>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037021" y="3918966"/>
            <a:ext cx="4507992" cy="2944368"/>
          </a:xfrm>
          <a:prstGeom prst="rect">
            <a:avLst/>
          </a:prstGeom>
        </p:spPr>
      </p:pic>
      <p:pic>
        <p:nvPicPr>
          <p:cNvPr id="97" name="Wooden Sign 5"/>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0047325" y="3918966"/>
            <a:ext cx="4507992" cy="2944368"/>
          </a:xfrm>
          <a:prstGeom prst="rect">
            <a:avLst/>
          </a:prstGeom>
        </p:spPr>
      </p:pic>
      <p:sp>
        <p:nvSpPr>
          <p:cNvPr id="69" name="Text Box 1"/>
          <p:cNvSpPr/>
          <p:nvPr/>
        </p:nvSpPr>
        <p:spPr>
          <a:xfrm>
            <a:off x="75106" y="129146"/>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0" name="Text Box 2"/>
          <p:cNvSpPr/>
          <p:nvPr/>
        </p:nvSpPr>
        <p:spPr>
          <a:xfrm>
            <a:off x="5095443" y="129167"/>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1" name="Text Box 3"/>
          <p:cNvSpPr/>
          <p:nvPr/>
        </p:nvSpPr>
        <p:spPr>
          <a:xfrm>
            <a:off x="10100499" y="12827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2" name="Text Box 4"/>
          <p:cNvSpPr/>
          <p:nvPr/>
        </p:nvSpPr>
        <p:spPr>
          <a:xfrm>
            <a:off x="5095443" y="395097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3" name="Text Box 5"/>
          <p:cNvSpPr/>
          <p:nvPr/>
        </p:nvSpPr>
        <p:spPr>
          <a:xfrm>
            <a:off x="10105593" y="394768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Tree>
    <p:extLst>
      <p:ext uri="{BB962C8B-B14F-4D97-AF65-F5344CB8AC3E}">
        <p14:creationId xmlns:p14="http://schemas.microsoft.com/office/powerpoint/2010/main" val="3421636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1250" fill="hold"/>
                                        <p:tgtEl>
                                          <p:spTgt spid="40"/>
                                        </p:tgtEl>
                                        <p:attrNameLst>
                                          <p:attrName>ppt_x</p:attrName>
                                        </p:attrNameLst>
                                      </p:cBhvr>
                                      <p:tavLst>
                                        <p:tav tm="0">
                                          <p:val>
                                            <p:strVal val="0-#ppt_w/2"/>
                                          </p:val>
                                        </p:tav>
                                        <p:tav tm="100000">
                                          <p:val>
                                            <p:strVal val="#ppt_x"/>
                                          </p:val>
                                        </p:tav>
                                      </p:tavLst>
                                    </p:anim>
                                    <p:anim calcmode="lin" valueType="num">
                                      <p:cBhvr additive="base">
                                        <p:cTn id="8" dur="1250" fill="hold"/>
                                        <p:tgtEl>
                                          <p:spTgt spid="40"/>
                                        </p:tgtEl>
                                        <p:attrNameLst>
                                          <p:attrName>ppt_y</p:attrName>
                                        </p:attrNameLst>
                                      </p:cBhvr>
                                      <p:tavLst>
                                        <p:tav tm="0">
                                          <p:val>
                                            <p:strVal val="#ppt_y"/>
                                          </p:val>
                                        </p:tav>
                                        <p:tav tm="100000">
                                          <p:val>
                                            <p:strVal val="#ppt_y"/>
                                          </p:val>
                                        </p:tav>
                                      </p:tavLst>
                                    </p:anim>
                                  </p:childTnLst>
                                </p:cTn>
                              </p:par>
                              <p:par>
                                <p:cTn id="9" presetID="1" presetClass="mediacall" presetSubtype="0" fill="hold" nodeType="withEffect">
                                  <p:stCondLst>
                                    <p:cond delay="0"/>
                                  </p:stCondLst>
                                  <p:childTnLst>
                                    <p:cmd type="call" cmd="playFrom(0.0)">
                                      <p:cBhvr>
                                        <p:cTn id="10" dur="1750" fill="hold"/>
                                        <p:tgtEl>
                                          <p:spTgt spid="33"/>
                                        </p:tgtEl>
                                      </p:cBhvr>
                                    </p:cmd>
                                  </p:childTnLst>
                                </p:cTn>
                              </p:par>
                            </p:childTnLst>
                          </p:cTn>
                        </p:par>
                        <p:par>
                          <p:cTn id="11" fill="hold">
                            <p:stCondLst>
                              <p:cond delay="1750"/>
                            </p:stCondLst>
                            <p:childTnLst>
                              <p:par>
                                <p:cTn id="12" presetID="1" presetClass="exit" presetSubtype="0" fill="hold" nodeType="afterEffect">
                                  <p:stCondLst>
                                    <p:cond delay="0"/>
                                  </p:stCondLst>
                                  <p:childTnLst>
                                    <p:set>
                                      <p:cBhvr>
                                        <p:cTn id="13" dur="1" fill="hold">
                                          <p:stCondLst>
                                            <p:cond delay="0"/>
                                          </p:stCondLst>
                                        </p:cTn>
                                        <p:tgtEl>
                                          <p:spTgt spid="40"/>
                                        </p:tgtEl>
                                        <p:attrNameLst>
                                          <p:attrName>style.visibility</p:attrName>
                                        </p:attrNameLst>
                                      </p:cBhvr>
                                      <p:to>
                                        <p:strVal val="hidden"/>
                                      </p:to>
                                    </p:set>
                                  </p:childTnLst>
                                </p:cTn>
                              </p:par>
                              <p:par>
                                <p:cTn id="14" presetID="1" presetClass="entr" presetSubtype="0" fill="hold" nodeType="with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63636">
                <p:cTn id="16" fill="hold" display="0">
                  <p:stCondLst>
                    <p:cond delay="indefinite"/>
                  </p:stCondLst>
                  <p:endCondLst>
                    <p:cond evt="onStopAudio" delay="0">
                      <p:tgtEl>
                        <p:sldTgt/>
                      </p:tgtEl>
                    </p:cond>
                  </p:endCondLst>
                </p:cTn>
                <p:tgtEl>
                  <p:spTgt spid="39"/>
                </p:tgtEl>
              </p:cMediaNode>
            </p:audio>
            <p:audio>
              <p:cMediaNode vol="80000">
                <p:cTn id="17" fill="hold" display="0">
                  <p:stCondLst>
                    <p:cond delay="indefinite"/>
                  </p:stCondLst>
                  <p:endCondLst>
                    <p:cond evt="onStopAudio" delay="0">
                      <p:tgtEl>
                        <p:sldTgt/>
                      </p:tgtEl>
                    </p:cond>
                  </p:endCondLst>
                </p:cTn>
                <p:tgtEl>
                  <p:spTgt spid="15"/>
                </p:tgtEl>
              </p:cMediaNode>
            </p:audio>
            <p:audio>
              <p:cMediaNode vol="80000">
                <p:cTn id="18" fill="hold" display="0">
                  <p:stCondLst>
                    <p:cond delay="indefinite"/>
                  </p:stCondLst>
                  <p:endCondLst>
                    <p:cond evt="onStopAudio" delay="0">
                      <p:tgtEl>
                        <p:sldTgt/>
                      </p:tgtEl>
                    </p:cond>
                  </p:endCondLst>
                </p:cTn>
                <p:tgtEl>
                  <p:spTgt spid="16"/>
                </p:tgtEl>
              </p:cMediaNode>
            </p:audio>
            <p:audio>
              <p:cMediaNode vol="80000">
                <p:cTn id="19" fill="hold" display="0">
                  <p:stCondLst>
                    <p:cond delay="indefinite"/>
                  </p:stCondLst>
                  <p:endCondLst>
                    <p:cond evt="onStopAudio" delay="0">
                      <p:tgtEl>
                        <p:sldTgt/>
                      </p:tgtEl>
                    </p:cond>
                  </p:endCondLst>
                </p:cTn>
                <p:tgtEl>
                  <p:spTgt spid="33"/>
                </p:tgtEl>
              </p:cMediaNode>
            </p:audio>
            <p:audio>
              <p:cMediaNode vol="80000">
                <p:cTn id="20" fill="hold" display="0">
                  <p:stCondLst>
                    <p:cond delay="indefinite"/>
                  </p:stCondLst>
                  <p:endCondLst>
                    <p:cond evt="onStopAudio" delay="0">
                      <p:tgtEl>
                        <p:sldTgt/>
                      </p:tgtEl>
                    </p:cond>
                  </p:endCondLst>
                </p:cTn>
                <p:tgtEl>
                  <p:spTgt spid="36"/>
                </p:tgtEl>
              </p:cMediaNode>
            </p:audio>
            <p:audio>
              <p:cMediaNode vol="80000">
                <p:cTn id="21" fill="hold" display="0">
                  <p:stCondLst>
                    <p:cond delay="indefinite"/>
                  </p:stCondLst>
                  <p:endCondLst>
                    <p:cond evt="onStopAudio" delay="0">
                      <p:tgtEl>
                        <p:sldTgt/>
                      </p:tgtEl>
                    </p:cond>
                  </p:endCondLst>
                </p:cTn>
                <p:tgtEl>
                  <p:spTgt spid="35"/>
                </p:tgtEl>
              </p:cMediaNode>
            </p:audio>
            <p:audio>
              <p:cMediaNode vol="80000">
                <p:cTn id="22" fill="hold" display="0">
                  <p:stCondLst>
                    <p:cond delay="indefinite"/>
                  </p:stCondLst>
                  <p:endCondLst>
                    <p:cond evt="onStopAudio" delay="0">
                      <p:tgtEl>
                        <p:sldTgt/>
                      </p:tgtEl>
                    </p:cond>
                  </p:endCondLst>
                </p:cTn>
                <p:tgtEl>
                  <p:spTgt spid="64"/>
                </p:tgtEl>
              </p:cMediaNode>
            </p:audio>
            <p:seq concurrent="1" nextAc="seek">
              <p:cTn id="23" restart="whenNotActive" fill="hold" evtFilter="cancelBubble" nodeType="interactiveSeq">
                <p:stCondLst>
                  <p:cond evt="onClick" delay="0">
                    <p:tgtEl>
                      <p:spTgt spid="11"/>
                    </p:tgtEl>
                  </p:cond>
                </p:stCondLst>
                <p:endSync evt="end" delay="0">
                  <p:rtn val="all"/>
                </p:endSync>
                <p:childTnLst>
                  <p:par>
                    <p:cTn id="24" fill="hold">
                      <p:stCondLst>
                        <p:cond delay="0"/>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500"/>
                                        <p:tgtEl>
                                          <p:spTgt spid="42"/>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3"/>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seq concurrent="1" nextAc="seek">
              <p:cTn id="33" restart="whenNotActive" fill="hold" evtFilter="cancelBubble" nodeType="interactiveSeq">
                <p:stCondLst>
                  <p:cond evt="onClick" delay="0">
                    <p:tgtEl>
                      <p:spTgt spid="69"/>
                    </p:tgtEl>
                  </p:cond>
                </p:stCondLst>
                <p:endSync evt="end" delay="0">
                  <p:rtn val="all"/>
                </p:endSync>
                <p:childTnLst>
                  <p:par>
                    <p:cTn id="34" fill="hold">
                      <p:stCondLst>
                        <p:cond delay="0"/>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69"/>
                                        </p:tgtEl>
                                      </p:cBhvr>
                                    </p:animEffect>
                                    <p:set>
                                      <p:cBhvr>
                                        <p:cTn id="38" dur="1" fill="hold">
                                          <p:stCondLst>
                                            <p:cond delay="499"/>
                                          </p:stCondLst>
                                        </p:cTn>
                                        <p:tgtEl>
                                          <p:spTgt spid="69"/>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13"/>
                                        </p:tgtEl>
                                      </p:cBhvr>
                                    </p:animEffect>
                                    <p:set>
                                      <p:cBhvr>
                                        <p:cTn id="41" dur="1" fill="hold">
                                          <p:stCondLst>
                                            <p:cond delay="499"/>
                                          </p:stCondLst>
                                        </p:cTn>
                                        <p:tgtEl>
                                          <p:spTgt spid="13"/>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17"/>
                                        </p:tgtEl>
                                      </p:cBhvr>
                                    </p:animEffect>
                                    <p:set>
                                      <p:cBhvr>
                                        <p:cTn id="44" dur="1" fill="hold">
                                          <p:stCondLst>
                                            <p:cond delay="499"/>
                                          </p:stCondLst>
                                        </p:cTn>
                                        <p:tgtEl>
                                          <p:spTgt spid="17"/>
                                        </p:tgtEl>
                                        <p:attrNameLst>
                                          <p:attrName>style.visibility</p:attrName>
                                        </p:attrNameLst>
                                      </p:cBhvr>
                                      <p:to>
                                        <p:strVal val="hidden"/>
                                      </p:to>
                                    </p:set>
                                  </p:childTnLst>
                                </p:cTn>
                              </p:par>
                            </p:childTnLst>
                          </p:cTn>
                        </p:par>
                        <p:par>
                          <p:cTn id="45" fill="hold">
                            <p:stCondLst>
                              <p:cond delay="500"/>
                            </p:stCondLst>
                            <p:childTnLst>
                              <p:par>
                                <p:cTn id="46" presetID="1" presetClass="exit" presetSubtype="0" fill="hold" nodeType="afterEffect">
                                  <p:stCondLst>
                                    <p:cond delay="0"/>
                                  </p:stCondLst>
                                  <p:childTnLst>
                                    <p:set>
                                      <p:cBhvr>
                                        <p:cTn id="47" dur="1" fill="hold">
                                          <p:stCondLst>
                                            <p:cond delay="0"/>
                                          </p:stCondLst>
                                        </p:cTn>
                                        <p:tgtEl>
                                          <p:spTgt spid="41"/>
                                        </p:tgtEl>
                                        <p:attrNameLst>
                                          <p:attrName>style.visibility</p:attrName>
                                        </p:attrNameLst>
                                      </p:cBhvr>
                                      <p:to>
                                        <p:strVal val="hidden"/>
                                      </p:to>
                                    </p:set>
                                  </p:childTnLst>
                                </p:cTn>
                              </p:par>
                              <p:par>
                                <p:cTn id="48" presetID="1" presetClass="exit" presetSubtype="0" fill="hold" nodeType="withEffect">
                                  <p:stCondLst>
                                    <p:cond delay="0"/>
                                  </p:stCondLst>
                                  <p:childTnLst>
                                    <p:set>
                                      <p:cBhvr>
                                        <p:cTn id="49" dur="1" fill="hold">
                                          <p:stCondLst>
                                            <p:cond delay="0"/>
                                          </p:stCondLst>
                                        </p:cTn>
                                        <p:tgtEl>
                                          <p:spTgt spid="43"/>
                                        </p:tgtEl>
                                        <p:attrNameLst>
                                          <p:attrName>style.visibility</p:attrName>
                                        </p:attrNameLst>
                                      </p:cBhvr>
                                      <p:to>
                                        <p:strVal val="hidden"/>
                                      </p:to>
                                    </p:set>
                                  </p:childTnLst>
                                </p:cTn>
                              </p:par>
                              <p:par>
                                <p:cTn id="50" presetID="1" presetClass="entr" presetSubtype="0" fill="hold" nodeType="withEffect">
                                  <p:stCondLst>
                                    <p:cond delay="0"/>
                                  </p:stCondLst>
                                  <p:childTnLst>
                                    <p:set>
                                      <p:cBhvr>
                                        <p:cTn id="51" dur="1" fill="hold">
                                          <p:stCondLst>
                                            <p:cond delay="0"/>
                                          </p:stCondLst>
                                        </p:cTn>
                                        <p:tgtEl>
                                          <p:spTgt spid="42"/>
                                        </p:tgtEl>
                                        <p:attrNameLst>
                                          <p:attrName>style.visibility</p:attrName>
                                        </p:attrNameLst>
                                      </p:cBhvr>
                                      <p:to>
                                        <p:strVal val="visible"/>
                                      </p:to>
                                    </p:set>
                                  </p:childTnLst>
                                </p:cTn>
                              </p:par>
                              <p:par>
                                <p:cTn id="52" presetID="1" presetClass="mediacall" presetSubtype="0" fill="hold" nodeType="withEffect">
                                  <p:stCondLst>
                                    <p:cond delay="0"/>
                                  </p:stCondLst>
                                  <p:childTnLst>
                                    <p:cmd type="call" cmd="playFrom(0.0)">
                                      <p:cBhvr>
                                        <p:cTn id="53" dur="1776" fill="hold"/>
                                        <p:tgtEl>
                                          <p:spTgt spid="64"/>
                                        </p:tgtEl>
                                      </p:cBhvr>
                                    </p:cmd>
                                  </p:childTnLst>
                                </p:cTn>
                              </p:par>
                              <p:par>
                                <p:cTn id="54" presetID="42" presetClass="path" presetSubtype="0" accel="50000" decel="50000" fill="hold" nodeType="withEffect">
                                  <p:stCondLst>
                                    <p:cond delay="1000"/>
                                  </p:stCondLst>
                                  <p:childTnLst>
                                    <p:animMotion origin="layout" path="M -3.88889E-6 -1.97531E-6 L -3.88889E-6 0.5 " pathEditMode="relative" rAng="0" ptsTypes="AA">
                                      <p:cBhvr>
                                        <p:cTn id="55" dur="750" fill="hold"/>
                                        <p:tgtEl>
                                          <p:spTgt spid="103"/>
                                        </p:tgtEl>
                                        <p:attrNameLst>
                                          <p:attrName>ppt_x</p:attrName>
                                          <p:attrName>ppt_y</p:attrName>
                                        </p:attrNameLst>
                                      </p:cBhvr>
                                      <p:rCtr x="0" y="25000"/>
                                    </p:animMotion>
                                  </p:childTnLst>
                                </p:cTn>
                              </p:par>
                              <p:par>
                                <p:cTn id="56" presetID="6" presetClass="emph" presetSubtype="0" fill="hold" nodeType="withEffect">
                                  <p:stCondLst>
                                    <p:cond delay="1000"/>
                                  </p:stCondLst>
                                  <p:childTnLst>
                                    <p:animScale>
                                      <p:cBhvr>
                                        <p:cTn id="57" dur="750" fill="hold"/>
                                        <p:tgtEl>
                                          <p:spTgt spid="103"/>
                                        </p:tgtEl>
                                      </p:cBhvr>
                                      <p:by x="50000" y="50000"/>
                                    </p:animScale>
                                  </p:childTnLst>
                                </p:cTn>
                              </p:par>
                              <p:par>
                                <p:cTn id="58" presetID="1" presetClass="mediacall" presetSubtype="0" fill="hold" nodeType="withEffect">
                                  <p:stCondLst>
                                    <p:cond delay="1750"/>
                                  </p:stCondLst>
                                  <p:childTnLst>
                                    <p:cmd type="call" cmd="playFrom(0.0)">
                                      <p:cBhvr>
                                        <p:cTn id="59" dur="1200" fill="hold"/>
                                        <p:tgtEl>
                                          <p:spTgt spid="15"/>
                                        </p:tgtEl>
                                      </p:cBhvr>
                                    </p:cmd>
                                  </p:childTnLst>
                                </p:cTn>
                              </p:par>
                              <p:par>
                                <p:cTn id="60" presetID="42" presetClass="path" presetSubtype="0" accel="50000" decel="50000" fill="hold" nodeType="withEffect">
                                  <p:stCondLst>
                                    <p:cond delay="1750"/>
                                  </p:stCondLst>
                                  <p:childTnLst>
                                    <p:animMotion origin="layout" path="M 1.94444E-6 0.5 L 0.08431 0.75772 " pathEditMode="relative" rAng="0" ptsTypes="AA">
                                      <p:cBhvr>
                                        <p:cTn id="61" dur="600" fill="hold"/>
                                        <p:tgtEl>
                                          <p:spTgt spid="103"/>
                                        </p:tgtEl>
                                        <p:attrNameLst>
                                          <p:attrName>ppt_x</p:attrName>
                                          <p:attrName>ppt_y</p:attrName>
                                        </p:attrNameLst>
                                      </p:cBhvr>
                                      <p:rCtr x="4210" y="12886"/>
                                    </p:animMotion>
                                  </p:childTnLst>
                                </p:cTn>
                              </p:par>
                              <p:par>
                                <p:cTn id="62" presetID="8" presetClass="emph" presetSubtype="0" fill="hold" nodeType="withEffect">
                                  <p:stCondLst>
                                    <p:cond delay="1750"/>
                                  </p:stCondLst>
                                  <p:childTnLst>
                                    <p:animRot by="21600000">
                                      <p:cBhvr>
                                        <p:cTn id="63" dur="600" fill="hold"/>
                                        <p:tgtEl>
                                          <p:spTgt spid="103"/>
                                        </p:tgtEl>
                                        <p:attrNameLst>
                                          <p:attrName>r</p:attrName>
                                        </p:attrNameLst>
                                      </p:cBhvr>
                                    </p:animRot>
                                  </p:childTnLst>
                                </p:cTn>
                              </p:par>
                            </p:childTnLst>
                          </p:cTn>
                        </p:par>
                      </p:childTnLst>
                    </p:cTn>
                  </p:par>
                </p:childTnLst>
              </p:cTn>
              <p:nextCondLst>
                <p:cond evt="onClick" delay="0">
                  <p:tgtEl>
                    <p:spTgt spid="69"/>
                  </p:tgtEl>
                </p:cond>
              </p:nextCondLst>
            </p:seq>
            <p:seq concurrent="1" nextAc="seek">
              <p:cTn id="64" restart="whenNotActive" fill="hold" evtFilter="cancelBubble" nodeType="interactiveSeq">
                <p:stCondLst>
                  <p:cond evt="onClick" delay="0">
                    <p:tgtEl>
                      <p:spTgt spid="70"/>
                    </p:tgtEl>
                  </p:cond>
                </p:stCondLst>
                <p:endSync evt="end" delay="0">
                  <p:rtn val="all"/>
                </p:endSync>
                <p:childTnLst>
                  <p:par>
                    <p:cTn id="65" fill="hold">
                      <p:stCondLst>
                        <p:cond delay="0"/>
                      </p:stCondLst>
                      <p:childTnLst>
                        <p:par>
                          <p:cTn id="66" fill="hold">
                            <p:stCondLst>
                              <p:cond delay="0"/>
                            </p:stCondLst>
                            <p:childTnLst>
                              <p:par>
                                <p:cTn id="67" presetID="10" presetClass="exit" presetSubtype="0" fill="hold" grpId="0" nodeType="clickEffect">
                                  <p:stCondLst>
                                    <p:cond delay="0"/>
                                  </p:stCondLst>
                                  <p:childTnLst>
                                    <p:animEffect transition="out" filter="fade">
                                      <p:cBhvr>
                                        <p:cTn id="68" dur="500"/>
                                        <p:tgtEl>
                                          <p:spTgt spid="70"/>
                                        </p:tgtEl>
                                      </p:cBhvr>
                                    </p:animEffect>
                                    <p:set>
                                      <p:cBhvr>
                                        <p:cTn id="69" dur="1" fill="hold">
                                          <p:stCondLst>
                                            <p:cond delay="499"/>
                                          </p:stCondLst>
                                        </p:cTn>
                                        <p:tgtEl>
                                          <p:spTgt spid="70"/>
                                        </p:tgtEl>
                                        <p:attrNameLst>
                                          <p:attrName>style.visibility</p:attrName>
                                        </p:attrNameLst>
                                      </p:cBhvr>
                                      <p:to>
                                        <p:strVal val="hidden"/>
                                      </p:to>
                                    </p:set>
                                  </p:childTnLst>
                                </p:cTn>
                              </p:par>
                              <p:par>
                                <p:cTn id="70" presetID="10" presetClass="exit" presetSubtype="0" fill="hold" nodeType="withEffect">
                                  <p:stCondLst>
                                    <p:cond delay="0"/>
                                  </p:stCondLst>
                                  <p:childTnLst>
                                    <p:animEffect transition="out" filter="fade">
                                      <p:cBhvr>
                                        <p:cTn id="71" dur="500"/>
                                        <p:tgtEl>
                                          <p:spTgt spid="91"/>
                                        </p:tgtEl>
                                      </p:cBhvr>
                                    </p:animEffect>
                                    <p:set>
                                      <p:cBhvr>
                                        <p:cTn id="72" dur="1" fill="hold">
                                          <p:stCondLst>
                                            <p:cond delay="499"/>
                                          </p:stCondLst>
                                        </p:cTn>
                                        <p:tgtEl>
                                          <p:spTgt spid="91"/>
                                        </p:tgtEl>
                                        <p:attrNameLst>
                                          <p:attrName>style.visibility</p:attrName>
                                        </p:attrNameLst>
                                      </p:cBhvr>
                                      <p:to>
                                        <p:strVal val="hidden"/>
                                      </p:to>
                                    </p:set>
                                  </p:childTnLst>
                                </p:cTn>
                              </p:par>
                              <p:par>
                                <p:cTn id="73" presetID="10" presetClass="exit" presetSubtype="0" fill="hold" nodeType="withEffect">
                                  <p:stCondLst>
                                    <p:cond delay="0"/>
                                  </p:stCondLst>
                                  <p:childTnLst>
                                    <p:animEffect transition="out" filter="fade">
                                      <p:cBhvr>
                                        <p:cTn id="74" dur="500"/>
                                        <p:tgtEl>
                                          <p:spTgt spid="90"/>
                                        </p:tgtEl>
                                      </p:cBhvr>
                                    </p:animEffect>
                                    <p:set>
                                      <p:cBhvr>
                                        <p:cTn id="75" dur="1" fill="hold">
                                          <p:stCondLst>
                                            <p:cond delay="499"/>
                                          </p:stCondLst>
                                        </p:cTn>
                                        <p:tgtEl>
                                          <p:spTgt spid="90"/>
                                        </p:tgtEl>
                                        <p:attrNameLst>
                                          <p:attrName>style.visibility</p:attrName>
                                        </p:attrNameLst>
                                      </p:cBhvr>
                                      <p:to>
                                        <p:strVal val="hidden"/>
                                      </p:to>
                                    </p:set>
                                  </p:childTnLst>
                                </p:cTn>
                              </p:par>
                            </p:childTnLst>
                          </p:cTn>
                        </p:par>
                        <p:par>
                          <p:cTn id="76" fill="hold">
                            <p:stCondLst>
                              <p:cond delay="500"/>
                            </p:stCondLst>
                            <p:childTnLst>
                              <p:par>
                                <p:cTn id="77" presetID="1" presetClass="exit" presetSubtype="0" fill="hold" nodeType="afterEffect">
                                  <p:stCondLst>
                                    <p:cond delay="0"/>
                                  </p:stCondLst>
                                  <p:childTnLst>
                                    <p:set>
                                      <p:cBhvr>
                                        <p:cTn id="78" dur="1" fill="hold">
                                          <p:stCondLst>
                                            <p:cond delay="0"/>
                                          </p:stCondLst>
                                        </p:cTn>
                                        <p:tgtEl>
                                          <p:spTgt spid="41"/>
                                        </p:tgtEl>
                                        <p:attrNameLst>
                                          <p:attrName>style.visibility</p:attrName>
                                        </p:attrNameLst>
                                      </p:cBhvr>
                                      <p:to>
                                        <p:strVal val="hidden"/>
                                      </p:to>
                                    </p:set>
                                  </p:childTnLst>
                                </p:cTn>
                              </p:par>
                              <p:par>
                                <p:cTn id="79" presetID="1" presetClass="exit" presetSubtype="0" fill="hold" nodeType="withEffect">
                                  <p:stCondLst>
                                    <p:cond delay="0"/>
                                  </p:stCondLst>
                                  <p:childTnLst>
                                    <p:set>
                                      <p:cBhvr>
                                        <p:cTn id="80" dur="1" fill="hold">
                                          <p:stCondLst>
                                            <p:cond delay="0"/>
                                          </p:stCondLst>
                                        </p:cTn>
                                        <p:tgtEl>
                                          <p:spTgt spid="43"/>
                                        </p:tgtEl>
                                        <p:attrNameLst>
                                          <p:attrName>style.visibility</p:attrName>
                                        </p:attrNameLst>
                                      </p:cBhvr>
                                      <p:to>
                                        <p:strVal val="hidden"/>
                                      </p:to>
                                    </p:set>
                                  </p:childTnLst>
                                </p:cTn>
                              </p:par>
                              <p:par>
                                <p:cTn id="81" presetID="1" presetClass="entr" presetSubtype="0" fill="hold" nodeType="withEffect">
                                  <p:stCondLst>
                                    <p:cond delay="0"/>
                                  </p:stCondLst>
                                  <p:childTnLst>
                                    <p:set>
                                      <p:cBhvr>
                                        <p:cTn id="82" dur="1" fill="hold">
                                          <p:stCondLst>
                                            <p:cond delay="0"/>
                                          </p:stCondLst>
                                        </p:cTn>
                                        <p:tgtEl>
                                          <p:spTgt spid="42"/>
                                        </p:tgtEl>
                                        <p:attrNameLst>
                                          <p:attrName>style.visibility</p:attrName>
                                        </p:attrNameLst>
                                      </p:cBhvr>
                                      <p:to>
                                        <p:strVal val="visible"/>
                                      </p:to>
                                    </p:set>
                                  </p:childTnLst>
                                </p:cTn>
                              </p:par>
                              <p:par>
                                <p:cTn id="83" presetID="1" presetClass="mediacall" presetSubtype="0" fill="hold" nodeType="withEffect">
                                  <p:stCondLst>
                                    <p:cond delay="0"/>
                                  </p:stCondLst>
                                  <p:childTnLst>
                                    <p:cmd type="call" cmd="playFrom(0.0)">
                                      <p:cBhvr>
                                        <p:cTn id="84" dur="1776" fill="hold"/>
                                        <p:tgtEl>
                                          <p:spTgt spid="64"/>
                                        </p:tgtEl>
                                      </p:cBhvr>
                                    </p:cmd>
                                  </p:childTnLst>
                                </p:cTn>
                              </p:par>
                              <p:par>
                                <p:cTn id="85" presetID="42" presetClass="path" presetSubtype="0" accel="50000" decel="50000" fill="hold" nodeType="withEffect">
                                  <p:stCondLst>
                                    <p:cond delay="1000"/>
                                  </p:stCondLst>
                                  <p:childTnLst>
                                    <p:animMotion origin="layout" path="M -3.88889E-6 -1.97531E-6 L -3.88889E-6 0.5 " pathEditMode="relative" rAng="0" ptsTypes="AA">
                                      <p:cBhvr>
                                        <p:cTn id="86" dur="750" fill="hold"/>
                                        <p:tgtEl>
                                          <p:spTgt spid="48"/>
                                        </p:tgtEl>
                                        <p:attrNameLst>
                                          <p:attrName>ppt_x</p:attrName>
                                          <p:attrName>ppt_y</p:attrName>
                                        </p:attrNameLst>
                                      </p:cBhvr>
                                      <p:rCtr x="0" y="25000"/>
                                    </p:animMotion>
                                  </p:childTnLst>
                                </p:cTn>
                              </p:par>
                              <p:par>
                                <p:cTn id="87" presetID="6" presetClass="emph" presetSubtype="0" fill="hold" nodeType="withEffect">
                                  <p:stCondLst>
                                    <p:cond delay="1000"/>
                                  </p:stCondLst>
                                  <p:childTnLst>
                                    <p:animScale>
                                      <p:cBhvr>
                                        <p:cTn id="88" dur="750" fill="hold"/>
                                        <p:tgtEl>
                                          <p:spTgt spid="48"/>
                                        </p:tgtEl>
                                      </p:cBhvr>
                                      <p:by x="50000" y="50000"/>
                                    </p:animScale>
                                  </p:childTnLst>
                                </p:cTn>
                              </p:par>
                              <p:par>
                                <p:cTn id="89" presetID="1" presetClass="mediacall" presetSubtype="0" fill="hold" nodeType="withEffect">
                                  <p:stCondLst>
                                    <p:cond delay="1750"/>
                                  </p:stCondLst>
                                  <p:childTnLst>
                                    <p:cmd type="call" cmd="playFrom(0.0)">
                                      <p:cBhvr>
                                        <p:cTn id="90" dur="1200" fill="hold"/>
                                        <p:tgtEl>
                                          <p:spTgt spid="15"/>
                                        </p:tgtEl>
                                      </p:cBhvr>
                                    </p:cmd>
                                  </p:childTnLst>
                                </p:cTn>
                              </p:par>
                              <p:par>
                                <p:cTn id="91" presetID="42" presetClass="path" presetSubtype="0" accel="50000" decel="50000" fill="hold" nodeType="withEffect">
                                  <p:stCondLst>
                                    <p:cond delay="1750"/>
                                  </p:stCondLst>
                                  <p:childTnLst>
                                    <p:animMotion origin="layout" path="M -3.88889E-6 0.5 L -0.2041 0.75675 " pathEditMode="relative" rAng="0" ptsTypes="AA">
                                      <p:cBhvr>
                                        <p:cTn id="92" dur="1000" fill="hold"/>
                                        <p:tgtEl>
                                          <p:spTgt spid="48"/>
                                        </p:tgtEl>
                                        <p:attrNameLst>
                                          <p:attrName>ppt_x</p:attrName>
                                          <p:attrName>ppt_y</p:attrName>
                                        </p:attrNameLst>
                                      </p:cBhvr>
                                      <p:rCtr x="-10211" y="12828"/>
                                    </p:animMotion>
                                  </p:childTnLst>
                                </p:cTn>
                              </p:par>
                              <p:par>
                                <p:cTn id="93" presetID="8" presetClass="emph" presetSubtype="0" repeatCount="2000" fill="hold" nodeType="withEffect">
                                  <p:stCondLst>
                                    <p:cond delay="1750"/>
                                  </p:stCondLst>
                                  <p:childTnLst>
                                    <p:animRot by="-21600000">
                                      <p:cBhvr>
                                        <p:cTn id="94" dur="500" fill="hold"/>
                                        <p:tgtEl>
                                          <p:spTgt spid="48"/>
                                        </p:tgtEl>
                                        <p:attrNameLst>
                                          <p:attrName>r</p:attrName>
                                        </p:attrNameLst>
                                      </p:cBhvr>
                                    </p:animRot>
                                  </p:childTnLst>
                                </p:cTn>
                              </p:par>
                            </p:childTnLst>
                          </p:cTn>
                        </p:par>
                      </p:childTnLst>
                    </p:cTn>
                  </p:par>
                </p:childTnLst>
              </p:cTn>
              <p:nextCondLst>
                <p:cond evt="onClick" delay="0">
                  <p:tgtEl>
                    <p:spTgt spid="70"/>
                  </p:tgtEl>
                </p:cond>
              </p:nextCondLst>
            </p:seq>
            <p:seq concurrent="1" nextAc="seek">
              <p:cTn id="95" restart="whenNotActive" fill="hold" evtFilter="cancelBubble" nodeType="interactiveSeq">
                <p:stCondLst>
                  <p:cond evt="onClick" delay="0">
                    <p:tgtEl>
                      <p:spTgt spid="71"/>
                    </p:tgtEl>
                  </p:cond>
                </p:stCondLst>
                <p:endSync evt="end" delay="0">
                  <p:rtn val="all"/>
                </p:endSync>
                <p:childTnLst>
                  <p:par>
                    <p:cTn id="96" fill="hold">
                      <p:stCondLst>
                        <p:cond delay="0"/>
                      </p:stCondLst>
                      <p:childTnLst>
                        <p:par>
                          <p:cTn id="97" fill="hold">
                            <p:stCondLst>
                              <p:cond delay="0"/>
                            </p:stCondLst>
                            <p:childTnLst>
                              <p:par>
                                <p:cTn id="98" presetID="1" presetClass="mediacall" presetSubtype="0" fill="hold" nodeType="clickEffect">
                                  <p:stCondLst>
                                    <p:cond delay="0"/>
                                  </p:stCondLst>
                                  <p:childTnLst>
                                    <p:cmd type="call" cmd="playFrom(0.0)">
                                      <p:cBhvr>
                                        <p:cTn id="99" dur="2660" fill="hold"/>
                                        <p:tgtEl>
                                          <p:spTgt spid="16"/>
                                        </p:tgtEl>
                                      </p:cBhvr>
                                    </p:cmd>
                                  </p:childTnLst>
                                </p:cTn>
                              </p:par>
                              <p:par>
                                <p:cTn id="100" presetID="10" presetClass="exit" presetSubtype="0" fill="hold" grpId="0" nodeType="withEffect">
                                  <p:stCondLst>
                                    <p:cond delay="0"/>
                                  </p:stCondLst>
                                  <p:childTnLst>
                                    <p:animEffect transition="out" filter="fade">
                                      <p:cBhvr>
                                        <p:cTn id="101" dur="500"/>
                                        <p:tgtEl>
                                          <p:spTgt spid="71"/>
                                        </p:tgtEl>
                                      </p:cBhvr>
                                    </p:animEffect>
                                    <p:set>
                                      <p:cBhvr>
                                        <p:cTn id="102" dur="1" fill="hold">
                                          <p:stCondLst>
                                            <p:cond delay="499"/>
                                          </p:stCondLst>
                                        </p:cTn>
                                        <p:tgtEl>
                                          <p:spTgt spid="71"/>
                                        </p:tgtEl>
                                        <p:attrNameLst>
                                          <p:attrName>style.visibility</p:attrName>
                                        </p:attrNameLst>
                                      </p:cBhvr>
                                      <p:to>
                                        <p:strVal val="hidden"/>
                                      </p:to>
                                    </p:set>
                                  </p:childTnLst>
                                </p:cTn>
                              </p:par>
                              <p:par>
                                <p:cTn id="103" presetID="10" presetClass="exit" presetSubtype="0" fill="hold" nodeType="withEffect">
                                  <p:stCondLst>
                                    <p:cond delay="0"/>
                                  </p:stCondLst>
                                  <p:childTnLst>
                                    <p:animEffect transition="out" filter="fade">
                                      <p:cBhvr>
                                        <p:cTn id="104" dur="500"/>
                                        <p:tgtEl>
                                          <p:spTgt spid="93"/>
                                        </p:tgtEl>
                                      </p:cBhvr>
                                    </p:animEffect>
                                    <p:set>
                                      <p:cBhvr>
                                        <p:cTn id="105" dur="1" fill="hold">
                                          <p:stCondLst>
                                            <p:cond delay="499"/>
                                          </p:stCondLst>
                                        </p:cTn>
                                        <p:tgtEl>
                                          <p:spTgt spid="93"/>
                                        </p:tgtEl>
                                        <p:attrNameLst>
                                          <p:attrName>style.visibility</p:attrName>
                                        </p:attrNameLst>
                                      </p:cBhvr>
                                      <p:to>
                                        <p:strVal val="hidden"/>
                                      </p:to>
                                    </p:set>
                                  </p:childTnLst>
                                </p:cTn>
                              </p:par>
                              <p:par>
                                <p:cTn id="106" presetID="10" presetClass="exit" presetSubtype="0" fill="hold" nodeType="withEffect">
                                  <p:stCondLst>
                                    <p:cond delay="0"/>
                                  </p:stCondLst>
                                  <p:childTnLst>
                                    <p:animEffect transition="out" filter="fade">
                                      <p:cBhvr>
                                        <p:cTn id="107" dur="500"/>
                                        <p:tgtEl>
                                          <p:spTgt spid="92"/>
                                        </p:tgtEl>
                                      </p:cBhvr>
                                    </p:animEffect>
                                    <p:set>
                                      <p:cBhvr>
                                        <p:cTn id="108" dur="1" fill="hold">
                                          <p:stCondLst>
                                            <p:cond delay="499"/>
                                          </p:stCondLst>
                                        </p:cTn>
                                        <p:tgtEl>
                                          <p:spTgt spid="92"/>
                                        </p:tgtEl>
                                        <p:attrNameLst>
                                          <p:attrName>style.visibility</p:attrName>
                                        </p:attrNameLst>
                                      </p:cBhvr>
                                      <p:to>
                                        <p:strVal val="hidden"/>
                                      </p:to>
                                    </p:set>
                                  </p:childTnLst>
                                </p:cTn>
                              </p:par>
                            </p:childTnLst>
                          </p:cTn>
                        </p:par>
                        <p:par>
                          <p:cTn id="109" fill="hold">
                            <p:stCondLst>
                              <p:cond delay="2660"/>
                            </p:stCondLst>
                            <p:childTnLst>
                              <p:par>
                                <p:cTn id="110" presetID="1" presetClass="exit" presetSubtype="0" fill="hold" nodeType="afterEffect">
                                  <p:stCondLst>
                                    <p:cond delay="0"/>
                                  </p:stCondLst>
                                  <p:childTnLst>
                                    <p:set>
                                      <p:cBhvr>
                                        <p:cTn id="111" dur="1" fill="hold">
                                          <p:stCondLst>
                                            <p:cond delay="0"/>
                                          </p:stCondLst>
                                        </p:cTn>
                                        <p:tgtEl>
                                          <p:spTgt spid="41"/>
                                        </p:tgtEl>
                                        <p:attrNameLst>
                                          <p:attrName>style.visibility</p:attrName>
                                        </p:attrNameLst>
                                      </p:cBhvr>
                                      <p:to>
                                        <p:strVal val="hidden"/>
                                      </p:to>
                                    </p:set>
                                  </p:childTnLst>
                                </p:cTn>
                              </p:par>
                              <p:par>
                                <p:cTn id="112" presetID="1" presetClass="exit" presetSubtype="0" fill="hold" nodeType="withEffect">
                                  <p:stCondLst>
                                    <p:cond delay="0"/>
                                  </p:stCondLst>
                                  <p:childTnLst>
                                    <p:set>
                                      <p:cBhvr>
                                        <p:cTn id="113" dur="1" fill="hold">
                                          <p:stCondLst>
                                            <p:cond delay="0"/>
                                          </p:stCondLst>
                                        </p:cTn>
                                        <p:tgtEl>
                                          <p:spTgt spid="43"/>
                                        </p:tgtEl>
                                        <p:attrNameLst>
                                          <p:attrName>style.visibility</p:attrName>
                                        </p:attrNameLst>
                                      </p:cBhvr>
                                      <p:to>
                                        <p:strVal val="hidden"/>
                                      </p:to>
                                    </p:set>
                                  </p:childTnLst>
                                </p:cTn>
                              </p:par>
                              <p:par>
                                <p:cTn id="114" presetID="1" presetClass="entr" presetSubtype="0" fill="hold" nodeType="withEffect">
                                  <p:stCondLst>
                                    <p:cond delay="0"/>
                                  </p:stCondLst>
                                  <p:childTnLst>
                                    <p:set>
                                      <p:cBhvr>
                                        <p:cTn id="115" dur="1" fill="hold">
                                          <p:stCondLst>
                                            <p:cond delay="0"/>
                                          </p:stCondLst>
                                        </p:cTn>
                                        <p:tgtEl>
                                          <p:spTgt spid="42"/>
                                        </p:tgtEl>
                                        <p:attrNameLst>
                                          <p:attrName>style.visibility</p:attrName>
                                        </p:attrNameLst>
                                      </p:cBhvr>
                                      <p:to>
                                        <p:strVal val="visible"/>
                                      </p:to>
                                    </p:set>
                                  </p:childTnLst>
                                </p:cTn>
                              </p:par>
                              <p:par>
                                <p:cTn id="116" presetID="42" presetClass="path" presetSubtype="0" accel="50000" decel="50000" fill="hold" nodeType="withEffect">
                                  <p:stCondLst>
                                    <p:cond delay="1000"/>
                                  </p:stCondLst>
                                  <p:childTnLst>
                                    <p:animMotion origin="layout" path="M -3.88889E-6 -1.97531E-6 L -3.88889E-6 0.5 " pathEditMode="relative" rAng="0" ptsTypes="AA">
                                      <p:cBhvr>
                                        <p:cTn id="117" dur="750" fill="hold"/>
                                        <p:tgtEl>
                                          <p:spTgt spid="45"/>
                                        </p:tgtEl>
                                        <p:attrNameLst>
                                          <p:attrName>ppt_x</p:attrName>
                                          <p:attrName>ppt_y</p:attrName>
                                        </p:attrNameLst>
                                      </p:cBhvr>
                                      <p:rCtr x="0" y="25000"/>
                                    </p:animMotion>
                                  </p:childTnLst>
                                </p:cTn>
                              </p:par>
                              <p:par>
                                <p:cTn id="118" presetID="6" presetClass="emph" presetSubtype="0" fill="hold" nodeType="withEffect">
                                  <p:stCondLst>
                                    <p:cond delay="1000"/>
                                  </p:stCondLst>
                                  <p:childTnLst>
                                    <p:animScale>
                                      <p:cBhvr>
                                        <p:cTn id="119" dur="750" fill="hold"/>
                                        <p:tgtEl>
                                          <p:spTgt spid="45"/>
                                        </p:tgtEl>
                                      </p:cBhvr>
                                      <p:by x="50000" y="50000"/>
                                    </p:animScale>
                                  </p:childTnLst>
                                </p:cTn>
                              </p:par>
                              <p:par>
                                <p:cTn id="120" presetID="1" presetClass="mediacall" presetSubtype="0" fill="hold" nodeType="withEffect">
                                  <p:stCondLst>
                                    <p:cond delay="1750"/>
                                  </p:stCondLst>
                                  <p:childTnLst>
                                    <p:cmd type="call" cmd="playFrom(0.0)">
                                      <p:cBhvr>
                                        <p:cTn id="121" dur="1200" fill="hold"/>
                                        <p:tgtEl>
                                          <p:spTgt spid="15"/>
                                        </p:tgtEl>
                                      </p:cBhvr>
                                    </p:cmd>
                                  </p:childTnLst>
                                </p:cTn>
                              </p:par>
                              <p:par>
                                <p:cTn id="122" presetID="42" presetClass="path" presetSubtype="0" accel="50000" decel="50000" fill="hold" nodeType="withEffect">
                                  <p:stCondLst>
                                    <p:cond delay="1750"/>
                                  </p:stCondLst>
                                  <p:childTnLst>
                                    <p:animMotion origin="layout" path="M 4.61806E-6 0.5 L -0.49415 0.75772 " pathEditMode="relative" rAng="0" ptsTypes="AA">
                                      <p:cBhvr>
                                        <p:cTn id="123" dur="1500" fill="hold"/>
                                        <p:tgtEl>
                                          <p:spTgt spid="45"/>
                                        </p:tgtEl>
                                        <p:attrNameLst>
                                          <p:attrName>ppt_x</p:attrName>
                                          <p:attrName>ppt_y</p:attrName>
                                        </p:attrNameLst>
                                      </p:cBhvr>
                                      <p:rCtr x="-24707" y="12886"/>
                                    </p:animMotion>
                                  </p:childTnLst>
                                </p:cTn>
                              </p:par>
                              <p:par>
                                <p:cTn id="124" presetID="8" presetClass="emph" presetSubtype="0" repeatCount="3000" fill="hold" nodeType="withEffect">
                                  <p:stCondLst>
                                    <p:cond delay="1750"/>
                                  </p:stCondLst>
                                  <p:childTnLst>
                                    <p:animRot by="-21600000">
                                      <p:cBhvr>
                                        <p:cTn id="125" dur="450" fill="hold"/>
                                        <p:tgtEl>
                                          <p:spTgt spid="45"/>
                                        </p:tgtEl>
                                        <p:attrNameLst>
                                          <p:attrName>r</p:attrName>
                                        </p:attrNameLst>
                                      </p:cBhvr>
                                    </p:animRot>
                                  </p:childTnLst>
                                </p:cTn>
                              </p:par>
                            </p:childTnLst>
                          </p:cTn>
                        </p:par>
                      </p:childTnLst>
                    </p:cTn>
                  </p:par>
                </p:childTnLst>
              </p:cTn>
              <p:nextCondLst>
                <p:cond evt="onClick" delay="0">
                  <p:tgtEl>
                    <p:spTgt spid="71"/>
                  </p:tgtEl>
                </p:cond>
              </p:nextCondLst>
            </p:seq>
            <p:seq concurrent="1" nextAc="seek">
              <p:cTn id="126" restart="whenNotActive" fill="hold" evtFilter="cancelBubble" nodeType="interactiveSeq">
                <p:stCondLst>
                  <p:cond evt="onClick" delay="0">
                    <p:tgtEl>
                      <p:spTgt spid="72"/>
                    </p:tgtEl>
                  </p:cond>
                </p:stCondLst>
                <p:endSync evt="end" delay="0">
                  <p:rtn val="all"/>
                </p:endSync>
                <p:childTnLst>
                  <p:par>
                    <p:cTn id="127" fill="hold">
                      <p:stCondLst>
                        <p:cond delay="0"/>
                      </p:stCondLst>
                      <p:childTnLst>
                        <p:par>
                          <p:cTn id="128" fill="hold">
                            <p:stCondLst>
                              <p:cond delay="0"/>
                            </p:stCondLst>
                            <p:childTnLst>
                              <p:par>
                                <p:cTn id="129" presetID="10" presetClass="exit" presetSubtype="0" fill="hold" grpId="0" nodeType="clickEffect">
                                  <p:stCondLst>
                                    <p:cond delay="0"/>
                                  </p:stCondLst>
                                  <p:childTnLst>
                                    <p:animEffect transition="out" filter="fade">
                                      <p:cBhvr>
                                        <p:cTn id="130" dur="500"/>
                                        <p:tgtEl>
                                          <p:spTgt spid="72"/>
                                        </p:tgtEl>
                                      </p:cBhvr>
                                    </p:animEffect>
                                    <p:set>
                                      <p:cBhvr>
                                        <p:cTn id="131" dur="1" fill="hold">
                                          <p:stCondLst>
                                            <p:cond delay="499"/>
                                          </p:stCondLst>
                                        </p:cTn>
                                        <p:tgtEl>
                                          <p:spTgt spid="72"/>
                                        </p:tgtEl>
                                        <p:attrNameLst>
                                          <p:attrName>style.visibility</p:attrName>
                                        </p:attrNameLst>
                                      </p:cBhvr>
                                      <p:to>
                                        <p:strVal val="hidden"/>
                                      </p:to>
                                    </p:set>
                                  </p:childTnLst>
                                </p:cTn>
                              </p:par>
                              <p:par>
                                <p:cTn id="132" presetID="10" presetClass="exit" presetSubtype="0" fill="hold" nodeType="withEffect">
                                  <p:stCondLst>
                                    <p:cond delay="0"/>
                                  </p:stCondLst>
                                  <p:childTnLst>
                                    <p:animEffect transition="out" filter="fade">
                                      <p:cBhvr>
                                        <p:cTn id="133" dur="500"/>
                                        <p:tgtEl>
                                          <p:spTgt spid="95"/>
                                        </p:tgtEl>
                                      </p:cBhvr>
                                    </p:animEffect>
                                    <p:set>
                                      <p:cBhvr>
                                        <p:cTn id="134" dur="1" fill="hold">
                                          <p:stCondLst>
                                            <p:cond delay="499"/>
                                          </p:stCondLst>
                                        </p:cTn>
                                        <p:tgtEl>
                                          <p:spTgt spid="95"/>
                                        </p:tgtEl>
                                        <p:attrNameLst>
                                          <p:attrName>style.visibility</p:attrName>
                                        </p:attrNameLst>
                                      </p:cBhvr>
                                      <p:to>
                                        <p:strVal val="hidden"/>
                                      </p:to>
                                    </p:set>
                                  </p:childTnLst>
                                </p:cTn>
                              </p:par>
                              <p:par>
                                <p:cTn id="135" presetID="10" presetClass="exit" presetSubtype="0" fill="hold" nodeType="withEffect">
                                  <p:stCondLst>
                                    <p:cond delay="0"/>
                                  </p:stCondLst>
                                  <p:childTnLst>
                                    <p:animEffect transition="out" filter="fade">
                                      <p:cBhvr>
                                        <p:cTn id="136" dur="500"/>
                                        <p:tgtEl>
                                          <p:spTgt spid="94"/>
                                        </p:tgtEl>
                                      </p:cBhvr>
                                    </p:animEffect>
                                    <p:set>
                                      <p:cBhvr>
                                        <p:cTn id="137" dur="1" fill="hold">
                                          <p:stCondLst>
                                            <p:cond delay="499"/>
                                          </p:stCondLst>
                                        </p:cTn>
                                        <p:tgtEl>
                                          <p:spTgt spid="94"/>
                                        </p:tgtEl>
                                        <p:attrNameLst>
                                          <p:attrName>style.visibility</p:attrName>
                                        </p:attrNameLst>
                                      </p:cBhvr>
                                      <p:to>
                                        <p:strVal val="hidden"/>
                                      </p:to>
                                    </p:set>
                                  </p:childTnLst>
                                </p:cTn>
                              </p:par>
                            </p:childTnLst>
                          </p:cTn>
                        </p:par>
                        <p:par>
                          <p:cTn id="138" fill="hold">
                            <p:stCondLst>
                              <p:cond delay="500"/>
                            </p:stCondLst>
                            <p:childTnLst>
                              <p:par>
                                <p:cTn id="139" presetID="1" presetClass="exit" presetSubtype="0" fill="hold" nodeType="afterEffect">
                                  <p:stCondLst>
                                    <p:cond delay="0"/>
                                  </p:stCondLst>
                                  <p:childTnLst>
                                    <p:set>
                                      <p:cBhvr>
                                        <p:cTn id="140" dur="1" fill="hold">
                                          <p:stCondLst>
                                            <p:cond delay="0"/>
                                          </p:stCondLst>
                                        </p:cTn>
                                        <p:tgtEl>
                                          <p:spTgt spid="41"/>
                                        </p:tgtEl>
                                        <p:attrNameLst>
                                          <p:attrName>style.visibility</p:attrName>
                                        </p:attrNameLst>
                                      </p:cBhvr>
                                      <p:to>
                                        <p:strVal val="hidden"/>
                                      </p:to>
                                    </p:set>
                                  </p:childTnLst>
                                </p:cTn>
                              </p:par>
                              <p:par>
                                <p:cTn id="141" presetID="1" presetClass="exit" presetSubtype="0" fill="hold" nodeType="withEffect">
                                  <p:stCondLst>
                                    <p:cond delay="0"/>
                                  </p:stCondLst>
                                  <p:childTnLst>
                                    <p:set>
                                      <p:cBhvr>
                                        <p:cTn id="142" dur="1" fill="hold">
                                          <p:stCondLst>
                                            <p:cond delay="0"/>
                                          </p:stCondLst>
                                        </p:cTn>
                                        <p:tgtEl>
                                          <p:spTgt spid="43"/>
                                        </p:tgtEl>
                                        <p:attrNameLst>
                                          <p:attrName>style.visibility</p:attrName>
                                        </p:attrNameLst>
                                      </p:cBhvr>
                                      <p:to>
                                        <p:strVal val="hidden"/>
                                      </p:to>
                                    </p:set>
                                  </p:childTnLst>
                                </p:cTn>
                              </p:par>
                              <p:par>
                                <p:cTn id="143" presetID="1" presetClass="entr" presetSubtype="0" fill="hold" nodeType="withEffect">
                                  <p:stCondLst>
                                    <p:cond delay="0"/>
                                  </p:stCondLst>
                                  <p:childTnLst>
                                    <p:set>
                                      <p:cBhvr>
                                        <p:cTn id="144" dur="1" fill="hold">
                                          <p:stCondLst>
                                            <p:cond delay="0"/>
                                          </p:stCondLst>
                                        </p:cTn>
                                        <p:tgtEl>
                                          <p:spTgt spid="42"/>
                                        </p:tgtEl>
                                        <p:attrNameLst>
                                          <p:attrName>style.visibility</p:attrName>
                                        </p:attrNameLst>
                                      </p:cBhvr>
                                      <p:to>
                                        <p:strVal val="visible"/>
                                      </p:to>
                                    </p:set>
                                  </p:childTnLst>
                                </p:cTn>
                              </p:par>
                              <p:par>
                                <p:cTn id="145" presetID="1" presetClass="mediacall" presetSubtype="0" fill="hold" nodeType="withEffect">
                                  <p:stCondLst>
                                    <p:cond delay="0"/>
                                  </p:stCondLst>
                                  <p:childTnLst>
                                    <p:cmd type="call" cmd="playFrom(0.0)">
                                      <p:cBhvr>
                                        <p:cTn id="146" dur="1776" fill="hold"/>
                                        <p:tgtEl>
                                          <p:spTgt spid="64"/>
                                        </p:tgtEl>
                                      </p:cBhvr>
                                    </p:cmd>
                                  </p:childTnLst>
                                </p:cTn>
                              </p:par>
                              <p:par>
                                <p:cTn id="147" presetID="42" presetClass="path" presetSubtype="0" accel="50000" decel="50000" fill="hold" nodeType="withEffect">
                                  <p:stCondLst>
                                    <p:cond delay="1000"/>
                                  </p:stCondLst>
                                  <p:childTnLst>
                                    <p:animMotion origin="layout" path="M -0.00022 -0.00019 L 0.00488 0.29109 " pathEditMode="relative" rAng="0" ptsTypes="AA">
                                      <p:cBhvr>
                                        <p:cTn id="148" dur="500" fill="hold"/>
                                        <p:tgtEl>
                                          <p:spTgt spid="44"/>
                                        </p:tgtEl>
                                        <p:attrNameLst>
                                          <p:attrName>ppt_x</p:attrName>
                                          <p:attrName>ppt_y</p:attrName>
                                        </p:attrNameLst>
                                      </p:cBhvr>
                                      <p:rCtr x="250" y="14564"/>
                                    </p:animMotion>
                                  </p:childTnLst>
                                </p:cTn>
                              </p:par>
                              <p:par>
                                <p:cTn id="149" presetID="6" presetClass="emph" presetSubtype="0" fill="hold" nodeType="withEffect">
                                  <p:stCondLst>
                                    <p:cond delay="1000"/>
                                  </p:stCondLst>
                                  <p:childTnLst>
                                    <p:animScale>
                                      <p:cBhvr>
                                        <p:cTn id="150" dur="300" fill="hold"/>
                                        <p:tgtEl>
                                          <p:spTgt spid="44"/>
                                        </p:tgtEl>
                                      </p:cBhvr>
                                      <p:by x="50000" y="50000"/>
                                    </p:animScale>
                                  </p:childTnLst>
                                </p:cTn>
                              </p:par>
                              <p:par>
                                <p:cTn id="151" presetID="1" presetClass="mediacall" presetSubtype="0" fill="hold" nodeType="withEffect">
                                  <p:stCondLst>
                                    <p:cond delay="1500"/>
                                  </p:stCondLst>
                                  <p:childTnLst>
                                    <p:cmd type="call" cmd="playFrom(0.0)">
                                      <p:cBhvr>
                                        <p:cTn id="152" dur="1200" fill="hold"/>
                                        <p:tgtEl>
                                          <p:spTgt spid="15"/>
                                        </p:tgtEl>
                                      </p:cBhvr>
                                    </p:cmd>
                                  </p:childTnLst>
                                </p:cTn>
                              </p:par>
                              <p:par>
                                <p:cTn id="153" presetID="42" presetClass="path" presetSubtype="0" accel="50000" decel="50000" fill="hold" nodeType="withEffect">
                                  <p:stCondLst>
                                    <p:cond delay="1500"/>
                                  </p:stCondLst>
                                  <p:childTnLst>
                                    <p:animMotion origin="layout" path="M 0.00489 0.29109 L -0.09798 0.28993 " pathEditMode="relative" rAng="0" ptsTypes="AA">
                                      <p:cBhvr>
                                        <p:cTn id="154" dur="500" fill="hold"/>
                                        <p:tgtEl>
                                          <p:spTgt spid="44"/>
                                        </p:tgtEl>
                                        <p:attrNameLst>
                                          <p:attrName>ppt_x</p:attrName>
                                          <p:attrName>ppt_y</p:attrName>
                                        </p:attrNameLst>
                                      </p:cBhvr>
                                      <p:rCtr x="-5143" y="-58"/>
                                    </p:animMotion>
                                  </p:childTnLst>
                                </p:cTn>
                              </p:par>
                              <p:par>
                                <p:cTn id="155" presetID="8" presetClass="emph" presetSubtype="0" fill="hold" nodeType="withEffect">
                                  <p:stCondLst>
                                    <p:cond delay="1500"/>
                                  </p:stCondLst>
                                  <p:childTnLst>
                                    <p:animRot by="-21600000">
                                      <p:cBhvr>
                                        <p:cTn id="156" dur="500" fill="hold"/>
                                        <p:tgtEl>
                                          <p:spTgt spid="44"/>
                                        </p:tgtEl>
                                        <p:attrNameLst>
                                          <p:attrName>r</p:attrName>
                                        </p:attrNameLst>
                                      </p:cBhvr>
                                    </p:animRot>
                                  </p:childTnLst>
                                </p:cTn>
                              </p:par>
                            </p:childTnLst>
                          </p:cTn>
                        </p:par>
                      </p:childTnLst>
                    </p:cTn>
                  </p:par>
                </p:childTnLst>
              </p:cTn>
              <p:nextCondLst>
                <p:cond evt="onClick" delay="0">
                  <p:tgtEl>
                    <p:spTgt spid="72"/>
                  </p:tgtEl>
                </p:cond>
              </p:nextCondLst>
            </p:seq>
            <p:seq concurrent="1" nextAc="seek">
              <p:cTn id="157" restart="whenNotActive" fill="hold" evtFilter="cancelBubble" nodeType="interactiveSeq">
                <p:stCondLst>
                  <p:cond evt="onClick" delay="0">
                    <p:tgtEl>
                      <p:spTgt spid="73"/>
                    </p:tgtEl>
                  </p:cond>
                </p:stCondLst>
                <p:endSync evt="end" delay="0">
                  <p:rtn val="all"/>
                </p:endSync>
                <p:childTnLst>
                  <p:par>
                    <p:cTn id="158" fill="hold">
                      <p:stCondLst>
                        <p:cond delay="0"/>
                      </p:stCondLst>
                      <p:childTnLst>
                        <p:par>
                          <p:cTn id="159" fill="hold">
                            <p:stCondLst>
                              <p:cond delay="0"/>
                            </p:stCondLst>
                            <p:childTnLst>
                              <p:par>
                                <p:cTn id="160" presetID="10" presetClass="exit" presetSubtype="0" fill="hold" grpId="0" nodeType="clickEffect">
                                  <p:stCondLst>
                                    <p:cond delay="0"/>
                                  </p:stCondLst>
                                  <p:childTnLst>
                                    <p:animEffect transition="out" filter="fade">
                                      <p:cBhvr>
                                        <p:cTn id="161" dur="500"/>
                                        <p:tgtEl>
                                          <p:spTgt spid="73"/>
                                        </p:tgtEl>
                                      </p:cBhvr>
                                    </p:animEffect>
                                    <p:set>
                                      <p:cBhvr>
                                        <p:cTn id="162" dur="1" fill="hold">
                                          <p:stCondLst>
                                            <p:cond delay="499"/>
                                          </p:stCondLst>
                                        </p:cTn>
                                        <p:tgtEl>
                                          <p:spTgt spid="73"/>
                                        </p:tgtEl>
                                        <p:attrNameLst>
                                          <p:attrName>style.visibility</p:attrName>
                                        </p:attrNameLst>
                                      </p:cBhvr>
                                      <p:to>
                                        <p:strVal val="hidden"/>
                                      </p:to>
                                    </p:set>
                                  </p:childTnLst>
                                </p:cTn>
                              </p:par>
                              <p:par>
                                <p:cTn id="163" presetID="10" presetClass="exit" presetSubtype="0" fill="hold" nodeType="withEffect">
                                  <p:stCondLst>
                                    <p:cond delay="0"/>
                                  </p:stCondLst>
                                  <p:childTnLst>
                                    <p:animEffect transition="out" filter="fade">
                                      <p:cBhvr>
                                        <p:cTn id="164" dur="500"/>
                                        <p:tgtEl>
                                          <p:spTgt spid="97"/>
                                        </p:tgtEl>
                                      </p:cBhvr>
                                    </p:animEffect>
                                    <p:set>
                                      <p:cBhvr>
                                        <p:cTn id="165" dur="1" fill="hold">
                                          <p:stCondLst>
                                            <p:cond delay="499"/>
                                          </p:stCondLst>
                                        </p:cTn>
                                        <p:tgtEl>
                                          <p:spTgt spid="97"/>
                                        </p:tgtEl>
                                        <p:attrNameLst>
                                          <p:attrName>style.visibility</p:attrName>
                                        </p:attrNameLst>
                                      </p:cBhvr>
                                      <p:to>
                                        <p:strVal val="hidden"/>
                                      </p:to>
                                    </p:set>
                                  </p:childTnLst>
                                </p:cTn>
                              </p:par>
                              <p:par>
                                <p:cTn id="166" presetID="10" presetClass="exit" presetSubtype="0" fill="hold" nodeType="withEffect">
                                  <p:stCondLst>
                                    <p:cond delay="0"/>
                                  </p:stCondLst>
                                  <p:childTnLst>
                                    <p:animEffect transition="out" filter="fade">
                                      <p:cBhvr>
                                        <p:cTn id="167" dur="500"/>
                                        <p:tgtEl>
                                          <p:spTgt spid="96"/>
                                        </p:tgtEl>
                                      </p:cBhvr>
                                    </p:animEffect>
                                    <p:set>
                                      <p:cBhvr>
                                        <p:cTn id="168" dur="1" fill="hold">
                                          <p:stCondLst>
                                            <p:cond delay="499"/>
                                          </p:stCondLst>
                                        </p:cTn>
                                        <p:tgtEl>
                                          <p:spTgt spid="96"/>
                                        </p:tgtEl>
                                        <p:attrNameLst>
                                          <p:attrName>style.visibility</p:attrName>
                                        </p:attrNameLst>
                                      </p:cBhvr>
                                      <p:to>
                                        <p:strVal val="hidden"/>
                                      </p:to>
                                    </p:set>
                                  </p:childTnLst>
                                </p:cTn>
                              </p:par>
                              <p:par>
                                <p:cTn id="169" presetID="1" presetClass="mediacall" presetSubtype="0" fill="hold" nodeType="withEffect">
                                  <p:stCondLst>
                                    <p:cond delay="500"/>
                                  </p:stCondLst>
                                  <p:childTnLst>
                                    <p:cmd type="call" cmd="playFrom(0.0)">
                                      <p:cBhvr>
                                        <p:cTn id="170" dur="653" fill="hold"/>
                                        <p:tgtEl>
                                          <p:spTgt spid="39"/>
                                        </p:tgtEl>
                                      </p:cBhvr>
                                    </p:cmd>
                                  </p:childTnLst>
                                </p:cTn>
                              </p:par>
                            </p:childTnLst>
                          </p:cTn>
                        </p:par>
                        <p:par>
                          <p:cTn id="171" fill="hold">
                            <p:stCondLst>
                              <p:cond delay="1153"/>
                            </p:stCondLst>
                            <p:childTnLst>
                              <p:par>
                                <p:cTn id="172" presetID="1" presetClass="entr" presetSubtype="0" fill="hold" nodeType="afterEffect">
                                  <p:stCondLst>
                                    <p:cond delay="500"/>
                                  </p:stCondLst>
                                  <p:childTnLst>
                                    <p:set>
                                      <p:cBhvr>
                                        <p:cTn id="173" dur="1" fill="hold">
                                          <p:stCondLst>
                                            <p:cond delay="0"/>
                                          </p:stCondLst>
                                        </p:cTn>
                                        <p:tgtEl>
                                          <p:spTgt spid="100"/>
                                        </p:tgtEl>
                                        <p:attrNameLst>
                                          <p:attrName>style.visibility</p:attrName>
                                        </p:attrNameLst>
                                      </p:cBhvr>
                                      <p:to>
                                        <p:strVal val="visible"/>
                                      </p:to>
                                    </p:set>
                                  </p:childTnLst>
                                </p:cTn>
                              </p:par>
                              <p:par>
                                <p:cTn id="174" presetID="42" presetClass="path" presetSubtype="0" accel="50000" decel="50000" fill="hold" nodeType="withEffect">
                                  <p:stCondLst>
                                    <p:cond delay="500"/>
                                  </p:stCondLst>
                                  <p:childTnLst>
                                    <p:animMotion origin="layout" path="M -0.05426 0.02315 L 4.86111E-6 -2.96296E-6 " pathEditMode="relative" rAng="0" ptsTypes="AA">
                                      <p:cBhvr>
                                        <p:cTn id="175" dur="1500" fill="hold"/>
                                        <p:tgtEl>
                                          <p:spTgt spid="100"/>
                                        </p:tgtEl>
                                        <p:attrNameLst>
                                          <p:attrName>ppt_x</p:attrName>
                                          <p:attrName>ppt_y</p:attrName>
                                        </p:attrNameLst>
                                      </p:cBhvr>
                                      <p:rCtr x="2713" y="-1157"/>
                                    </p:animMotion>
                                  </p:childTnLst>
                                </p:cTn>
                              </p:par>
                              <p:par>
                                <p:cTn id="176" presetID="1" presetClass="mediacall" presetSubtype="0" fill="hold" nodeType="withEffect">
                                  <p:stCondLst>
                                    <p:cond delay="1000"/>
                                  </p:stCondLst>
                                  <p:childTnLst>
                                    <p:cmd type="call" cmd="playFrom(0.0)">
                                      <p:cBhvr>
                                        <p:cTn id="177" dur="648" fill="hold"/>
                                        <p:tgtEl>
                                          <p:spTgt spid="36"/>
                                        </p:tgtEl>
                                      </p:cBhvr>
                                    </p:cmd>
                                  </p:childTnLst>
                                </p:cTn>
                              </p:par>
                              <p:par>
                                <p:cTn id="178" presetID="8" presetClass="emph" presetSubtype="0" fill="hold" nodeType="withEffect">
                                  <p:stCondLst>
                                    <p:cond delay="1000"/>
                                  </p:stCondLst>
                                  <p:childTnLst>
                                    <p:animRot by="-3600000">
                                      <p:cBhvr>
                                        <p:cTn id="179" dur="750" fill="hold"/>
                                        <p:tgtEl>
                                          <p:spTgt spid="100"/>
                                        </p:tgtEl>
                                        <p:attrNameLst>
                                          <p:attrName>r</p:attrName>
                                        </p:attrNameLst>
                                      </p:cBhvr>
                                    </p:animRot>
                                  </p:childTnLst>
                                </p:cTn>
                              </p:par>
                              <p:par>
                                <p:cTn id="180" presetID="2" presetClass="entr" presetSubtype="4" fill="hold" nodeType="withEffect">
                                  <p:stCondLst>
                                    <p:cond delay="500"/>
                                  </p:stCondLst>
                                  <p:childTnLst>
                                    <p:set>
                                      <p:cBhvr>
                                        <p:cTn id="181" dur="1" fill="hold">
                                          <p:stCondLst>
                                            <p:cond delay="0"/>
                                          </p:stCondLst>
                                        </p:cTn>
                                        <p:tgtEl>
                                          <p:spTgt spid="20"/>
                                        </p:tgtEl>
                                        <p:attrNameLst>
                                          <p:attrName>style.visibility</p:attrName>
                                        </p:attrNameLst>
                                      </p:cBhvr>
                                      <p:to>
                                        <p:strVal val="visible"/>
                                      </p:to>
                                    </p:set>
                                    <p:anim calcmode="lin" valueType="num">
                                      <p:cBhvr additive="base">
                                        <p:cTn id="182" dur="500" fill="hold"/>
                                        <p:tgtEl>
                                          <p:spTgt spid="20"/>
                                        </p:tgtEl>
                                        <p:attrNameLst>
                                          <p:attrName>ppt_x</p:attrName>
                                        </p:attrNameLst>
                                      </p:cBhvr>
                                      <p:tavLst>
                                        <p:tav tm="0">
                                          <p:val>
                                            <p:strVal val="#ppt_x"/>
                                          </p:val>
                                        </p:tav>
                                        <p:tav tm="100000">
                                          <p:val>
                                            <p:strVal val="#ppt_x"/>
                                          </p:val>
                                        </p:tav>
                                      </p:tavLst>
                                    </p:anim>
                                    <p:anim calcmode="lin" valueType="num">
                                      <p:cBhvr additive="base">
                                        <p:cTn id="183" dur="500" fill="hold"/>
                                        <p:tgtEl>
                                          <p:spTgt spid="20"/>
                                        </p:tgtEl>
                                        <p:attrNameLst>
                                          <p:attrName>ppt_y</p:attrName>
                                        </p:attrNameLst>
                                      </p:cBhvr>
                                      <p:tavLst>
                                        <p:tav tm="0">
                                          <p:val>
                                            <p:strVal val="1+#ppt_h/2"/>
                                          </p:val>
                                        </p:tav>
                                        <p:tav tm="100000">
                                          <p:val>
                                            <p:strVal val="#ppt_y"/>
                                          </p:val>
                                        </p:tav>
                                      </p:tavLst>
                                    </p:anim>
                                  </p:childTnLst>
                                </p:cTn>
                              </p:par>
                            </p:childTnLst>
                          </p:cTn>
                        </p:par>
                        <p:par>
                          <p:cTn id="184" fill="hold">
                            <p:stCondLst>
                              <p:cond delay="3153"/>
                            </p:stCondLst>
                            <p:childTnLst>
                              <p:par>
                                <p:cTn id="185" presetID="1" presetClass="exit" presetSubtype="0" fill="hold" nodeType="afterEffect">
                                  <p:stCondLst>
                                    <p:cond delay="0"/>
                                  </p:stCondLst>
                                  <p:childTnLst>
                                    <p:set>
                                      <p:cBhvr>
                                        <p:cTn id="186" dur="1" fill="hold">
                                          <p:stCondLst>
                                            <p:cond delay="0"/>
                                          </p:stCondLst>
                                        </p:cTn>
                                        <p:tgtEl>
                                          <p:spTgt spid="41"/>
                                        </p:tgtEl>
                                        <p:attrNameLst>
                                          <p:attrName>style.visibility</p:attrName>
                                        </p:attrNameLst>
                                      </p:cBhvr>
                                      <p:to>
                                        <p:strVal val="hidden"/>
                                      </p:to>
                                    </p:set>
                                  </p:childTnLst>
                                </p:cTn>
                              </p:par>
                              <p:par>
                                <p:cTn id="187" presetID="42" presetClass="path" presetSubtype="0" repeatCount="indefinite" accel="50000" decel="50000" autoRev="1" fill="hold" nodeType="withEffect">
                                  <p:stCondLst>
                                    <p:cond delay="1500"/>
                                  </p:stCondLst>
                                  <p:childTnLst>
                                    <p:animMotion origin="layout" path="M 3.68056E-6 -4.32099E-7 L 0.00021 0.01678 " pathEditMode="relative" rAng="0" ptsTypes="AA">
                                      <p:cBhvr>
                                        <p:cTn id="188" dur="1500" fill="hold"/>
                                        <p:tgtEl>
                                          <p:spTgt spid="100"/>
                                        </p:tgtEl>
                                        <p:attrNameLst>
                                          <p:attrName>ppt_x</p:attrName>
                                          <p:attrName>ppt_y</p:attrName>
                                        </p:attrNameLst>
                                      </p:cBhvr>
                                      <p:rCtr x="11" y="829"/>
                                    </p:animMotion>
                                  </p:childTnLst>
                                </p:cTn>
                              </p:par>
                              <p:par>
                                <p:cTn id="189" presetID="1" presetClass="exit" presetSubtype="0" fill="hold" nodeType="withEffect">
                                  <p:stCondLst>
                                    <p:cond delay="0"/>
                                  </p:stCondLst>
                                  <p:childTnLst>
                                    <p:set>
                                      <p:cBhvr>
                                        <p:cTn id="190" dur="1" fill="hold">
                                          <p:stCondLst>
                                            <p:cond delay="0"/>
                                          </p:stCondLst>
                                        </p:cTn>
                                        <p:tgtEl>
                                          <p:spTgt spid="42"/>
                                        </p:tgtEl>
                                        <p:attrNameLst>
                                          <p:attrName>style.visibility</p:attrName>
                                        </p:attrNameLst>
                                      </p:cBhvr>
                                      <p:to>
                                        <p:strVal val="hidden"/>
                                      </p:to>
                                    </p:set>
                                  </p:childTnLst>
                                </p:cTn>
                              </p:par>
                              <p:par>
                                <p:cTn id="191" presetID="1" presetClass="entr" presetSubtype="0" fill="hold" nodeType="withEffect">
                                  <p:stCondLst>
                                    <p:cond delay="0"/>
                                  </p:stCondLst>
                                  <p:childTnLst>
                                    <p:set>
                                      <p:cBhvr>
                                        <p:cTn id="192" dur="1" fill="hold">
                                          <p:stCondLst>
                                            <p:cond delay="0"/>
                                          </p:stCondLst>
                                        </p:cTn>
                                        <p:tgtEl>
                                          <p:spTgt spid="43"/>
                                        </p:tgtEl>
                                        <p:attrNameLst>
                                          <p:attrName>style.visibility</p:attrName>
                                        </p:attrNameLst>
                                      </p:cBhvr>
                                      <p:to>
                                        <p:strVal val="visible"/>
                                      </p:to>
                                    </p:set>
                                  </p:childTnLst>
                                </p:cTn>
                              </p:par>
                              <p:par>
                                <p:cTn id="193" presetID="1" presetClass="mediacall" presetSubtype="0" fill="hold" nodeType="withEffect">
                                  <p:stCondLst>
                                    <p:cond delay="0"/>
                                  </p:stCondLst>
                                  <p:childTnLst>
                                    <p:cmd type="call" cmd="playFrom(0.0)">
                                      <p:cBhvr>
                                        <p:cTn id="194" dur="1311" fill="hold"/>
                                        <p:tgtEl>
                                          <p:spTgt spid="35"/>
                                        </p:tgtEl>
                                      </p:cBhvr>
                                    </p:cmd>
                                  </p:childTnLst>
                                </p:cTn>
                              </p:par>
                              <p:par>
                                <p:cTn id="195" presetID="10" presetClass="exit" presetSubtype="0" fill="hold" nodeType="withEffect">
                                  <p:stCondLst>
                                    <p:cond delay="250"/>
                                  </p:stCondLst>
                                  <p:childTnLst>
                                    <p:animEffect transition="out" filter="fade">
                                      <p:cBhvr>
                                        <p:cTn id="196" dur="500"/>
                                        <p:tgtEl>
                                          <p:spTgt spid="103"/>
                                        </p:tgtEl>
                                      </p:cBhvr>
                                    </p:animEffect>
                                    <p:set>
                                      <p:cBhvr>
                                        <p:cTn id="197" dur="1" fill="hold">
                                          <p:stCondLst>
                                            <p:cond delay="499"/>
                                          </p:stCondLst>
                                        </p:cTn>
                                        <p:tgtEl>
                                          <p:spTgt spid="103"/>
                                        </p:tgtEl>
                                        <p:attrNameLst>
                                          <p:attrName>style.visibility</p:attrName>
                                        </p:attrNameLst>
                                      </p:cBhvr>
                                      <p:to>
                                        <p:strVal val="hidden"/>
                                      </p:to>
                                    </p:set>
                                  </p:childTnLst>
                                </p:cTn>
                              </p:par>
                              <p:par>
                                <p:cTn id="198" presetID="10" presetClass="exit" presetSubtype="0" fill="hold" nodeType="withEffect">
                                  <p:stCondLst>
                                    <p:cond delay="250"/>
                                  </p:stCondLst>
                                  <p:childTnLst>
                                    <p:animEffect transition="out" filter="fade">
                                      <p:cBhvr>
                                        <p:cTn id="199" dur="500"/>
                                        <p:tgtEl>
                                          <p:spTgt spid="48"/>
                                        </p:tgtEl>
                                      </p:cBhvr>
                                    </p:animEffect>
                                    <p:set>
                                      <p:cBhvr>
                                        <p:cTn id="200" dur="1" fill="hold">
                                          <p:stCondLst>
                                            <p:cond delay="499"/>
                                          </p:stCondLst>
                                        </p:cTn>
                                        <p:tgtEl>
                                          <p:spTgt spid="48"/>
                                        </p:tgtEl>
                                        <p:attrNameLst>
                                          <p:attrName>style.visibility</p:attrName>
                                        </p:attrNameLst>
                                      </p:cBhvr>
                                      <p:to>
                                        <p:strVal val="hidden"/>
                                      </p:to>
                                    </p:set>
                                  </p:childTnLst>
                                </p:cTn>
                              </p:par>
                              <p:par>
                                <p:cTn id="201" presetID="10" presetClass="exit" presetSubtype="0" fill="hold" nodeType="withEffect">
                                  <p:stCondLst>
                                    <p:cond delay="250"/>
                                  </p:stCondLst>
                                  <p:childTnLst>
                                    <p:animEffect transition="out" filter="fade">
                                      <p:cBhvr>
                                        <p:cTn id="202" dur="500"/>
                                        <p:tgtEl>
                                          <p:spTgt spid="44"/>
                                        </p:tgtEl>
                                      </p:cBhvr>
                                    </p:animEffect>
                                    <p:set>
                                      <p:cBhvr>
                                        <p:cTn id="203" dur="1" fill="hold">
                                          <p:stCondLst>
                                            <p:cond delay="499"/>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73"/>
                  </p:tgtEl>
                </p:cond>
              </p:nextCondLst>
            </p:seq>
          </p:childTnLst>
        </p:cTn>
      </p:par>
    </p:tnLst>
    <p:bldLst>
      <p:bldP spid="69" grpId="0" animBg="1"/>
      <p:bldP spid="70" grpId="0" animBg="1"/>
      <p:bldP spid="71" grpId="0" animBg="1"/>
      <p:bldP spid="72" grpId="0" animBg="1"/>
      <p:bldP spid="7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Hidden Bear Trigger"/>
          <p:cNvSpPr/>
          <p:nvPr/>
        </p:nvSpPr>
        <p:spPr>
          <a:xfrm>
            <a:off x="3599501" y="4413250"/>
            <a:ext cx="810099" cy="8135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Back Grass"/>
          <p:cNvSpPr/>
          <p:nvPr/>
        </p:nvSpPr>
        <p:spPr>
          <a:xfrm>
            <a:off x="-28239" y="3898900"/>
            <a:ext cx="14658639" cy="4330700"/>
          </a:xfrm>
          <a:prstGeom prst="rect">
            <a:avLst/>
          </a:prstGeom>
          <a:gradFill flip="none" rotWithShape="1">
            <a:gsLst>
              <a:gs pos="0">
                <a:srgbClr val="2C6129">
                  <a:lumMod val="100000"/>
                </a:srgbClr>
              </a:gs>
              <a:gs pos="50000">
                <a:srgbClr val="4E953B"/>
              </a:gs>
              <a:gs pos="100000">
                <a:srgbClr val="5FBC58"/>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Sky and Clouds"/>
          <p:cNvPicPr>
            <a:picLocks noChangeAspect="1"/>
          </p:cNvPicPr>
          <p:nvPr/>
        </p:nvPicPr>
        <p:blipFill rotWithShape="1">
          <a:blip r:embed="rId16" cstate="print">
            <a:extLst>
              <a:ext uri="{28A0092B-C50C-407E-A947-70E740481C1C}">
                <a14:useLocalDpi xmlns:a14="http://schemas.microsoft.com/office/drawing/2010/main" val="0"/>
              </a:ext>
            </a:extLst>
          </a:blip>
          <a:srcRect t="14818" b="43216"/>
          <a:stretch/>
        </p:blipFill>
        <p:spPr>
          <a:xfrm>
            <a:off x="-28238" y="0"/>
            <a:ext cx="14658638" cy="3898900"/>
          </a:xfrm>
          <a:prstGeom prst="rect">
            <a:avLst/>
          </a:prstGeom>
        </p:spPr>
      </p:pic>
      <p:pic>
        <p:nvPicPr>
          <p:cNvPr id="64" name="Black bear breath.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1569158" y="8881197"/>
            <a:ext cx="487363" cy="487363"/>
          </a:xfrm>
          <a:prstGeom prst="rect">
            <a:avLst/>
          </a:prstGeom>
        </p:spPr>
      </p:pic>
      <p:pic>
        <p:nvPicPr>
          <p:cNvPr id="35" name="Black Bear Sad.mp3">
            <a:hlinkClick r:id="" action="ppaction://media"/>
          </p:cNvPr>
          <p:cNvPicPr>
            <a:picLocks noChangeAspect="1"/>
          </p:cNvPicPr>
          <p:nvPr>
            <a:audioFile r:link="rId3"/>
            <p:extLst>
              <p:ext uri="{DAA4B4D4-6D71-4841-9C94-3DE7FCFB9230}">
                <p14:media xmlns:p14="http://schemas.microsoft.com/office/powerpoint/2010/main" r:embed="rId4">
                  <p14:trim st="464.2218" end="732.2261999999999"/>
                </p14:media>
              </p:ext>
            </p:extLst>
          </p:nvPr>
        </p:nvPicPr>
        <p:blipFill>
          <a:blip r:embed="rId17"/>
          <a:stretch>
            <a:fillRect/>
          </a:stretch>
        </p:blipFill>
        <p:spPr>
          <a:xfrm>
            <a:off x="4608080" y="8882941"/>
            <a:ext cx="487363" cy="487363"/>
          </a:xfrm>
          <a:prstGeom prst="rect">
            <a:avLst/>
          </a:prstGeom>
        </p:spPr>
      </p:pic>
      <p:pic>
        <p:nvPicPr>
          <p:cNvPr id="36" name="worm squeak.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5866205" y="8931750"/>
            <a:ext cx="487363" cy="487363"/>
          </a:xfrm>
          <a:prstGeom prst="rect">
            <a:avLst/>
          </a:prstGeom>
        </p:spPr>
      </p:pic>
      <p:pic>
        <p:nvPicPr>
          <p:cNvPr id="33" name="crunching grass.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7"/>
          <a:stretch>
            <a:fillRect/>
          </a:stretch>
        </p:blipFill>
        <p:spPr>
          <a:xfrm>
            <a:off x="3190337" y="8881198"/>
            <a:ext cx="487363" cy="487363"/>
          </a:xfrm>
          <a:prstGeom prst="rect">
            <a:avLst/>
          </a:prstGeom>
        </p:spPr>
      </p:pic>
      <p:pic>
        <p:nvPicPr>
          <p:cNvPr id="39" name="biting-an-appl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8"/>
          <a:stretch>
            <a:fillRect/>
          </a:stretch>
        </p:blipFill>
        <p:spPr>
          <a:xfrm>
            <a:off x="2218530" y="9636918"/>
            <a:ext cx="487363" cy="487363"/>
          </a:xfrm>
          <a:prstGeom prst="rect">
            <a:avLst/>
          </a:prstGeom>
        </p:spPr>
      </p:pic>
      <p:pic>
        <p:nvPicPr>
          <p:cNvPr id="15" name="ball drop.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17"/>
          <a:stretch>
            <a:fillRect/>
          </a:stretch>
        </p:blipFill>
        <p:spPr>
          <a:xfrm>
            <a:off x="3517187" y="9636917"/>
            <a:ext cx="487363" cy="487363"/>
          </a:xfrm>
          <a:prstGeom prst="rect">
            <a:avLst/>
          </a:prstGeom>
        </p:spPr>
      </p:pic>
      <p:pic>
        <p:nvPicPr>
          <p:cNvPr id="16" name="harp glissando up.mp3">
            <a:hlinkClick r:id="" action="ppaction://media"/>
          </p:cNvPr>
          <p:cNvPicPr>
            <a:picLocks noChangeAspect="1"/>
          </p:cNvPicPr>
          <p:nvPr>
            <a:audioFile r:link="rId3"/>
            <p:extLst>
              <p:ext uri="{DAA4B4D4-6D71-4841-9C94-3DE7FCFB9230}">
                <p14:media xmlns:p14="http://schemas.microsoft.com/office/powerpoint/2010/main" r:embed="rId13">
                  <p14:trim end="500.816"/>
                  <p14:fade out="100"/>
                </p14:media>
              </p:ext>
            </p:extLst>
          </p:nvPr>
        </p:nvPicPr>
        <p:blipFill>
          <a:blip r:embed="rId17"/>
          <a:stretch>
            <a:fillRect/>
          </a:stretch>
        </p:blipFill>
        <p:spPr>
          <a:xfrm>
            <a:off x="4707334" y="9636918"/>
            <a:ext cx="487363" cy="487363"/>
          </a:xfrm>
          <a:prstGeom prst="rect">
            <a:avLst/>
          </a:prstGeom>
        </p:spPr>
      </p:pic>
      <p:pic>
        <p:nvPicPr>
          <p:cNvPr id="124" name="Background Trees 2"/>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459858" y="699826"/>
            <a:ext cx="16697010" cy="3478998"/>
          </a:xfrm>
          <a:prstGeom prst="rect">
            <a:avLst/>
          </a:prstGeom>
        </p:spPr>
      </p:pic>
      <p:pic>
        <p:nvPicPr>
          <p:cNvPr id="4" name="Background Trees 1"/>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889638" y="543287"/>
            <a:ext cx="17491018" cy="4549259"/>
          </a:xfrm>
          <a:prstGeom prst="rect">
            <a:avLst/>
          </a:prstGeom>
        </p:spPr>
      </p:pic>
      <p:pic>
        <p:nvPicPr>
          <p:cNvPr id="20" name="Sorry Sign (Top)"/>
          <p:cNvPicPr>
            <a:picLocks noChangeAspect="1"/>
          </p:cNvPicPr>
          <p:nvPr/>
        </p:nvPicPr>
        <p:blipFill rotWithShape="1">
          <a:blip r:embed="rId21" cstate="print">
            <a:extLst>
              <a:ext uri="{28A0092B-C50C-407E-A947-70E740481C1C}">
                <a14:useLocalDpi xmlns:a14="http://schemas.microsoft.com/office/drawing/2010/main" val="0"/>
              </a:ext>
            </a:extLst>
          </a:blip>
          <a:srcRect b="9243"/>
          <a:stretch/>
        </p:blipFill>
        <p:spPr>
          <a:xfrm>
            <a:off x="5799673" y="-644236"/>
            <a:ext cx="2977695" cy="3629263"/>
          </a:xfrm>
          <a:prstGeom prst="rect">
            <a:avLst/>
          </a:prstGeom>
        </p:spPr>
      </p:pic>
      <p:pic>
        <p:nvPicPr>
          <p:cNvPr id="99" name="Bad Apple Back"/>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6379642" y="573196"/>
            <a:ext cx="1824274" cy="1876396"/>
          </a:xfrm>
          <a:prstGeom prst="rect">
            <a:avLst/>
          </a:prstGeom>
        </p:spPr>
      </p:pic>
      <p:pic>
        <p:nvPicPr>
          <p:cNvPr id="100" name="Worm"/>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rot="3152873">
            <a:off x="7571657" y="1005866"/>
            <a:ext cx="897515" cy="623452"/>
          </a:xfrm>
          <a:prstGeom prst="rect">
            <a:avLst/>
          </a:prstGeom>
          <a:effectLst>
            <a:outerShdw blurRad="50800" dist="38100" dir="2700000" algn="tl" rotWithShape="0">
              <a:prstClr val="black">
                <a:alpha val="40000"/>
              </a:prstClr>
            </a:outerShdw>
          </a:effectLst>
        </p:spPr>
      </p:pic>
      <p:pic>
        <p:nvPicPr>
          <p:cNvPr id="101" name="Bad Apple Front"/>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6379642" y="573196"/>
            <a:ext cx="1824274" cy="1876396"/>
          </a:xfrm>
          <a:prstGeom prst="rect">
            <a:avLst/>
          </a:prstGeom>
        </p:spPr>
      </p:pic>
      <p:pic>
        <p:nvPicPr>
          <p:cNvPr id="92" name="Tree 3"/>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9401133" y="-764754"/>
            <a:ext cx="5733399" cy="6987754"/>
          </a:xfrm>
          <a:prstGeom prst="rect">
            <a:avLst/>
          </a:prstGeom>
        </p:spPr>
      </p:pic>
      <p:pic>
        <p:nvPicPr>
          <p:cNvPr id="90" name="Tree 2"/>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4390829" y="-764754"/>
            <a:ext cx="5733399" cy="6987754"/>
          </a:xfrm>
          <a:prstGeom prst="rect">
            <a:avLst/>
          </a:prstGeom>
        </p:spPr>
      </p:pic>
      <p:pic>
        <p:nvPicPr>
          <p:cNvPr id="17" name="Tree 1"/>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625256" y="-764754"/>
            <a:ext cx="5733399" cy="6987754"/>
          </a:xfrm>
          <a:prstGeom prst="rect">
            <a:avLst/>
          </a:prstGeom>
        </p:spPr>
      </p:pic>
      <p:pic>
        <p:nvPicPr>
          <p:cNvPr id="103" name="Red Apple 1"/>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1555845" y="596994"/>
            <a:ext cx="1488144" cy="1828800"/>
          </a:xfrm>
          <a:prstGeom prst="rect">
            <a:avLst/>
          </a:prstGeom>
          <a:effectLst>
            <a:outerShdw blurRad="50800" dist="38100" dir="2700000" algn="tl" rotWithShape="0">
              <a:prstClr val="black">
                <a:alpha val="40000"/>
              </a:prstClr>
            </a:outerShdw>
          </a:effectLst>
        </p:spPr>
      </p:pic>
      <p:pic>
        <p:nvPicPr>
          <p:cNvPr id="104" name="Red Apple 3"/>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11574560" y="596994"/>
            <a:ext cx="1488144" cy="1828800"/>
          </a:xfrm>
          <a:prstGeom prst="rect">
            <a:avLst/>
          </a:prstGeom>
          <a:effectLst>
            <a:outerShdw blurRad="50800" dist="38100" dir="2700000" algn="tl" rotWithShape="0">
              <a:prstClr val="black">
                <a:alpha val="40000"/>
              </a:prstClr>
            </a:outerShdw>
          </a:effectLst>
        </p:spPr>
      </p:pic>
      <p:pic>
        <p:nvPicPr>
          <p:cNvPr id="51" name="Gold Apple 5"/>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11563555" y="4435040"/>
            <a:ext cx="1470025" cy="1828800"/>
          </a:xfrm>
          <a:prstGeom prst="rect">
            <a:avLst/>
          </a:prstGeom>
          <a:effectLst>
            <a:outerShdw blurRad="50800" dist="38100" dir="2700000" algn="tl" rotWithShape="0">
              <a:prstClr val="black">
                <a:alpha val="40000"/>
              </a:prstClr>
            </a:outerShdw>
          </a:effectLst>
        </p:spPr>
      </p:pic>
      <p:pic>
        <p:nvPicPr>
          <p:cNvPr id="49" name="Red Apple 4"/>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6557009" y="4442724"/>
            <a:ext cx="1488144" cy="1828800"/>
          </a:xfrm>
          <a:prstGeom prst="rect">
            <a:avLst/>
          </a:prstGeom>
          <a:effectLst>
            <a:outerShdw blurRad="50800" dist="38100" dir="2700000" algn="tl" rotWithShape="0">
              <a:prstClr val="black">
                <a:alpha val="40000"/>
              </a:prstClr>
            </a:outerShdw>
          </a:effectLst>
        </p:spPr>
      </p:pic>
      <p:pic>
        <p:nvPicPr>
          <p:cNvPr id="96" name="Tree 5"/>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9401133" y="3058477"/>
            <a:ext cx="5733399" cy="6987754"/>
          </a:xfrm>
          <a:prstGeom prst="rect">
            <a:avLst/>
          </a:prstGeom>
        </p:spPr>
      </p:pic>
      <p:pic>
        <p:nvPicPr>
          <p:cNvPr id="94" name="Tree 4"/>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4390829" y="3058477"/>
            <a:ext cx="5733399" cy="6987754"/>
          </a:xfrm>
          <a:prstGeom prst="rect">
            <a:avLst/>
          </a:prstGeom>
        </p:spPr>
      </p:pic>
      <p:pic>
        <p:nvPicPr>
          <p:cNvPr id="40" name="Bear Walk 2"/>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1475291" y="5248532"/>
            <a:ext cx="4826960" cy="3153514"/>
          </a:xfrm>
          <a:prstGeom prst="rect">
            <a:avLst/>
          </a:prstGeom>
          <a:effectLst>
            <a:outerShdw blurRad="50800" dist="38100" dir="2700000" algn="tl" rotWithShape="0">
              <a:prstClr val="black">
                <a:alpha val="40000"/>
              </a:prstClr>
            </a:outerShdw>
          </a:effectLst>
        </p:spPr>
      </p:pic>
      <p:pic>
        <p:nvPicPr>
          <p:cNvPr id="41" name="Bear Intro"/>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flipH="1">
            <a:off x="-665077" y="5050974"/>
            <a:ext cx="2938064" cy="3558783"/>
          </a:xfrm>
          <a:prstGeom prst="rect">
            <a:avLst/>
          </a:prstGeom>
          <a:effectLst>
            <a:outerShdw blurRad="50800" dist="38100" dir="2700000" algn="tl" rotWithShape="0">
              <a:prstClr val="black">
                <a:alpha val="40000"/>
              </a:prstClr>
            </a:outerShdw>
          </a:effectLst>
        </p:spPr>
      </p:pic>
      <p:pic>
        <p:nvPicPr>
          <p:cNvPr id="42" name="Bear Happy"/>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93159" y="4535046"/>
            <a:ext cx="2219726" cy="4003434"/>
          </a:xfrm>
          <a:prstGeom prst="rect">
            <a:avLst/>
          </a:prstGeom>
          <a:effectLst>
            <a:outerShdw blurRad="50800" dist="38100" dir="2700000" algn="tl" rotWithShape="0">
              <a:prstClr val="black">
                <a:alpha val="40000"/>
              </a:prstClr>
            </a:outerShdw>
          </a:effectLst>
        </p:spPr>
      </p:pic>
      <p:pic>
        <p:nvPicPr>
          <p:cNvPr id="43" name="Bear Sad"/>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flipH="1">
            <a:off x="-1200331" y="6106150"/>
            <a:ext cx="4421517" cy="2332781"/>
          </a:xfrm>
          <a:prstGeom prst="rect">
            <a:avLst/>
          </a:prstGeom>
          <a:effectLst>
            <a:outerShdw blurRad="50800" dist="38100" dir="2700000" algn="tl" rotWithShape="0">
              <a:prstClr val="black">
                <a:alpha val="40000"/>
              </a:prstClr>
            </a:outerShdw>
          </a:effectLst>
        </p:spPr>
      </p:pic>
      <p:pic>
        <p:nvPicPr>
          <p:cNvPr id="13" name="Wooden Sign 1"/>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0936" y="95735"/>
            <a:ext cx="4507992" cy="2944368"/>
          </a:xfrm>
          <a:prstGeom prst="rect">
            <a:avLst/>
          </a:prstGeom>
        </p:spPr>
      </p:pic>
      <p:pic>
        <p:nvPicPr>
          <p:cNvPr id="91" name="Wooden Sign 2"/>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037021" y="95735"/>
            <a:ext cx="4507992" cy="2944368"/>
          </a:xfrm>
          <a:prstGeom prst="rect">
            <a:avLst/>
          </a:prstGeom>
        </p:spPr>
      </p:pic>
      <p:pic>
        <p:nvPicPr>
          <p:cNvPr id="93" name="Wooden Sign 3"/>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0047325" y="95735"/>
            <a:ext cx="4507992" cy="2944368"/>
          </a:xfrm>
          <a:prstGeom prst="rect">
            <a:avLst/>
          </a:prstGeom>
        </p:spPr>
      </p:pic>
      <p:pic>
        <p:nvPicPr>
          <p:cNvPr id="95" name="Wooden Sign 4"/>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037021" y="3918966"/>
            <a:ext cx="4507992" cy="2944368"/>
          </a:xfrm>
          <a:prstGeom prst="rect">
            <a:avLst/>
          </a:prstGeom>
        </p:spPr>
      </p:pic>
      <p:pic>
        <p:nvPicPr>
          <p:cNvPr id="97" name="Wooden Sign 5"/>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0047325" y="3918966"/>
            <a:ext cx="4507992" cy="2944368"/>
          </a:xfrm>
          <a:prstGeom prst="rect">
            <a:avLst/>
          </a:prstGeom>
        </p:spPr>
      </p:pic>
      <p:sp>
        <p:nvSpPr>
          <p:cNvPr id="69" name="Text Box 1"/>
          <p:cNvSpPr/>
          <p:nvPr/>
        </p:nvSpPr>
        <p:spPr>
          <a:xfrm>
            <a:off x="75106" y="129146"/>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0" name="Text Box 2"/>
          <p:cNvSpPr/>
          <p:nvPr/>
        </p:nvSpPr>
        <p:spPr>
          <a:xfrm>
            <a:off x="5095443" y="129167"/>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1" name="Text Box 3"/>
          <p:cNvSpPr/>
          <p:nvPr/>
        </p:nvSpPr>
        <p:spPr>
          <a:xfrm>
            <a:off x="10100499" y="12827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2" name="Text Box 4"/>
          <p:cNvSpPr/>
          <p:nvPr/>
        </p:nvSpPr>
        <p:spPr>
          <a:xfrm>
            <a:off x="5095443" y="395097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3" name="Text Box 5"/>
          <p:cNvSpPr/>
          <p:nvPr/>
        </p:nvSpPr>
        <p:spPr>
          <a:xfrm>
            <a:off x="10105593" y="394768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Tree>
    <p:extLst>
      <p:ext uri="{BB962C8B-B14F-4D97-AF65-F5344CB8AC3E}">
        <p14:creationId xmlns:p14="http://schemas.microsoft.com/office/powerpoint/2010/main" val="3695353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1250" fill="hold"/>
                                        <p:tgtEl>
                                          <p:spTgt spid="40"/>
                                        </p:tgtEl>
                                        <p:attrNameLst>
                                          <p:attrName>ppt_x</p:attrName>
                                        </p:attrNameLst>
                                      </p:cBhvr>
                                      <p:tavLst>
                                        <p:tav tm="0">
                                          <p:val>
                                            <p:strVal val="0-#ppt_w/2"/>
                                          </p:val>
                                        </p:tav>
                                        <p:tav tm="100000">
                                          <p:val>
                                            <p:strVal val="#ppt_x"/>
                                          </p:val>
                                        </p:tav>
                                      </p:tavLst>
                                    </p:anim>
                                    <p:anim calcmode="lin" valueType="num">
                                      <p:cBhvr additive="base">
                                        <p:cTn id="8" dur="1250" fill="hold"/>
                                        <p:tgtEl>
                                          <p:spTgt spid="40"/>
                                        </p:tgtEl>
                                        <p:attrNameLst>
                                          <p:attrName>ppt_y</p:attrName>
                                        </p:attrNameLst>
                                      </p:cBhvr>
                                      <p:tavLst>
                                        <p:tav tm="0">
                                          <p:val>
                                            <p:strVal val="#ppt_y"/>
                                          </p:val>
                                        </p:tav>
                                        <p:tav tm="100000">
                                          <p:val>
                                            <p:strVal val="#ppt_y"/>
                                          </p:val>
                                        </p:tav>
                                      </p:tavLst>
                                    </p:anim>
                                  </p:childTnLst>
                                </p:cTn>
                              </p:par>
                              <p:par>
                                <p:cTn id="9" presetID="1" presetClass="mediacall" presetSubtype="0" fill="hold" nodeType="withEffect">
                                  <p:stCondLst>
                                    <p:cond delay="0"/>
                                  </p:stCondLst>
                                  <p:childTnLst>
                                    <p:cmd type="call" cmd="playFrom(0.0)">
                                      <p:cBhvr>
                                        <p:cTn id="10" dur="1750" fill="hold"/>
                                        <p:tgtEl>
                                          <p:spTgt spid="33"/>
                                        </p:tgtEl>
                                      </p:cBhvr>
                                    </p:cmd>
                                  </p:childTnLst>
                                </p:cTn>
                              </p:par>
                            </p:childTnLst>
                          </p:cTn>
                        </p:par>
                        <p:par>
                          <p:cTn id="11" fill="hold">
                            <p:stCondLst>
                              <p:cond delay="1750"/>
                            </p:stCondLst>
                            <p:childTnLst>
                              <p:par>
                                <p:cTn id="12" presetID="1" presetClass="exit" presetSubtype="0" fill="hold" nodeType="afterEffect">
                                  <p:stCondLst>
                                    <p:cond delay="0"/>
                                  </p:stCondLst>
                                  <p:childTnLst>
                                    <p:set>
                                      <p:cBhvr>
                                        <p:cTn id="13" dur="1" fill="hold">
                                          <p:stCondLst>
                                            <p:cond delay="0"/>
                                          </p:stCondLst>
                                        </p:cTn>
                                        <p:tgtEl>
                                          <p:spTgt spid="40"/>
                                        </p:tgtEl>
                                        <p:attrNameLst>
                                          <p:attrName>style.visibility</p:attrName>
                                        </p:attrNameLst>
                                      </p:cBhvr>
                                      <p:to>
                                        <p:strVal val="hidden"/>
                                      </p:to>
                                    </p:set>
                                  </p:childTnLst>
                                </p:cTn>
                              </p:par>
                              <p:par>
                                <p:cTn id="14" presetID="1" presetClass="entr" presetSubtype="0" fill="hold" nodeType="with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63636">
                <p:cTn id="16" fill="hold" display="0">
                  <p:stCondLst>
                    <p:cond delay="indefinite"/>
                  </p:stCondLst>
                  <p:endCondLst>
                    <p:cond evt="onStopAudio" delay="0">
                      <p:tgtEl>
                        <p:sldTgt/>
                      </p:tgtEl>
                    </p:cond>
                  </p:endCondLst>
                </p:cTn>
                <p:tgtEl>
                  <p:spTgt spid="39"/>
                </p:tgtEl>
              </p:cMediaNode>
            </p:audio>
            <p:audio>
              <p:cMediaNode vol="80000">
                <p:cTn id="17" fill="hold" display="0">
                  <p:stCondLst>
                    <p:cond delay="indefinite"/>
                  </p:stCondLst>
                  <p:endCondLst>
                    <p:cond evt="onStopAudio" delay="0">
                      <p:tgtEl>
                        <p:sldTgt/>
                      </p:tgtEl>
                    </p:cond>
                  </p:endCondLst>
                </p:cTn>
                <p:tgtEl>
                  <p:spTgt spid="15"/>
                </p:tgtEl>
              </p:cMediaNode>
            </p:audio>
            <p:audio>
              <p:cMediaNode vol="80000">
                <p:cTn id="18" fill="hold" display="0">
                  <p:stCondLst>
                    <p:cond delay="indefinite"/>
                  </p:stCondLst>
                  <p:endCondLst>
                    <p:cond evt="onStopAudio" delay="0">
                      <p:tgtEl>
                        <p:sldTgt/>
                      </p:tgtEl>
                    </p:cond>
                  </p:endCondLst>
                </p:cTn>
                <p:tgtEl>
                  <p:spTgt spid="16"/>
                </p:tgtEl>
              </p:cMediaNode>
            </p:audio>
            <p:audio>
              <p:cMediaNode vol="80000">
                <p:cTn id="19" fill="hold" display="0">
                  <p:stCondLst>
                    <p:cond delay="indefinite"/>
                  </p:stCondLst>
                  <p:endCondLst>
                    <p:cond evt="onStopAudio" delay="0">
                      <p:tgtEl>
                        <p:sldTgt/>
                      </p:tgtEl>
                    </p:cond>
                  </p:endCondLst>
                </p:cTn>
                <p:tgtEl>
                  <p:spTgt spid="33"/>
                </p:tgtEl>
              </p:cMediaNode>
            </p:audio>
            <p:audio>
              <p:cMediaNode vol="80000">
                <p:cTn id="20" fill="hold" display="0">
                  <p:stCondLst>
                    <p:cond delay="indefinite"/>
                  </p:stCondLst>
                  <p:endCondLst>
                    <p:cond evt="onStopAudio" delay="0">
                      <p:tgtEl>
                        <p:sldTgt/>
                      </p:tgtEl>
                    </p:cond>
                  </p:endCondLst>
                </p:cTn>
                <p:tgtEl>
                  <p:spTgt spid="36"/>
                </p:tgtEl>
              </p:cMediaNode>
            </p:audio>
            <p:audio>
              <p:cMediaNode vol="80000">
                <p:cTn id="21" fill="hold" display="0">
                  <p:stCondLst>
                    <p:cond delay="indefinite"/>
                  </p:stCondLst>
                  <p:endCondLst>
                    <p:cond evt="onStopAudio" delay="0">
                      <p:tgtEl>
                        <p:sldTgt/>
                      </p:tgtEl>
                    </p:cond>
                  </p:endCondLst>
                </p:cTn>
                <p:tgtEl>
                  <p:spTgt spid="35"/>
                </p:tgtEl>
              </p:cMediaNode>
            </p:audio>
            <p:audio>
              <p:cMediaNode vol="80000">
                <p:cTn id="22" fill="hold" display="0">
                  <p:stCondLst>
                    <p:cond delay="indefinite"/>
                  </p:stCondLst>
                  <p:endCondLst>
                    <p:cond evt="onStopAudio" delay="0">
                      <p:tgtEl>
                        <p:sldTgt/>
                      </p:tgtEl>
                    </p:cond>
                  </p:endCondLst>
                </p:cTn>
                <p:tgtEl>
                  <p:spTgt spid="64"/>
                </p:tgtEl>
              </p:cMediaNode>
            </p:audio>
            <p:seq concurrent="1" nextAc="seek">
              <p:cTn id="23" restart="whenNotActive" fill="hold" evtFilter="cancelBubble" nodeType="interactiveSeq">
                <p:stCondLst>
                  <p:cond evt="onClick" delay="0">
                    <p:tgtEl>
                      <p:spTgt spid="11"/>
                    </p:tgtEl>
                  </p:cond>
                </p:stCondLst>
                <p:endSync evt="end" delay="0">
                  <p:rtn val="all"/>
                </p:endSync>
                <p:childTnLst>
                  <p:par>
                    <p:cTn id="24" fill="hold">
                      <p:stCondLst>
                        <p:cond delay="0"/>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500"/>
                                        <p:tgtEl>
                                          <p:spTgt spid="42"/>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3"/>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seq concurrent="1" nextAc="seek">
              <p:cTn id="33" restart="whenNotActive" fill="hold" evtFilter="cancelBubble" nodeType="interactiveSeq">
                <p:stCondLst>
                  <p:cond evt="onClick" delay="0">
                    <p:tgtEl>
                      <p:spTgt spid="69"/>
                    </p:tgtEl>
                  </p:cond>
                </p:stCondLst>
                <p:endSync evt="end" delay="0">
                  <p:rtn val="all"/>
                </p:endSync>
                <p:childTnLst>
                  <p:par>
                    <p:cTn id="34" fill="hold">
                      <p:stCondLst>
                        <p:cond delay="0"/>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69"/>
                                        </p:tgtEl>
                                      </p:cBhvr>
                                    </p:animEffect>
                                    <p:set>
                                      <p:cBhvr>
                                        <p:cTn id="38" dur="1" fill="hold">
                                          <p:stCondLst>
                                            <p:cond delay="499"/>
                                          </p:stCondLst>
                                        </p:cTn>
                                        <p:tgtEl>
                                          <p:spTgt spid="69"/>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13"/>
                                        </p:tgtEl>
                                      </p:cBhvr>
                                    </p:animEffect>
                                    <p:set>
                                      <p:cBhvr>
                                        <p:cTn id="41" dur="1" fill="hold">
                                          <p:stCondLst>
                                            <p:cond delay="499"/>
                                          </p:stCondLst>
                                        </p:cTn>
                                        <p:tgtEl>
                                          <p:spTgt spid="13"/>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17"/>
                                        </p:tgtEl>
                                      </p:cBhvr>
                                    </p:animEffect>
                                    <p:set>
                                      <p:cBhvr>
                                        <p:cTn id="44" dur="1" fill="hold">
                                          <p:stCondLst>
                                            <p:cond delay="499"/>
                                          </p:stCondLst>
                                        </p:cTn>
                                        <p:tgtEl>
                                          <p:spTgt spid="17"/>
                                        </p:tgtEl>
                                        <p:attrNameLst>
                                          <p:attrName>style.visibility</p:attrName>
                                        </p:attrNameLst>
                                      </p:cBhvr>
                                      <p:to>
                                        <p:strVal val="hidden"/>
                                      </p:to>
                                    </p:set>
                                  </p:childTnLst>
                                </p:cTn>
                              </p:par>
                            </p:childTnLst>
                          </p:cTn>
                        </p:par>
                        <p:par>
                          <p:cTn id="45" fill="hold">
                            <p:stCondLst>
                              <p:cond delay="500"/>
                            </p:stCondLst>
                            <p:childTnLst>
                              <p:par>
                                <p:cTn id="46" presetID="1" presetClass="exit" presetSubtype="0" fill="hold" nodeType="afterEffect">
                                  <p:stCondLst>
                                    <p:cond delay="0"/>
                                  </p:stCondLst>
                                  <p:childTnLst>
                                    <p:set>
                                      <p:cBhvr>
                                        <p:cTn id="47" dur="1" fill="hold">
                                          <p:stCondLst>
                                            <p:cond delay="0"/>
                                          </p:stCondLst>
                                        </p:cTn>
                                        <p:tgtEl>
                                          <p:spTgt spid="41"/>
                                        </p:tgtEl>
                                        <p:attrNameLst>
                                          <p:attrName>style.visibility</p:attrName>
                                        </p:attrNameLst>
                                      </p:cBhvr>
                                      <p:to>
                                        <p:strVal val="hidden"/>
                                      </p:to>
                                    </p:set>
                                  </p:childTnLst>
                                </p:cTn>
                              </p:par>
                              <p:par>
                                <p:cTn id="48" presetID="1" presetClass="exit" presetSubtype="0" fill="hold" nodeType="withEffect">
                                  <p:stCondLst>
                                    <p:cond delay="0"/>
                                  </p:stCondLst>
                                  <p:childTnLst>
                                    <p:set>
                                      <p:cBhvr>
                                        <p:cTn id="49" dur="1" fill="hold">
                                          <p:stCondLst>
                                            <p:cond delay="0"/>
                                          </p:stCondLst>
                                        </p:cTn>
                                        <p:tgtEl>
                                          <p:spTgt spid="43"/>
                                        </p:tgtEl>
                                        <p:attrNameLst>
                                          <p:attrName>style.visibility</p:attrName>
                                        </p:attrNameLst>
                                      </p:cBhvr>
                                      <p:to>
                                        <p:strVal val="hidden"/>
                                      </p:to>
                                    </p:set>
                                  </p:childTnLst>
                                </p:cTn>
                              </p:par>
                              <p:par>
                                <p:cTn id="50" presetID="1" presetClass="entr" presetSubtype="0" fill="hold" nodeType="withEffect">
                                  <p:stCondLst>
                                    <p:cond delay="0"/>
                                  </p:stCondLst>
                                  <p:childTnLst>
                                    <p:set>
                                      <p:cBhvr>
                                        <p:cTn id="51" dur="1" fill="hold">
                                          <p:stCondLst>
                                            <p:cond delay="0"/>
                                          </p:stCondLst>
                                        </p:cTn>
                                        <p:tgtEl>
                                          <p:spTgt spid="42"/>
                                        </p:tgtEl>
                                        <p:attrNameLst>
                                          <p:attrName>style.visibility</p:attrName>
                                        </p:attrNameLst>
                                      </p:cBhvr>
                                      <p:to>
                                        <p:strVal val="visible"/>
                                      </p:to>
                                    </p:set>
                                  </p:childTnLst>
                                </p:cTn>
                              </p:par>
                              <p:par>
                                <p:cTn id="52" presetID="1" presetClass="mediacall" presetSubtype="0" fill="hold" nodeType="withEffect">
                                  <p:stCondLst>
                                    <p:cond delay="0"/>
                                  </p:stCondLst>
                                  <p:childTnLst>
                                    <p:cmd type="call" cmd="playFrom(0.0)">
                                      <p:cBhvr>
                                        <p:cTn id="53" dur="1776" fill="hold"/>
                                        <p:tgtEl>
                                          <p:spTgt spid="64"/>
                                        </p:tgtEl>
                                      </p:cBhvr>
                                    </p:cmd>
                                  </p:childTnLst>
                                </p:cTn>
                              </p:par>
                              <p:par>
                                <p:cTn id="54" presetID="42" presetClass="path" presetSubtype="0" accel="50000" decel="50000" fill="hold" nodeType="withEffect">
                                  <p:stCondLst>
                                    <p:cond delay="1000"/>
                                  </p:stCondLst>
                                  <p:childTnLst>
                                    <p:animMotion origin="layout" path="M -3.88889E-6 -1.97531E-6 L -3.88889E-6 0.5 " pathEditMode="relative" rAng="0" ptsTypes="AA">
                                      <p:cBhvr>
                                        <p:cTn id="55" dur="750" fill="hold"/>
                                        <p:tgtEl>
                                          <p:spTgt spid="103"/>
                                        </p:tgtEl>
                                        <p:attrNameLst>
                                          <p:attrName>ppt_x</p:attrName>
                                          <p:attrName>ppt_y</p:attrName>
                                        </p:attrNameLst>
                                      </p:cBhvr>
                                      <p:rCtr x="0" y="25000"/>
                                    </p:animMotion>
                                  </p:childTnLst>
                                </p:cTn>
                              </p:par>
                              <p:par>
                                <p:cTn id="56" presetID="6" presetClass="emph" presetSubtype="0" fill="hold" nodeType="withEffect">
                                  <p:stCondLst>
                                    <p:cond delay="1000"/>
                                  </p:stCondLst>
                                  <p:childTnLst>
                                    <p:animScale>
                                      <p:cBhvr>
                                        <p:cTn id="57" dur="750" fill="hold"/>
                                        <p:tgtEl>
                                          <p:spTgt spid="103"/>
                                        </p:tgtEl>
                                      </p:cBhvr>
                                      <p:by x="50000" y="50000"/>
                                    </p:animScale>
                                  </p:childTnLst>
                                </p:cTn>
                              </p:par>
                              <p:par>
                                <p:cTn id="58" presetID="1" presetClass="mediacall" presetSubtype="0" fill="hold" nodeType="withEffect">
                                  <p:stCondLst>
                                    <p:cond delay="1750"/>
                                  </p:stCondLst>
                                  <p:childTnLst>
                                    <p:cmd type="call" cmd="playFrom(0.0)">
                                      <p:cBhvr>
                                        <p:cTn id="59" dur="1200" fill="hold"/>
                                        <p:tgtEl>
                                          <p:spTgt spid="15"/>
                                        </p:tgtEl>
                                      </p:cBhvr>
                                    </p:cmd>
                                  </p:childTnLst>
                                </p:cTn>
                              </p:par>
                              <p:par>
                                <p:cTn id="60" presetID="42" presetClass="path" presetSubtype="0" accel="50000" decel="50000" fill="hold" nodeType="withEffect">
                                  <p:stCondLst>
                                    <p:cond delay="1750"/>
                                  </p:stCondLst>
                                  <p:childTnLst>
                                    <p:animMotion origin="layout" path="M 1.94444E-6 0.5 L 0.08431 0.75772 " pathEditMode="relative" rAng="0" ptsTypes="AA">
                                      <p:cBhvr>
                                        <p:cTn id="61" dur="600" fill="hold"/>
                                        <p:tgtEl>
                                          <p:spTgt spid="103"/>
                                        </p:tgtEl>
                                        <p:attrNameLst>
                                          <p:attrName>ppt_x</p:attrName>
                                          <p:attrName>ppt_y</p:attrName>
                                        </p:attrNameLst>
                                      </p:cBhvr>
                                      <p:rCtr x="4210" y="12886"/>
                                    </p:animMotion>
                                  </p:childTnLst>
                                </p:cTn>
                              </p:par>
                              <p:par>
                                <p:cTn id="62" presetID="8" presetClass="emph" presetSubtype="0" fill="hold" nodeType="withEffect">
                                  <p:stCondLst>
                                    <p:cond delay="1750"/>
                                  </p:stCondLst>
                                  <p:childTnLst>
                                    <p:animRot by="21600000">
                                      <p:cBhvr>
                                        <p:cTn id="63" dur="600" fill="hold"/>
                                        <p:tgtEl>
                                          <p:spTgt spid="103"/>
                                        </p:tgtEl>
                                        <p:attrNameLst>
                                          <p:attrName>r</p:attrName>
                                        </p:attrNameLst>
                                      </p:cBhvr>
                                    </p:animRot>
                                  </p:childTnLst>
                                </p:cTn>
                              </p:par>
                            </p:childTnLst>
                          </p:cTn>
                        </p:par>
                      </p:childTnLst>
                    </p:cTn>
                  </p:par>
                </p:childTnLst>
              </p:cTn>
              <p:nextCondLst>
                <p:cond evt="onClick" delay="0">
                  <p:tgtEl>
                    <p:spTgt spid="69"/>
                  </p:tgtEl>
                </p:cond>
              </p:nextCondLst>
            </p:seq>
            <p:seq concurrent="1" nextAc="seek">
              <p:cTn id="64" restart="whenNotActive" fill="hold" evtFilter="cancelBubble" nodeType="interactiveSeq">
                <p:stCondLst>
                  <p:cond evt="onClick" delay="0">
                    <p:tgtEl>
                      <p:spTgt spid="70"/>
                    </p:tgtEl>
                  </p:cond>
                </p:stCondLst>
                <p:endSync evt="end" delay="0">
                  <p:rtn val="all"/>
                </p:endSync>
                <p:childTnLst>
                  <p:par>
                    <p:cTn id="65" fill="hold">
                      <p:stCondLst>
                        <p:cond delay="0"/>
                      </p:stCondLst>
                      <p:childTnLst>
                        <p:par>
                          <p:cTn id="66" fill="hold">
                            <p:stCondLst>
                              <p:cond delay="0"/>
                            </p:stCondLst>
                            <p:childTnLst>
                              <p:par>
                                <p:cTn id="67" presetID="10" presetClass="exit" presetSubtype="0" fill="hold" grpId="0" nodeType="clickEffect">
                                  <p:stCondLst>
                                    <p:cond delay="0"/>
                                  </p:stCondLst>
                                  <p:childTnLst>
                                    <p:animEffect transition="out" filter="fade">
                                      <p:cBhvr>
                                        <p:cTn id="68" dur="500"/>
                                        <p:tgtEl>
                                          <p:spTgt spid="70"/>
                                        </p:tgtEl>
                                      </p:cBhvr>
                                    </p:animEffect>
                                    <p:set>
                                      <p:cBhvr>
                                        <p:cTn id="69" dur="1" fill="hold">
                                          <p:stCondLst>
                                            <p:cond delay="499"/>
                                          </p:stCondLst>
                                        </p:cTn>
                                        <p:tgtEl>
                                          <p:spTgt spid="70"/>
                                        </p:tgtEl>
                                        <p:attrNameLst>
                                          <p:attrName>style.visibility</p:attrName>
                                        </p:attrNameLst>
                                      </p:cBhvr>
                                      <p:to>
                                        <p:strVal val="hidden"/>
                                      </p:to>
                                    </p:set>
                                  </p:childTnLst>
                                </p:cTn>
                              </p:par>
                              <p:par>
                                <p:cTn id="70" presetID="10" presetClass="exit" presetSubtype="0" fill="hold" nodeType="withEffect">
                                  <p:stCondLst>
                                    <p:cond delay="0"/>
                                  </p:stCondLst>
                                  <p:childTnLst>
                                    <p:animEffect transition="out" filter="fade">
                                      <p:cBhvr>
                                        <p:cTn id="71" dur="500"/>
                                        <p:tgtEl>
                                          <p:spTgt spid="91"/>
                                        </p:tgtEl>
                                      </p:cBhvr>
                                    </p:animEffect>
                                    <p:set>
                                      <p:cBhvr>
                                        <p:cTn id="72" dur="1" fill="hold">
                                          <p:stCondLst>
                                            <p:cond delay="499"/>
                                          </p:stCondLst>
                                        </p:cTn>
                                        <p:tgtEl>
                                          <p:spTgt spid="91"/>
                                        </p:tgtEl>
                                        <p:attrNameLst>
                                          <p:attrName>style.visibility</p:attrName>
                                        </p:attrNameLst>
                                      </p:cBhvr>
                                      <p:to>
                                        <p:strVal val="hidden"/>
                                      </p:to>
                                    </p:set>
                                  </p:childTnLst>
                                </p:cTn>
                              </p:par>
                              <p:par>
                                <p:cTn id="73" presetID="10" presetClass="exit" presetSubtype="0" fill="hold" nodeType="withEffect">
                                  <p:stCondLst>
                                    <p:cond delay="0"/>
                                  </p:stCondLst>
                                  <p:childTnLst>
                                    <p:animEffect transition="out" filter="fade">
                                      <p:cBhvr>
                                        <p:cTn id="74" dur="500"/>
                                        <p:tgtEl>
                                          <p:spTgt spid="90"/>
                                        </p:tgtEl>
                                      </p:cBhvr>
                                    </p:animEffect>
                                    <p:set>
                                      <p:cBhvr>
                                        <p:cTn id="75" dur="1" fill="hold">
                                          <p:stCondLst>
                                            <p:cond delay="499"/>
                                          </p:stCondLst>
                                        </p:cTn>
                                        <p:tgtEl>
                                          <p:spTgt spid="90"/>
                                        </p:tgtEl>
                                        <p:attrNameLst>
                                          <p:attrName>style.visibility</p:attrName>
                                        </p:attrNameLst>
                                      </p:cBhvr>
                                      <p:to>
                                        <p:strVal val="hidden"/>
                                      </p:to>
                                    </p:set>
                                  </p:childTnLst>
                                </p:cTn>
                              </p:par>
                              <p:par>
                                <p:cTn id="76" presetID="1" presetClass="mediacall" presetSubtype="0" fill="hold" nodeType="withEffect">
                                  <p:stCondLst>
                                    <p:cond delay="500"/>
                                  </p:stCondLst>
                                  <p:childTnLst>
                                    <p:cmd type="call" cmd="playFrom(0.0)">
                                      <p:cBhvr>
                                        <p:cTn id="77" dur="653" fill="hold"/>
                                        <p:tgtEl>
                                          <p:spTgt spid="39"/>
                                        </p:tgtEl>
                                      </p:cBhvr>
                                    </p:cmd>
                                  </p:childTnLst>
                                </p:cTn>
                              </p:par>
                            </p:childTnLst>
                          </p:cTn>
                        </p:par>
                        <p:par>
                          <p:cTn id="78" fill="hold">
                            <p:stCondLst>
                              <p:cond delay="1153"/>
                            </p:stCondLst>
                            <p:childTnLst>
                              <p:par>
                                <p:cTn id="79" presetID="1" presetClass="entr" presetSubtype="0" fill="hold" nodeType="afterEffect">
                                  <p:stCondLst>
                                    <p:cond delay="500"/>
                                  </p:stCondLst>
                                  <p:childTnLst>
                                    <p:set>
                                      <p:cBhvr>
                                        <p:cTn id="80" dur="1" fill="hold">
                                          <p:stCondLst>
                                            <p:cond delay="0"/>
                                          </p:stCondLst>
                                        </p:cTn>
                                        <p:tgtEl>
                                          <p:spTgt spid="100"/>
                                        </p:tgtEl>
                                        <p:attrNameLst>
                                          <p:attrName>style.visibility</p:attrName>
                                        </p:attrNameLst>
                                      </p:cBhvr>
                                      <p:to>
                                        <p:strVal val="visible"/>
                                      </p:to>
                                    </p:set>
                                  </p:childTnLst>
                                </p:cTn>
                              </p:par>
                              <p:par>
                                <p:cTn id="81" presetID="42" presetClass="path" presetSubtype="0" accel="50000" decel="50000" fill="hold" nodeType="withEffect">
                                  <p:stCondLst>
                                    <p:cond delay="500"/>
                                  </p:stCondLst>
                                  <p:childTnLst>
                                    <p:animMotion origin="layout" path="M -0.05426 0.02315 L 4.86111E-6 -2.96296E-6 " pathEditMode="relative" rAng="0" ptsTypes="AA">
                                      <p:cBhvr>
                                        <p:cTn id="82" dur="1500" fill="hold"/>
                                        <p:tgtEl>
                                          <p:spTgt spid="100"/>
                                        </p:tgtEl>
                                        <p:attrNameLst>
                                          <p:attrName>ppt_x</p:attrName>
                                          <p:attrName>ppt_y</p:attrName>
                                        </p:attrNameLst>
                                      </p:cBhvr>
                                      <p:rCtr x="2713" y="-1157"/>
                                    </p:animMotion>
                                  </p:childTnLst>
                                </p:cTn>
                              </p:par>
                              <p:par>
                                <p:cTn id="83" presetID="1" presetClass="mediacall" presetSubtype="0" fill="hold" nodeType="withEffect">
                                  <p:stCondLst>
                                    <p:cond delay="1000"/>
                                  </p:stCondLst>
                                  <p:childTnLst>
                                    <p:cmd type="call" cmd="playFrom(0.0)">
                                      <p:cBhvr>
                                        <p:cTn id="84" dur="648" fill="hold"/>
                                        <p:tgtEl>
                                          <p:spTgt spid="36"/>
                                        </p:tgtEl>
                                      </p:cBhvr>
                                    </p:cmd>
                                  </p:childTnLst>
                                </p:cTn>
                              </p:par>
                              <p:par>
                                <p:cTn id="85" presetID="8" presetClass="emph" presetSubtype="0" fill="hold" nodeType="withEffect">
                                  <p:stCondLst>
                                    <p:cond delay="1000"/>
                                  </p:stCondLst>
                                  <p:childTnLst>
                                    <p:animRot by="-3600000">
                                      <p:cBhvr>
                                        <p:cTn id="86" dur="750" fill="hold"/>
                                        <p:tgtEl>
                                          <p:spTgt spid="100"/>
                                        </p:tgtEl>
                                        <p:attrNameLst>
                                          <p:attrName>r</p:attrName>
                                        </p:attrNameLst>
                                      </p:cBhvr>
                                    </p:animRot>
                                  </p:childTnLst>
                                </p:cTn>
                              </p:par>
                              <p:par>
                                <p:cTn id="87" presetID="2" presetClass="entr" presetSubtype="1" fill="hold" nodeType="withEffect">
                                  <p:stCondLst>
                                    <p:cond delay="500"/>
                                  </p:stCondLst>
                                  <p:childTnLst>
                                    <p:set>
                                      <p:cBhvr>
                                        <p:cTn id="88" dur="1" fill="hold">
                                          <p:stCondLst>
                                            <p:cond delay="0"/>
                                          </p:stCondLst>
                                        </p:cTn>
                                        <p:tgtEl>
                                          <p:spTgt spid="20"/>
                                        </p:tgtEl>
                                        <p:attrNameLst>
                                          <p:attrName>style.visibility</p:attrName>
                                        </p:attrNameLst>
                                      </p:cBhvr>
                                      <p:to>
                                        <p:strVal val="visible"/>
                                      </p:to>
                                    </p:set>
                                    <p:anim calcmode="lin" valueType="num">
                                      <p:cBhvr additive="base">
                                        <p:cTn id="89" dur="500" fill="hold"/>
                                        <p:tgtEl>
                                          <p:spTgt spid="20"/>
                                        </p:tgtEl>
                                        <p:attrNameLst>
                                          <p:attrName>ppt_x</p:attrName>
                                        </p:attrNameLst>
                                      </p:cBhvr>
                                      <p:tavLst>
                                        <p:tav tm="0">
                                          <p:val>
                                            <p:strVal val="#ppt_x"/>
                                          </p:val>
                                        </p:tav>
                                        <p:tav tm="100000">
                                          <p:val>
                                            <p:strVal val="#ppt_x"/>
                                          </p:val>
                                        </p:tav>
                                      </p:tavLst>
                                    </p:anim>
                                    <p:anim calcmode="lin" valueType="num">
                                      <p:cBhvr additive="base">
                                        <p:cTn id="90" dur="500" fill="hold"/>
                                        <p:tgtEl>
                                          <p:spTgt spid="20"/>
                                        </p:tgtEl>
                                        <p:attrNameLst>
                                          <p:attrName>ppt_y</p:attrName>
                                        </p:attrNameLst>
                                      </p:cBhvr>
                                      <p:tavLst>
                                        <p:tav tm="0">
                                          <p:val>
                                            <p:strVal val="0-#ppt_h/2"/>
                                          </p:val>
                                        </p:tav>
                                        <p:tav tm="100000">
                                          <p:val>
                                            <p:strVal val="#ppt_y"/>
                                          </p:val>
                                        </p:tav>
                                      </p:tavLst>
                                    </p:anim>
                                  </p:childTnLst>
                                </p:cTn>
                              </p:par>
                            </p:childTnLst>
                          </p:cTn>
                        </p:par>
                        <p:par>
                          <p:cTn id="91" fill="hold">
                            <p:stCondLst>
                              <p:cond delay="3153"/>
                            </p:stCondLst>
                            <p:childTnLst>
                              <p:par>
                                <p:cTn id="92" presetID="1" presetClass="exit" presetSubtype="0" fill="hold" nodeType="afterEffect">
                                  <p:stCondLst>
                                    <p:cond delay="0"/>
                                  </p:stCondLst>
                                  <p:childTnLst>
                                    <p:set>
                                      <p:cBhvr>
                                        <p:cTn id="93" dur="1" fill="hold">
                                          <p:stCondLst>
                                            <p:cond delay="0"/>
                                          </p:stCondLst>
                                        </p:cTn>
                                        <p:tgtEl>
                                          <p:spTgt spid="41"/>
                                        </p:tgtEl>
                                        <p:attrNameLst>
                                          <p:attrName>style.visibility</p:attrName>
                                        </p:attrNameLst>
                                      </p:cBhvr>
                                      <p:to>
                                        <p:strVal val="hidden"/>
                                      </p:to>
                                    </p:set>
                                  </p:childTnLst>
                                </p:cTn>
                              </p:par>
                              <p:par>
                                <p:cTn id="94" presetID="42" presetClass="path" presetSubtype="0" repeatCount="indefinite" accel="50000" decel="50000" autoRev="1" fill="hold" nodeType="withEffect">
                                  <p:stCondLst>
                                    <p:cond delay="1500"/>
                                  </p:stCondLst>
                                  <p:childTnLst>
                                    <p:animMotion origin="layout" path="M 3.68056E-6 -4.32099E-7 L 0.00021 0.01678 " pathEditMode="relative" rAng="0" ptsTypes="AA">
                                      <p:cBhvr>
                                        <p:cTn id="95" dur="1500" fill="hold"/>
                                        <p:tgtEl>
                                          <p:spTgt spid="100"/>
                                        </p:tgtEl>
                                        <p:attrNameLst>
                                          <p:attrName>ppt_x</p:attrName>
                                          <p:attrName>ppt_y</p:attrName>
                                        </p:attrNameLst>
                                      </p:cBhvr>
                                      <p:rCtr x="11" y="829"/>
                                    </p:animMotion>
                                  </p:childTnLst>
                                </p:cTn>
                              </p:par>
                              <p:par>
                                <p:cTn id="96" presetID="1" presetClass="exit" presetSubtype="0" fill="hold" nodeType="withEffect">
                                  <p:stCondLst>
                                    <p:cond delay="0"/>
                                  </p:stCondLst>
                                  <p:childTnLst>
                                    <p:set>
                                      <p:cBhvr>
                                        <p:cTn id="97" dur="1" fill="hold">
                                          <p:stCondLst>
                                            <p:cond delay="0"/>
                                          </p:stCondLst>
                                        </p:cTn>
                                        <p:tgtEl>
                                          <p:spTgt spid="42"/>
                                        </p:tgtEl>
                                        <p:attrNameLst>
                                          <p:attrName>style.visibility</p:attrName>
                                        </p:attrNameLst>
                                      </p:cBhvr>
                                      <p:to>
                                        <p:strVal val="hidden"/>
                                      </p:to>
                                    </p:set>
                                  </p:childTnLst>
                                </p:cTn>
                              </p:par>
                              <p:par>
                                <p:cTn id="98" presetID="1" presetClass="entr" presetSubtype="0" fill="hold" nodeType="withEffect">
                                  <p:stCondLst>
                                    <p:cond delay="0"/>
                                  </p:stCondLst>
                                  <p:childTnLst>
                                    <p:set>
                                      <p:cBhvr>
                                        <p:cTn id="99" dur="1" fill="hold">
                                          <p:stCondLst>
                                            <p:cond delay="0"/>
                                          </p:stCondLst>
                                        </p:cTn>
                                        <p:tgtEl>
                                          <p:spTgt spid="43"/>
                                        </p:tgtEl>
                                        <p:attrNameLst>
                                          <p:attrName>style.visibility</p:attrName>
                                        </p:attrNameLst>
                                      </p:cBhvr>
                                      <p:to>
                                        <p:strVal val="visible"/>
                                      </p:to>
                                    </p:set>
                                  </p:childTnLst>
                                </p:cTn>
                              </p:par>
                              <p:par>
                                <p:cTn id="100" presetID="1" presetClass="mediacall" presetSubtype="0" fill="hold" nodeType="withEffect">
                                  <p:stCondLst>
                                    <p:cond delay="0"/>
                                  </p:stCondLst>
                                  <p:childTnLst>
                                    <p:cmd type="call" cmd="playFrom(0.0)">
                                      <p:cBhvr>
                                        <p:cTn id="101" dur="1311" fill="hold"/>
                                        <p:tgtEl>
                                          <p:spTgt spid="35"/>
                                        </p:tgtEl>
                                      </p:cBhvr>
                                    </p:cmd>
                                  </p:childTnLst>
                                </p:cTn>
                              </p:par>
                              <p:par>
                                <p:cTn id="102" presetID="10" presetClass="exit" presetSubtype="0" fill="hold" nodeType="withEffect">
                                  <p:stCondLst>
                                    <p:cond delay="250"/>
                                  </p:stCondLst>
                                  <p:childTnLst>
                                    <p:animEffect transition="out" filter="fade">
                                      <p:cBhvr>
                                        <p:cTn id="103" dur="500"/>
                                        <p:tgtEl>
                                          <p:spTgt spid="103"/>
                                        </p:tgtEl>
                                      </p:cBhvr>
                                    </p:animEffect>
                                    <p:set>
                                      <p:cBhvr>
                                        <p:cTn id="104" dur="1" fill="hold">
                                          <p:stCondLst>
                                            <p:cond delay="499"/>
                                          </p:stCondLst>
                                        </p:cTn>
                                        <p:tgtEl>
                                          <p:spTgt spid="103"/>
                                        </p:tgtEl>
                                        <p:attrNameLst>
                                          <p:attrName>style.visibility</p:attrName>
                                        </p:attrNameLst>
                                      </p:cBhvr>
                                      <p:to>
                                        <p:strVal val="hidden"/>
                                      </p:to>
                                    </p:set>
                                  </p:childTnLst>
                                </p:cTn>
                              </p:par>
                              <p:par>
                                <p:cTn id="105" presetID="10" presetClass="exit" presetSubtype="0" fill="hold" nodeType="withEffect">
                                  <p:stCondLst>
                                    <p:cond delay="250"/>
                                  </p:stCondLst>
                                  <p:childTnLst>
                                    <p:animEffect transition="out" filter="fade">
                                      <p:cBhvr>
                                        <p:cTn id="106" dur="500"/>
                                        <p:tgtEl>
                                          <p:spTgt spid="104"/>
                                        </p:tgtEl>
                                      </p:cBhvr>
                                    </p:animEffect>
                                    <p:set>
                                      <p:cBhvr>
                                        <p:cTn id="107" dur="1" fill="hold">
                                          <p:stCondLst>
                                            <p:cond delay="499"/>
                                          </p:stCondLst>
                                        </p:cTn>
                                        <p:tgtEl>
                                          <p:spTgt spid="104"/>
                                        </p:tgtEl>
                                        <p:attrNameLst>
                                          <p:attrName>style.visibility</p:attrName>
                                        </p:attrNameLst>
                                      </p:cBhvr>
                                      <p:to>
                                        <p:strVal val="hidden"/>
                                      </p:to>
                                    </p:set>
                                  </p:childTnLst>
                                </p:cTn>
                              </p:par>
                              <p:par>
                                <p:cTn id="108" presetID="10" presetClass="exit" presetSubtype="0" fill="hold" nodeType="withEffect">
                                  <p:stCondLst>
                                    <p:cond delay="250"/>
                                  </p:stCondLst>
                                  <p:childTnLst>
                                    <p:animEffect transition="out" filter="fade">
                                      <p:cBhvr>
                                        <p:cTn id="109" dur="500"/>
                                        <p:tgtEl>
                                          <p:spTgt spid="49"/>
                                        </p:tgtEl>
                                      </p:cBhvr>
                                    </p:animEffect>
                                    <p:set>
                                      <p:cBhvr>
                                        <p:cTn id="110" dur="1" fill="hold">
                                          <p:stCondLst>
                                            <p:cond delay="499"/>
                                          </p:stCondLst>
                                        </p:cTn>
                                        <p:tgtEl>
                                          <p:spTgt spid="49"/>
                                        </p:tgtEl>
                                        <p:attrNameLst>
                                          <p:attrName>style.visibility</p:attrName>
                                        </p:attrNameLst>
                                      </p:cBhvr>
                                      <p:to>
                                        <p:strVal val="hidden"/>
                                      </p:to>
                                    </p:set>
                                  </p:childTnLst>
                                </p:cTn>
                              </p:par>
                            </p:childTnLst>
                          </p:cTn>
                        </p:par>
                      </p:childTnLst>
                    </p:cTn>
                  </p:par>
                </p:childTnLst>
              </p:cTn>
              <p:nextCondLst>
                <p:cond evt="onClick" delay="0">
                  <p:tgtEl>
                    <p:spTgt spid="70"/>
                  </p:tgtEl>
                </p:cond>
              </p:nextCondLst>
            </p:seq>
            <p:seq concurrent="1" nextAc="seek">
              <p:cTn id="111" restart="whenNotActive" fill="hold" evtFilter="cancelBubble" nodeType="interactiveSeq">
                <p:stCondLst>
                  <p:cond evt="onClick" delay="0">
                    <p:tgtEl>
                      <p:spTgt spid="71"/>
                    </p:tgtEl>
                  </p:cond>
                </p:stCondLst>
                <p:endSync evt="end" delay="0">
                  <p:rtn val="all"/>
                </p:endSync>
                <p:childTnLst>
                  <p:par>
                    <p:cTn id="112" fill="hold">
                      <p:stCondLst>
                        <p:cond delay="0"/>
                      </p:stCondLst>
                      <p:childTnLst>
                        <p:par>
                          <p:cTn id="113" fill="hold">
                            <p:stCondLst>
                              <p:cond delay="0"/>
                            </p:stCondLst>
                            <p:childTnLst>
                              <p:par>
                                <p:cTn id="114" presetID="10" presetClass="exit" presetSubtype="0" fill="hold" grpId="0" nodeType="clickEffect">
                                  <p:stCondLst>
                                    <p:cond delay="0"/>
                                  </p:stCondLst>
                                  <p:childTnLst>
                                    <p:animEffect transition="out" filter="fade">
                                      <p:cBhvr>
                                        <p:cTn id="115" dur="500"/>
                                        <p:tgtEl>
                                          <p:spTgt spid="71"/>
                                        </p:tgtEl>
                                      </p:cBhvr>
                                    </p:animEffect>
                                    <p:set>
                                      <p:cBhvr>
                                        <p:cTn id="116" dur="1" fill="hold">
                                          <p:stCondLst>
                                            <p:cond delay="499"/>
                                          </p:stCondLst>
                                        </p:cTn>
                                        <p:tgtEl>
                                          <p:spTgt spid="71"/>
                                        </p:tgtEl>
                                        <p:attrNameLst>
                                          <p:attrName>style.visibility</p:attrName>
                                        </p:attrNameLst>
                                      </p:cBhvr>
                                      <p:to>
                                        <p:strVal val="hidden"/>
                                      </p:to>
                                    </p:set>
                                  </p:childTnLst>
                                </p:cTn>
                              </p:par>
                              <p:par>
                                <p:cTn id="117" presetID="10" presetClass="exit" presetSubtype="0" fill="hold" nodeType="withEffect">
                                  <p:stCondLst>
                                    <p:cond delay="0"/>
                                  </p:stCondLst>
                                  <p:childTnLst>
                                    <p:animEffect transition="out" filter="fade">
                                      <p:cBhvr>
                                        <p:cTn id="118" dur="500"/>
                                        <p:tgtEl>
                                          <p:spTgt spid="93"/>
                                        </p:tgtEl>
                                      </p:cBhvr>
                                    </p:animEffect>
                                    <p:set>
                                      <p:cBhvr>
                                        <p:cTn id="119" dur="1" fill="hold">
                                          <p:stCondLst>
                                            <p:cond delay="499"/>
                                          </p:stCondLst>
                                        </p:cTn>
                                        <p:tgtEl>
                                          <p:spTgt spid="93"/>
                                        </p:tgtEl>
                                        <p:attrNameLst>
                                          <p:attrName>style.visibility</p:attrName>
                                        </p:attrNameLst>
                                      </p:cBhvr>
                                      <p:to>
                                        <p:strVal val="hidden"/>
                                      </p:to>
                                    </p:set>
                                  </p:childTnLst>
                                </p:cTn>
                              </p:par>
                              <p:par>
                                <p:cTn id="120" presetID="10" presetClass="exit" presetSubtype="0" fill="hold" nodeType="withEffect">
                                  <p:stCondLst>
                                    <p:cond delay="0"/>
                                  </p:stCondLst>
                                  <p:childTnLst>
                                    <p:animEffect transition="out" filter="fade">
                                      <p:cBhvr>
                                        <p:cTn id="121" dur="500"/>
                                        <p:tgtEl>
                                          <p:spTgt spid="92"/>
                                        </p:tgtEl>
                                      </p:cBhvr>
                                    </p:animEffect>
                                    <p:set>
                                      <p:cBhvr>
                                        <p:cTn id="122" dur="1" fill="hold">
                                          <p:stCondLst>
                                            <p:cond delay="499"/>
                                          </p:stCondLst>
                                        </p:cTn>
                                        <p:tgtEl>
                                          <p:spTgt spid="92"/>
                                        </p:tgtEl>
                                        <p:attrNameLst>
                                          <p:attrName>style.visibility</p:attrName>
                                        </p:attrNameLst>
                                      </p:cBhvr>
                                      <p:to>
                                        <p:strVal val="hidden"/>
                                      </p:to>
                                    </p:set>
                                  </p:childTnLst>
                                </p:cTn>
                              </p:par>
                            </p:childTnLst>
                          </p:cTn>
                        </p:par>
                        <p:par>
                          <p:cTn id="123" fill="hold">
                            <p:stCondLst>
                              <p:cond delay="500"/>
                            </p:stCondLst>
                            <p:childTnLst>
                              <p:par>
                                <p:cTn id="124" presetID="1" presetClass="exit" presetSubtype="0" fill="hold" nodeType="afterEffect">
                                  <p:stCondLst>
                                    <p:cond delay="0"/>
                                  </p:stCondLst>
                                  <p:childTnLst>
                                    <p:set>
                                      <p:cBhvr>
                                        <p:cTn id="125" dur="1" fill="hold">
                                          <p:stCondLst>
                                            <p:cond delay="0"/>
                                          </p:stCondLst>
                                        </p:cTn>
                                        <p:tgtEl>
                                          <p:spTgt spid="41"/>
                                        </p:tgtEl>
                                        <p:attrNameLst>
                                          <p:attrName>style.visibility</p:attrName>
                                        </p:attrNameLst>
                                      </p:cBhvr>
                                      <p:to>
                                        <p:strVal val="hidden"/>
                                      </p:to>
                                    </p:set>
                                  </p:childTnLst>
                                </p:cTn>
                              </p:par>
                              <p:par>
                                <p:cTn id="126" presetID="1" presetClass="exit" presetSubtype="0" fill="hold" nodeType="withEffect">
                                  <p:stCondLst>
                                    <p:cond delay="0"/>
                                  </p:stCondLst>
                                  <p:childTnLst>
                                    <p:set>
                                      <p:cBhvr>
                                        <p:cTn id="127" dur="1" fill="hold">
                                          <p:stCondLst>
                                            <p:cond delay="0"/>
                                          </p:stCondLst>
                                        </p:cTn>
                                        <p:tgtEl>
                                          <p:spTgt spid="43"/>
                                        </p:tgtEl>
                                        <p:attrNameLst>
                                          <p:attrName>style.visibility</p:attrName>
                                        </p:attrNameLst>
                                      </p:cBhvr>
                                      <p:to>
                                        <p:strVal val="hidden"/>
                                      </p:to>
                                    </p:set>
                                  </p:childTnLst>
                                </p:cTn>
                              </p:par>
                              <p:par>
                                <p:cTn id="128" presetID="1" presetClass="entr" presetSubtype="0" fill="hold" nodeType="withEffect">
                                  <p:stCondLst>
                                    <p:cond delay="0"/>
                                  </p:stCondLst>
                                  <p:childTnLst>
                                    <p:set>
                                      <p:cBhvr>
                                        <p:cTn id="129" dur="1" fill="hold">
                                          <p:stCondLst>
                                            <p:cond delay="0"/>
                                          </p:stCondLst>
                                        </p:cTn>
                                        <p:tgtEl>
                                          <p:spTgt spid="42"/>
                                        </p:tgtEl>
                                        <p:attrNameLst>
                                          <p:attrName>style.visibility</p:attrName>
                                        </p:attrNameLst>
                                      </p:cBhvr>
                                      <p:to>
                                        <p:strVal val="visible"/>
                                      </p:to>
                                    </p:set>
                                  </p:childTnLst>
                                </p:cTn>
                              </p:par>
                              <p:par>
                                <p:cTn id="130" presetID="1" presetClass="mediacall" presetSubtype="0" fill="hold" nodeType="withEffect">
                                  <p:stCondLst>
                                    <p:cond delay="0"/>
                                  </p:stCondLst>
                                  <p:childTnLst>
                                    <p:cmd type="call" cmd="playFrom(0.0)">
                                      <p:cBhvr>
                                        <p:cTn id="131" dur="1776" fill="hold"/>
                                        <p:tgtEl>
                                          <p:spTgt spid="64"/>
                                        </p:tgtEl>
                                      </p:cBhvr>
                                    </p:cmd>
                                  </p:childTnLst>
                                </p:cTn>
                              </p:par>
                              <p:par>
                                <p:cTn id="132" presetID="42" presetClass="path" presetSubtype="0" accel="50000" decel="50000" fill="hold" nodeType="withEffect">
                                  <p:stCondLst>
                                    <p:cond delay="1000"/>
                                  </p:stCondLst>
                                  <p:childTnLst>
                                    <p:animMotion origin="layout" path="M -3.88889E-6 -1.97531E-6 L -3.88889E-6 0.5 " pathEditMode="relative" rAng="0" ptsTypes="AA">
                                      <p:cBhvr>
                                        <p:cTn id="133" dur="750" fill="hold"/>
                                        <p:tgtEl>
                                          <p:spTgt spid="104"/>
                                        </p:tgtEl>
                                        <p:attrNameLst>
                                          <p:attrName>ppt_x</p:attrName>
                                          <p:attrName>ppt_y</p:attrName>
                                        </p:attrNameLst>
                                      </p:cBhvr>
                                      <p:rCtr x="0" y="25000"/>
                                    </p:animMotion>
                                  </p:childTnLst>
                                </p:cTn>
                              </p:par>
                              <p:par>
                                <p:cTn id="134" presetID="6" presetClass="emph" presetSubtype="0" fill="hold" nodeType="withEffect">
                                  <p:stCondLst>
                                    <p:cond delay="1000"/>
                                  </p:stCondLst>
                                  <p:childTnLst>
                                    <p:animScale>
                                      <p:cBhvr>
                                        <p:cTn id="135" dur="750" fill="hold"/>
                                        <p:tgtEl>
                                          <p:spTgt spid="104"/>
                                        </p:tgtEl>
                                      </p:cBhvr>
                                      <p:by x="50000" y="50000"/>
                                    </p:animScale>
                                  </p:childTnLst>
                                </p:cTn>
                              </p:par>
                              <p:par>
                                <p:cTn id="136" presetID="1" presetClass="mediacall" presetSubtype="0" fill="hold" nodeType="withEffect">
                                  <p:stCondLst>
                                    <p:cond delay="1750"/>
                                  </p:stCondLst>
                                  <p:childTnLst>
                                    <p:cmd type="call" cmd="playFrom(0.0)">
                                      <p:cBhvr>
                                        <p:cTn id="137" dur="1200" fill="hold"/>
                                        <p:tgtEl>
                                          <p:spTgt spid="15"/>
                                        </p:tgtEl>
                                      </p:cBhvr>
                                    </p:cmd>
                                  </p:childTnLst>
                                </p:cTn>
                              </p:par>
                              <p:par>
                                <p:cTn id="138" presetID="42" presetClass="path" presetSubtype="0" accel="50000" decel="50000" fill="hold" nodeType="withEffect">
                                  <p:stCondLst>
                                    <p:cond delay="1750"/>
                                  </p:stCondLst>
                                  <p:childTnLst>
                                    <p:animMotion origin="layout" path="M 4.61806E-6 0.5 L -0.49415 0.75772 " pathEditMode="relative" rAng="0" ptsTypes="AA">
                                      <p:cBhvr>
                                        <p:cTn id="139" dur="1500" fill="hold"/>
                                        <p:tgtEl>
                                          <p:spTgt spid="104"/>
                                        </p:tgtEl>
                                        <p:attrNameLst>
                                          <p:attrName>ppt_x</p:attrName>
                                          <p:attrName>ppt_y</p:attrName>
                                        </p:attrNameLst>
                                      </p:cBhvr>
                                      <p:rCtr x="-24707" y="12886"/>
                                    </p:animMotion>
                                  </p:childTnLst>
                                </p:cTn>
                              </p:par>
                              <p:par>
                                <p:cTn id="140" presetID="8" presetClass="emph" presetSubtype="0" repeatCount="3000" fill="hold" nodeType="withEffect">
                                  <p:stCondLst>
                                    <p:cond delay="1750"/>
                                  </p:stCondLst>
                                  <p:childTnLst>
                                    <p:animRot by="-21600000">
                                      <p:cBhvr>
                                        <p:cTn id="141" dur="450" fill="hold"/>
                                        <p:tgtEl>
                                          <p:spTgt spid="104"/>
                                        </p:tgtEl>
                                        <p:attrNameLst>
                                          <p:attrName>r</p:attrName>
                                        </p:attrNameLst>
                                      </p:cBhvr>
                                    </p:animRot>
                                  </p:childTnLst>
                                </p:cTn>
                              </p:par>
                            </p:childTnLst>
                          </p:cTn>
                        </p:par>
                      </p:childTnLst>
                    </p:cTn>
                  </p:par>
                </p:childTnLst>
              </p:cTn>
              <p:nextCondLst>
                <p:cond evt="onClick" delay="0">
                  <p:tgtEl>
                    <p:spTgt spid="71"/>
                  </p:tgtEl>
                </p:cond>
              </p:nextCondLst>
            </p:seq>
            <p:seq concurrent="1" nextAc="seek">
              <p:cTn id="142" restart="whenNotActive" fill="hold" evtFilter="cancelBubble" nodeType="interactiveSeq">
                <p:stCondLst>
                  <p:cond evt="onClick" delay="0">
                    <p:tgtEl>
                      <p:spTgt spid="72"/>
                    </p:tgtEl>
                  </p:cond>
                </p:stCondLst>
                <p:endSync evt="end" delay="0">
                  <p:rtn val="all"/>
                </p:endSync>
                <p:childTnLst>
                  <p:par>
                    <p:cTn id="143" fill="hold">
                      <p:stCondLst>
                        <p:cond delay="0"/>
                      </p:stCondLst>
                      <p:childTnLst>
                        <p:par>
                          <p:cTn id="144" fill="hold">
                            <p:stCondLst>
                              <p:cond delay="0"/>
                            </p:stCondLst>
                            <p:childTnLst>
                              <p:par>
                                <p:cTn id="145" presetID="10" presetClass="exit" presetSubtype="0" fill="hold" grpId="0" nodeType="clickEffect">
                                  <p:stCondLst>
                                    <p:cond delay="0"/>
                                  </p:stCondLst>
                                  <p:childTnLst>
                                    <p:animEffect transition="out" filter="fade">
                                      <p:cBhvr>
                                        <p:cTn id="146" dur="500"/>
                                        <p:tgtEl>
                                          <p:spTgt spid="72"/>
                                        </p:tgtEl>
                                      </p:cBhvr>
                                    </p:animEffect>
                                    <p:set>
                                      <p:cBhvr>
                                        <p:cTn id="147" dur="1" fill="hold">
                                          <p:stCondLst>
                                            <p:cond delay="499"/>
                                          </p:stCondLst>
                                        </p:cTn>
                                        <p:tgtEl>
                                          <p:spTgt spid="72"/>
                                        </p:tgtEl>
                                        <p:attrNameLst>
                                          <p:attrName>style.visibility</p:attrName>
                                        </p:attrNameLst>
                                      </p:cBhvr>
                                      <p:to>
                                        <p:strVal val="hidden"/>
                                      </p:to>
                                    </p:set>
                                  </p:childTnLst>
                                </p:cTn>
                              </p:par>
                              <p:par>
                                <p:cTn id="148" presetID="10" presetClass="exit" presetSubtype="0" fill="hold" nodeType="withEffect">
                                  <p:stCondLst>
                                    <p:cond delay="0"/>
                                  </p:stCondLst>
                                  <p:childTnLst>
                                    <p:animEffect transition="out" filter="fade">
                                      <p:cBhvr>
                                        <p:cTn id="149" dur="500"/>
                                        <p:tgtEl>
                                          <p:spTgt spid="95"/>
                                        </p:tgtEl>
                                      </p:cBhvr>
                                    </p:animEffect>
                                    <p:set>
                                      <p:cBhvr>
                                        <p:cTn id="150" dur="1" fill="hold">
                                          <p:stCondLst>
                                            <p:cond delay="499"/>
                                          </p:stCondLst>
                                        </p:cTn>
                                        <p:tgtEl>
                                          <p:spTgt spid="95"/>
                                        </p:tgtEl>
                                        <p:attrNameLst>
                                          <p:attrName>style.visibility</p:attrName>
                                        </p:attrNameLst>
                                      </p:cBhvr>
                                      <p:to>
                                        <p:strVal val="hidden"/>
                                      </p:to>
                                    </p:set>
                                  </p:childTnLst>
                                </p:cTn>
                              </p:par>
                              <p:par>
                                <p:cTn id="151" presetID="10" presetClass="exit" presetSubtype="0" fill="hold" nodeType="withEffect">
                                  <p:stCondLst>
                                    <p:cond delay="0"/>
                                  </p:stCondLst>
                                  <p:childTnLst>
                                    <p:animEffect transition="out" filter="fade">
                                      <p:cBhvr>
                                        <p:cTn id="152" dur="500"/>
                                        <p:tgtEl>
                                          <p:spTgt spid="94"/>
                                        </p:tgtEl>
                                      </p:cBhvr>
                                    </p:animEffect>
                                    <p:set>
                                      <p:cBhvr>
                                        <p:cTn id="153" dur="1" fill="hold">
                                          <p:stCondLst>
                                            <p:cond delay="499"/>
                                          </p:stCondLst>
                                        </p:cTn>
                                        <p:tgtEl>
                                          <p:spTgt spid="94"/>
                                        </p:tgtEl>
                                        <p:attrNameLst>
                                          <p:attrName>style.visibility</p:attrName>
                                        </p:attrNameLst>
                                      </p:cBhvr>
                                      <p:to>
                                        <p:strVal val="hidden"/>
                                      </p:to>
                                    </p:set>
                                  </p:childTnLst>
                                </p:cTn>
                              </p:par>
                            </p:childTnLst>
                          </p:cTn>
                        </p:par>
                        <p:par>
                          <p:cTn id="154" fill="hold">
                            <p:stCondLst>
                              <p:cond delay="500"/>
                            </p:stCondLst>
                            <p:childTnLst>
                              <p:par>
                                <p:cTn id="155" presetID="1" presetClass="exit" presetSubtype="0" fill="hold" nodeType="afterEffect">
                                  <p:stCondLst>
                                    <p:cond delay="0"/>
                                  </p:stCondLst>
                                  <p:childTnLst>
                                    <p:set>
                                      <p:cBhvr>
                                        <p:cTn id="156" dur="1" fill="hold">
                                          <p:stCondLst>
                                            <p:cond delay="0"/>
                                          </p:stCondLst>
                                        </p:cTn>
                                        <p:tgtEl>
                                          <p:spTgt spid="41"/>
                                        </p:tgtEl>
                                        <p:attrNameLst>
                                          <p:attrName>style.visibility</p:attrName>
                                        </p:attrNameLst>
                                      </p:cBhvr>
                                      <p:to>
                                        <p:strVal val="hidden"/>
                                      </p:to>
                                    </p:set>
                                  </p:childTnLst>
                                </p:cTn>
                              </p:par>
                              <p:par>
                                <p:cTn id="157" presetID="1" presetClass="exit" presetSubtype="0" fill="hold" nodeType="withEffect">
                                  <p:stCondLst>
                                    <p:cond delay="0"/>
                                  </p:stCondLst>
                                  <p:childTnLst>
                                    <p:set>
                                      <p:cBhvr>
                                        <p:cTn id="158" dur="1" fill="hold">
                                          <p:stCondLst>
                                            <p:cond delay="0"/>
                                          </p:stCondLst>
                                        </p:cTn>
                                        <p:tgtEl>
                                          <p:spTgt spid="43"/>
                                        </p:tgtEl>
                                        <p:attrNameLst>
                                          <p:attrName>style.visibility</p:attrName>
                                        </p:attrNameLst>
                                      </p:cBhvr>
                                      <p:to>
                                        <p:strVal val="hidden"/>
                                      </p:to>
                                    </p:set>
                                  </p:childTnLst>
                                </p:cTn>
                              </p:par>
                              <p:par>
                                <p:cTn id="159" presetID="1" presetClass="entr" presetSubtype="0" fill="hold" nodeType="withEffect">
                                  <p:stCondLst>
                                    <p:cond delay="0"/>
                                  </p:stCondLst>
                                  <p:childTnLst>
                                    <p:set>
                                      <p:cBhvr>
                                        <p:cTn id="160" dur="1" fill="hold">
                                          <p:stCondLst>
                                            <p:cond delay="0"/>
                                          </p:stCondLst>
                                        </p:cTn>
                                        <p:tgtEl>
                                          <p:spTgt spid="42"/>
                                        </p:tgtEl>
                                        <p:attrNameLst>
                                          <p:attrName>style.visibility</p:attrName>
                                        </p:attrNameLst>
                                      </p:cBhvr>
                                      <p:to>
                                        <p:strVal val="visible"/>
                                      </p:to>
                                    </p:set>
                                  </p:childTnLst>
                                </p:cTn>
                              </p:par>
                              <p:par>
                                <p:cTn id="161" presetID="1" presetClass="mediacall" presetSubtype="0" fill="hold" nodeType="withEffect">
                                  <p:stCondLst>
                                    <p:cond delay="0"/>
                                  </p:stCondLst>
                                  <p:childTnLst>
                                    <p:cmd type="call" cmd="playFrom(0.0)">
                                      <p:cBhvr>
                                        <p:cTn id="162" dur="1776" fill="hold"/>
                                        <p:tgtEl>
                                          <p:spTgt spid="64"/>
                                        </p:tgtEl>
                                      </p:cBhvr>
                                    </p:cmd>
                                  </p:childTnLst>
                                </p:cTn>
                              </p:par>
                              <p:par>
                                <p:cTn id="163" presetID="42" presetClass="path" presetSubtype="0" accel="50000" decel="50000" fill="hold" nodeType="withEffect">
                                  <p:stCondLst>
                                    <p:cond delay="1000"/>
                                  </p:stCondLst>
                                  <p:childTnLst>
                                    <p:animMotion origin="layout" path="M -0.00022 -0.00019 L 0.00488 0.29109 " pathEditMode="relative" rAng="0" ptsTypes="AA">
                                      <p:cBhvr>
                                        <p:cTn id="164" dur="500" fill="hold"/>
                                        <p:tgtEl>
                                          <p:spTgt spid="49"/>
                                        </p:tgtEl>
                                        <p:attrNameLst>
                                          <p:attrName>ppt_x</p:attrName>
                                          <p:attrName>ppt_y</p:attrName>
                                        </p:attrNameLst>
                                      </p:cBhvr>
                                      <p:rCtr x="250" y="14564"/>
                                    </p:animMotion>
                                  </p:childTnLst>
                                </p:cTn>
                              </p:par>
                              <p:par>
                                <p:cTn id="165" presetID="6" presetClass="emph" presetSubtype="0" fill="hold" nodeType="withEffect">
                                  <p:stCondLst>
                                    <p:cond delay="1000"/>
                                  </p:stCondLst>
                                  <p:childTnLst>
                                    <p:animScale>
                                      <p:cBhvr>
                                        <p:cTn id="166" dur="300" fill="hold"/>
                                        <p:tgtEl>
                                          <p:spTgt spid="49"/>
                                        </p:tgtEl>
                                      </p:cBhvr>
                                      <p:by x="50000" y="50000"/>
                                    </p:animScale>
                                  </p:childTnLst>
                                </p:cTn>
                              </p:par>
                              <p:par>
                                <p:cTn id="167" presetID="1" presetClass="mediacall" presetSubtype="0" fill="hold" nodeType="withEffect">
                                  <p:stCondLst>
                                    <p:cond delay="1500"/>
                                  </p:stCondLst>
                                  <p:childTnLst>
                                    <p:cmd type="call" cmd="playFrom(0.0)">
                                      <p:cBhvr>
                                        <p:cTn id="168" dur="1200" fill="hold"/>
                                        <p:tgtEl>
                                          <p:spTgt spid="15"/>
                                        </p:tgtEl>
                                      </p:cBhvr>
                                    </p:cmd>
                                  </p:childTnLst>
                                </p:cTn>
                              </p:par>
                              <p:par>
                                <p:cTn id="169" presetID="42" presetClass="path" presetSubtype="0" accel="50000" decel="50000" fill="hold" nodeType="withEffect">
                                  <p:stCondLst>
                                    <p:cond delay="1500"/>
                                  </p:stCondLst>
                                  <p:childTnLst>
                                    <p:animMotion origin="layout" path="M 0.00489 0.29109 L -0.09798 0.28993 " pathEditMode="relative" rAng="0" ptsTypes="AA">
                                      <p:cBhvr>
                                        <p:cTn id="170" dur="500" fill="hold"/>
                                        <p:tgtEl>
                                          <p:spTgt spid="49"/>
                                        </p:tgtEl>
                                        <p:attrNameLst>
                                          <p:attrName>ppt_x</p:attrName>
                                          <p:attrName>ppt_y</p:attrName>
                                        </p:attrNameLst>
                                      </p:cBhvr>
                                      <p:rCtr x="-5143" y="-58"/>
                                    </p:animMotion>
                                  </p:childTnLst>
                                </p:cTn>
                              </p:par>
                              <p:par>
                                <p:cTn id="171" presetID="8" presetClass="emph" presetSubtype="0" fill="hold" nodeType="withEffect">
                                  <p:stCondLst>
                                    <p:cond delay="1500"/>
                                  </p:stCondLst>
                                  <p:childTnLst>
                                    <p:animRot by="-21600000">
                                      <p:cBhvr>
                                        <p:cTn id="172" dur="500" fill="hold"/>
                                        <p:tgtEl>
                                          <p:spTgt spid="49"/>
                                        </p:tgtEl>
                                        <p:attrNameLst>
                                          <p:attrName>r</p:attrName>
                                        </p:attrNameLst>
                                      </p:cBhvr>
                                    </p:animRot>
                                  </p:childTnLst>
                                </p:cTn>
                              </p:par>
                            </p:childTnLst>
                          </p:cTn>
                        </p:par>
                      </p:childTnLst>
                    </p:cTn>
                  </p:par>
                </p:childTnLst>
              </p:cTn>
              <p:nextCondLst>
                <p:cond evt="onClick" delay="0">
                  <p:tgtEl>
                    <p:spTgt spid="72"/>
                  </p:tgtEl>
                </p:cond>
              </p:nextCondLst>
            </p:seq>
            <p:seq concurrent="1" nextAc="seek">
              <p:cTn id="173" restart="whenNotActive" fill="hold" evtFilter="cancelBubble" nodeType="interactiveSeq">
                <p:stCondLst>
                  <p:cond evt="onClick" delay="0">
                    <p:tgtEl>
                      <p:spTgt spid="73"/>
                    </p:tgtEl>
                  </p:cond>
                </p:stCondLst>
                <p:endSync evt="end" delay="0">
                  <p:rtn val="all"/>
                </p:endSync>
                <p:childTnLst>
                  <p:par>
                    <p:cTn id="174" fill="hold">
                      <p:stCondLst>
                        <p:cond delay="0"/>
                      </p:stCondLst>
                      <p:childTnLst>
                        <p:par>
                          <p:cTn id="175" fill="hold">
                            <p:stCondLst>
                              <p:cond delay="0"/>
                            </p:stCondLst>
                            <p:childTnLst>
                              <p:par>
                                <p:cTn id="176" presetID="1" presetClass="mediacall" presetSubtype="0" fill="hold" nodeType="clickEffect">
                                  <p:stCondLst>
                                    <p:cond delay="0"/>
                                  </p:stCondLst>
                                  <p:childTnLst>
                                    <p:cmd type="call" cmd="playFrom(0.0)">
                                      <p:cBhvr>
                                        <p:cTn id="177" dur="2660" fill="hold"/>
                                        <p:tgtEl>
                                          <p:spTgt spid="16"/>
                                        </p:tgtEl>
                                      </p:cBhvr>
                                    </p:cmd>
                                  </p:childTnLst>
                                </p:cTn>
                              </p:par>
                              <p:par>
                                <p:cTn id="178" presetID="10" presetClass="exit" presetSubtype="0" fill="hold" grpId="0" nodeType="withEffect">
                                  <p:stCondLst>
                                    <p:cond delay="0"/>
                                  </p:stCondLst>
                                  <p:childTnLst>
                                    <p:animEffect transition="out" filter="fade">
                                      <p:cBhvr>
                                        <p:cTn id="179" dur="500"/>
                                        <p:tgtEl>
                                          <p:spTgt spid="73"/>
                                        </p:tgtEl>
                                      </p:cBhvr>
                                    </p:animEffect>
                                    <p:set>
                                      <p:cBhvr>
                                        <p:cTn id="180" dur="1" fill="hold">
                                          <p:stCondLst>
                                            <p:cond delay="499"/>
                                          </p:stCondLst>
                                        </p:cTn>
                                        <p:tgtEl>
                                          <p:spTgt spid="73"/>
                                        </p:tgtEl>
                                        <p:attrNameLst>
                                          <p:attrName>style.visibility</p:attrName>
                                        </p:attrNameLst>
                                      </p:cBhvr>
                                      <p:to>
                                        <p:strVal val="hidden"/>
                                      </p:to>
                                    </p:set>
                                  </p:childTnLst>
                                </p:cTn>
                              </p:par>
                              <p:par>
                                <p:cTn id="181" presetID="10" presetClass="exit" presetSubtype="0" fill="hold" nodeType="withEffect">
                                  <p:stCondLst>
                                    <p:cond delay="0"/>
                                  </p:stCondLst>
                                  <p:childTnLst>
                                    <p:animEffect transition="out" filter="fade">
                                      <p:cBhvr>
                                        <p:cTn id="182" dur="500"/>
                                        <p:tgtEl>
                                          <p:spTgt spid="97"/>
                                        </p:tgtEl>
                                      </p:cBhvr>
                                    </p:animEffect>
                                    <p:set>
                                      <p:cBhvr>
                                        <p:cTn id="183" dur="1" fill="hold">
                                          <p:stCondLst>
                                            <p:cond delay="499"/>
                                          </p:stCondLst>
                                        </p:cTn>
                                        <p:tgtEl>
                                          <p:spTgt spid="97"/>
                                        </p:tgtEl>
                                        <p:attrNameLst>
                                          <p:attrName>style.visibility</p:attrName>
                                        </p:attrNameLst>
                                      </p:cBhvr>
                                      <p:to>
                                        <p:strVal val="hidden"/>
                                      </p:to>
                                    </p:set>
                                  </p:childTnLst>
                                </p:cTn>
                              </p:par>
                              <p:par>
                                <p:cTn id="184" presetID="10" presetClass="exit" presetSubtype="0" fill="hold" nodeType="withEffect">
                                  <p:stCondLst>
                                    <p:cond delay="0"/>
                                  </p:stCondLst>
                                  <p:childTnLst>
                                    <p:animEffect transition="out" filter="fade">
                                      <p:cBhvr>
                                        <p:cTn id="185" dur="500"/>
                                        <p:tgtEl>
                                          <p:spTgt spid="96"/>
                                        </p:tgtEl>
                                      </p:cBhvr>
                                    </p:animEffect>
                                    <p:set>
                                      <p:cBhvr>
                                        <p:cTn id="186" dur="1" fill="hold">
                                          <p:stCondLst>
                                            <p:cond delay="499"/>
                                          </p:stCondLst>
                                        </p:cTn>
                                        <p:tgtEl>
                                          <p:spTgt spid="96"/>
                                        </p:tgtEl>
                                        <p:attrNameLst>
                                          <p:attrName>style.visibility</p:attrName>
                                        </p:attrNameLst>
                                      </p:cBhvr>
                                      <p:to>
                                        <p:strVal val="hidden"/>
                                      </p:to>
                                    </p:set>
                                  </p:childTnLst>
                                </p:cTn>
                              </p:par>
                            </p:childTnLst>
                          </p:cTn>
                        </p:par>
                        <p:par>
                          <p:cTn id="187" fill="hold">
                            <p:stCondLst>
                              <p:cond delay="2660"/>
                            </p:stCondLst>
                            <p:childTnLst>
                              <p:par>
                                <p:cTn id="188" presetID="1" presetClass="exit" presetSubtype="0" fill="hold" nodeType="afterEffect">
                                  <p:stCondLst>
                                    <p:cond delay="0"/>
                                  </p:stCondLst>
                                  <p:childTnLst>
                                    <p:set>
                                      <p:cBhvr>
                                        <p:cTn id="189" dur="1" fill="hold">
                                          <p:stCondLst>
                                            <p:cond delay="0"/>
                                          </p:stCondLst>
                                        </p:cTn>
                                        <p:tgtEl>
                                          <p:spTgt spid="41"/>
                                        </p:tgtEl>
                                        <p:attrNameLst>
                                          <p:attrName>style.visibility</p:attrName>
                                        </p:attrNameLst>
                                      </p:cBhvr>
                                      <p:to>
                                        <p:strVal val="hidden"/>
                                      </p:to>
                                    </p:set>
                                  </p:childTnLst>
                                </p:cTn>
                              </p:par>
                              <p:par>
                                <p:cTn id="190" presetID="1" presetClass="exit" presetSubtype="0" fill="hold" nodeType="withEffect">
                                  <p:stCondLst>
                                    <p:cond delay="0"/>
                                  </p:stCondLst>
                                  <p:childTnLst>
                                    <p:set>
                                      <p:cBhvr>
                                        <p:cTn id="191" dur="1" fill="hold">
                                          <p:stCondLst>
                                            <p:cond delay="0"/>
                                          </p:stCondLst>
                                        </p:cTn>
                                        <p:tgtEl>
                                          <p:spTgt spid="43"/>
                                        </p:tgtEl>
                                        <p:attrNameLst>
                                          <p:attrName>style.visibility</p:attrName>
                                        </p:attrNameLst>
                                      </p:cBhvr>
                                      <p:to>
                                        <p:strVal val="hidden"/>
                                      </p:to>
                                    </p:set>
                                  </p:childTnLst>
                                </p:cTn>
                              </p:par>
                              <p:par>
                                <p:cTn id="192" presetID="1" presetClass="entr" presetSubtype="0" fill="hold" nodeType="withEffect">
                                  <p:stCondLst>
                                    <p:cond delay="0"/>
                                  </p:stCondLst>
                                  <p:childTnLst>
                                    <p:set>
                                      <p:cBhvr>
                                        <p:cTn id="193" dur="1" fill="hold">
                                          <p:stCondLst>
                                            <p:cond delay="0"/>
                                          </p:stCondLst>
                                        </p:cTn>
                                        <p:tgtEl>
                                          <p:spTgt spid="42"/>
                                        </p:tgtEl>
                                        <p:attrNameLst>
                                          <p:attrName>style.visibility</p:attrName>
                                        </p:attrNameLst>
                                      </p:cBhvr>
                                      <p:to>
                                        <p:strVal val="visible"/>
                                      </p:to>
                                    </p:set>
                                  </p:childTnLst>
                                </p:cTn>
                              </p:par>
                              <p:par>
                                <p:cTn id="194" presetID="42" presetClass="path" presetSubtype="0" accel="50000" decel="50000" fill="hold" nodeType="withEffect">
                                  <p:stCondLst>
                                    <p:cond delay="1000"/>
                                  </p:stCondLst>
                                  <p:childTnLst>
                                    <p:animMotion origin="layout" path="M -3.29861E-6 2.83951E-6 L -3.29861E-6 0.29147 " pathEditMode="relative" rAng="0" ptsTypes="AA">
                                      <p:cBhvr>
                                        <p:cTn id="195" dur="500" fill="hold"/>
                                        <p:tgtEl>
                                          <p:spTgt spid="51"/>
                                        </p:tgtEl>
                                        <p:attrNameLst>
                                          <p:attrName>ppt_x</p:attrName>
                                          <p:attrName>ppt_y</p:attrName>
                                        </p:attrNameLst>
                                      </p:cBhvr>
                                      <p:rCtr x="0" y="14564"/>
                                    </p:animMotion>
                                  </p:childTnLst>
                                </p:cTn>
                              </p:par>
                              <p:par>
                                <p:cTn id="196" presetID="6" presetClass="emph" presetSubtype="0" fill="hold" nodeType="withEffect">
                                  <p:stCondLst>
                                    <p:cond delay="1000"/>
                                  </p:stCondLst>
                                  <p:childTnLst>
                                    <p:animScale>
                                      <p:cBhvr>
                                        <p:cTn id="197" dur="500" fill="hold"/>
                                        <p:tgtEl>
                                          <p:spTgt spid="51"/>
                                        </p:tgtEl>
                                      </p:cBhvr>
                                      <p:by x="50000" y="50000"/>
                                    </p:animScale>
                                  </p:childTnLst>
                                </p:cTn>
                              </p:par>
                              <p:par>
                                <p:cTn id="198" presetID="1" presetClass="mediacall" presetSubtype="0" fill="hold" nodeType="withEffect">
                                  <p:stCondLst>
                                    <p:cond delay="1500"/>
                                  </p:stCondLst>
                                  <p:childTnLst>
                                    <p:cmd type="call" cmd="playFrom(0.0)">
                                      <p:cBhvr>
                                        <p:cTn id="199" dur="1200" fill="hold"/>
                                        <p:tgtEl>
                                          <p:spTgt spid="15"/>
                                        </p:tgtEl>
                                      </p:cBhvr>
                                    </p:cmd>
                                  </p:childTnLst>
                                </p:cTn>
                              </p:par>
                              <p:par>
                                <p:cTn id="200" presetID="42" presetClass="path" presetSubtype="0" accel="50000" decel="50000" fill="hold" nodeType="withEffect">
                                  <p:stCondLst>
                                    <p:cond delay="1500"/>
                                  </p:stCondLst>
                                  <p:childTnLst>
                                    <p:animMotion origin="layout" path="M -3.29861E-6 0.29147 L -0.38639 0.29031 " pathEditMode="relative" rAng="0" ptsTypes="AA">
                                      <p:cBhvr>
                                        <p:cTn id="201" dur="1250" fill="hold"/>
                                        <p:tgtEl>
                                          <p:spTgt spid="51"/>
                                        </p:tgtEl>
                                        <p:attrNameLst>
                                          <p:attrName>ppt_x</p:attrName>
                                          <p:attrName>ppt_y</p:attrName>
                                        </p:attrNameLst>
                                      </p:cBhvr>
                                      <p:rCtr x="-19325" y="-58"/>
                                    </p:animMotion>
                                  </p:childTnLst>
                                </p:cTn>
                              </p:par>
                              <p:par>
                                <p:cTn id="202" presetID="8" presetClass="emph" presetSubtype="0" repeatCount="2000" fill="hold" nodeType="withEffect">
                                  <p:stCondLst>
                                    <p:cond delay="1500"/>
                                  </p:stCondLst>
                                  <p:childTnLst>
                                    <p:animRot by="-21600000">
                                      <p:cBhvr>
                                        <p:cTn id="203" dur="600" fill="hold"/>
                                        <p:tgtEl>
                                          <p:spTgt spid="51"/>
                                        </p:tgtEl>
                                        <p:attrNameLst>
                                          <p:attrName>r</p:attrName>
                                        </p:attrNameLst>
                                      </p:cBhvr>
                                    </p:animRot>
                                  </p:childTnLst>
                                </p:cTn>
                              </p:par>
                            </p:childTnLst>
                          </p:cTn>
                        </p:par>
                      </p:childTnLst>
                    </p:cTn>
                  </p:par>
                </p:childTnLst>
              </p:cTn>
              <p:nextCondLst>
                <p:cond evt="onClick" delay="0">
                  <p:tgtEl>
                    <p:spTgt spid="73"/>
                  </p:tgtEl>
                </p:cond>
              </p:nextCondLst>
            </p:seq>
          </p:childTnLst>
        </p:cTn>
      </p:par>
    </p:tnLst>
    <p:bldLst>
      <p:bldP spid="69" grpId="0" animBg="1"/>
      <p:bldP spid="70" grpId="0" animBg="1"/>
      <p:bldP spid="71" grpId="0" animBg="1"/>
      <p:bldP spid="72" grpId="0" animBg="1"/>
      <p:bldP spid="7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Hidden Bear Trigger"/>
          <p:cNvSpPr/>
          <p:nvPr/>
        </p:nvSpPr>
        <p:spPr>
          <a:xfrm>
            <a:off x="3599501" y="4413250"/>
            <a:ext cx="810099" cy="8135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Back Grass"/>
          <p:cNvSpPr/>
          <p:nvPr/>
        </p:nvSpPr>
        <p:spPr>
          <a:xfrm>
            <a:off x="-28239" y="3898900"/>
            <a:ext cx="14658639" cy="4330700"/>
          </a:xfrm>
          <a:prstGeom prst="rect">
            <a:avLst/>
          </a:prstGeom>
          <a:gradFill flip="none" rotWithShape="1">
            <a:gsLst>
              <a:gs pos="0">
                <a:srgbClr val="2C6129">
                  <a:lumMod val="100000"/>
                </a:srgbClr>
              </a:gs>
              <a:gs pos="50000">
                <a:srgbClr val="4E953B"/>
              </a:gs>
              <a:gs pos="100000">
                <a:srgbClr val="5FBC58"/>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Sky and Clouds"/>
          <p:cNvPicPr>
            <a:picLocks noChangeAspect="1"/>
          </p:cNvPicPr>
          <p:nvPr/>
        </p:nvPicPr>
        <p:blipFill rotWithShape="1">
          <a:blip r:embed="rId16" cstate="print">
            <a:extLst>
              <a:ext uri="{28A0092B-C50C-407E-A947-70E740481C1C}">
                <a14:useLocalDpi xmlns:a14="http://schemas.microsoft.com/office/drawing/2010/main" val="0"/>
              </a:ext>
            </a:extLst>
          </a:blip>
          <a:srcRect t="14818" b="43216"/>
          <a:stretch/>
        </p:blipFill>
        <p:spPr>
          <a:xfrm>
            <a:off x="-28238" y="0"/>
            <a:ext cx="14658638" cy="3898900"/>
          </a:xfrm>
          <a:prstGeom prst="rect">
            <a:avLst/>
          </a:prstGeom>
        </p:spPr>
      </p:pic>
      <p:pic>
        <p:nvPicPr>
          <p:cNvPr id="64" name="Black bear breath.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1569158" y="8881197"/>
            <a:ext cx="487363" cy="487363"/>
          </a:xfrm>
          <a:prstGeom prst="rect">
            <a:avLst/>
          </a:prstGeom>
        </p:spPr>
      </p:pic>
      <p:pic>
        <p:nvPicPr>
          <p:cNvPr id="35" name="Black Bear Sad.mp3">
            <a:hlinkClick r:id="" action="ppaction://media"/>
          </p:cNvPr>
          <p:cNvPicPr>
            <a:picLocks noChangeAspect="1"/>
          </p:cNvPicPr>
          <p:nvPr>
            <a:audioFile r:link="rId3"/>
            <p:extLst>
              <p:ext uri="{DAA4B4D4-6D71-4841-9C94-3DE7FCFB9230}">
                <p14:media xmlns:p14="http://schemas.microsoft.com/office/powerpoint/2010/main" r:embed="rId4">
                  <p14:trim st="464.2218" end="732.2261999999999"/>
                </p14:media>
              </p:ext>
            </p:extLst>
          </p:nvPr>
        </p:nvPicPr>
        <p:blipFill>
          <a:blip r:embed="rId17"/>
          <a:stretch>
            <a:fillRect/>
          </a:stretch>
        </p:blipFill>
        <p:spPr>
          <a:xfrm>
            <a:off x="4608080" y="8882941"/>
            <a:ext cx="487363" cy="487363"/>
          </a:xfrm>
          <a:prstGeom prst="rect">
            <a:avLst/>
          </a:prstGeom>
        </p:spPr>
      </p:pic>
      <p:pic>
        <p:nvPicPr>
          <p:cNvPr id="36" name="worm squeak.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5866205" y="8931750"/>
            <a:ext cx="487363" cy="487363"/>
          </a:xfrm>
          <a:prstGeom prst="rect">
            <a:avLst/>
          </a:prstGeom>
        </p:spPr>
      </p:pic>
      <p:pic>
        <p:nvPicPr>
          <p:cNvPr id="33" name="crunching grass.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7"/>
          <a:stretch>
            <a:fillRect/>
          </a:stretch>
        </p:blipFill>
        <p:spPr>
          <a:xfrm>
            <a:off x="3190337" y="8881198"/>
            <a:ext cx="487363" cy="487363"/>
          </a:xfrm>
          <a:prstGeom prst="rect">
            <a:avLst/>
          </a:prstGeom>
        </p:spPr>
      </p:pic>
      <p:pic>
        <p:nvPicPr>
          <p:cNvPr id="39" name="biting-an-appl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8"/>
          <a:stretch>
            <a:fillRect/>
          </a:stretch>
        </p:blipFill>
        <p:spPr>
          <a:xfrm>
            <a:off x="2218530" y="9636918"/>
            <a:ext cx="487363" cy="487363"/>
          </a:xfrm>
          <a:prstGeom prst="rect">
            <a:avLst/>
          </a:prstGeom>
        </p:spPr>
      </p:pic>
      <p:pic>
        <p:nvPicPr>
          <p:cNvPr id="15" name="ball drop.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17"/>
          <a:stretch>
            <a:fillRect/>
          </a:stretch>
        </p:blipFill>
        <p:spPr>
          <a:xfrm>
            <a:off x="3517187" y="9636917"/>
            <a:ext cx="487363" cy="487363"/>
          </a:xfrm>
          <a:prstGeom prst="rect">
            <a:avLst/>
          </a:prstGeom>
        </p:spPr>
      </p:pic>
      <p:pic>
        <p:nvPicPr>
          <p:cNvPr id="16" name="harp glissando up.mp3">
            <a:hlinkClick r:id="" action="ppaction://media"/>
          </p:cNvPr>
          <p:cNvPicPr>
            <a:picLocks noChangeAspect="1"/>
          </p:cNvPicPr>
          <p:nvPr>
            <a:audioFile r:link="rId3"/>
            <p:extLst>
              <p:ext uri="{DAA4B4D4-6D71-4841-9C94-3DE7FCFB9230}">
                <p14:media xmlns:p14="http://schemas.microsoft.com/office/powerpoint/2010/main" r:embed="rId13">
                  <p14:trim end="500.816"/>
                  <p14:fade out="100"/>
                </p14:media>
              </p:ext>
            </p:extLst>
          </p:nvPr>
        </p:nvPicPr>
        <p:blipFill>
          <a:blip r:embed="rId17"/>
          <a:stretch>
            <a:fillRect/>
          </a:stretch>
        </p:blipFill>
        <p:spPr>
          <a:xfrm>
            <a:off x="4707334" y="9636918"/>
            <a:ext cx="487363" cy="487363"/>
          </a:xfrm>
          <a:prstGeom prst="rect">
            <a:avLst/>
          </a:prstGeom>
        </p:spPr>
      </p:pic>
      <p:pic>
        <p:nvPicPr>
          <p:cNvPr id="124" name="Background Trees 2"/>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459858" y="699826"/>
            <a:ext cx="16697010" cy="3478998"/>
          </a:xfrm>
          <a:prstGeom prst="rect">
            <a:avLst/>
          </a:prstGeom>
        </p:spPr>
      </p:pic>
      <p:pic>
        <p:nvPicPr>
          <p:cNvPr id="4" name="Background Trees 1"/>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889638" y="543287"/>
            <a:ext cx="17491018" cy="4549259"/>
          </a:xfrm>
          <a:prstGeom prst="rect">
            <a:avLst/>
          </a:prstGeom>
        </p:spPr>
      </p:pic>
      <p:pic>
        <p:nvPicPr>
          <p:cNvPr id="92" name="Tree 3"/>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9401133" y="-764754"/>
            <a:ext cx="5733399" cy="6987754"/>
          </a:xfrm>
          <a:prstGeom prst="rect">
            <a:avLst/>
          </a:prstGeom>
        </p:spPr>
      </p:pic>
      <p:pic>
        <p:nvPicPr>
          <p:cNvPr id="90" name="Tree 2"/>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4390829" y="-764754"/>
            <a:ext cx="5733399" cy="6987754"/>
          </a:xfrm>
          <a:prstGeom prst="rect">
            <a:avLst/>
          </a:prstGeom>
        </p:spPr>
      </p:pic>
      <p:pic>
        <p:nvPicPr>
          <p:cNvPr id="17" name="Tree 1"/>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625256" y="-764754"/>
            <a:ext cx="5733399" cy="6987754"/>
          </a:xfrm>
          <a:prstGeom prst="rect">
            <a:avLst/>
          </a:prstGeom>
        </p:spPr>
      </p:pic>
      <p:pic>
        <p:nvPicPr>
          <p:cNvPr id="103" name="Red Apple 1"/>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555845" y="596994"/>
            <a:ext cx="1488144" cy="1828800"/>
          </a:xfrm>
          <a:prstGeom prst="rect">
            <a:avLst/>
          </a:prstGeom>
          <a:effectLst>
            <a:outerShdw blurRad="50800" dist="38100" dir="2700000" algn="tl" rotWithShape="0">
              <a:prstClr val="black">
                <a:alpha val="40000"/>
              </a:prstClr>
            </a:outerShdw>
          </a:effectLst>
        </p:spPr>
      </p:pic>
      <p:pic>
        <p:nvPicPr>
          <p:cNvPr id="48" name="Red Apple 2"/>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6546945" y="596994"/>
            <a:ext cx="1488144" cy="1828800"/>
          </a:xfrm>
          <a:prstGeom prst="rect">
            <a:avLst/>
          </a:prstGeom>
          <a:effectLst>
            <a:outerShdw blurRad="50800" dist="38100" dir="2700000" algn="tl" rotWithShape="0">
              <a:prstClr val="black">
                <a:alpha val="40000"/>
              </a:prstClr>
            </a:outerShdw>
          </a:effectLst>
        </p:spPr>
      </p:pic>
      <p:pic>
        <p:nvPicPr>
          <p:cNvPr id="45" name="Gold Apple 3"/>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1583619" y="596994"/>
            <a:ext cx="1470025" cy="1828800"/>
          </a:xfrm>
          <a:prstGeom prst="rect">
            <a:avLst/>
          </a:prstGeom>
          <a:effectLst>
            <a:outerShdw blurRad="50800" dist="38100" dir="2700000" algn="tl" rotWithShape="0">
              <a:prstClr val="black">
                <a:alpha val="40000"/>
              </a:prstClr>
            </a:outerShdw>
          </a:effectLst>
        </p:spPr>
      </p:pic>
      <p:pic>
        <p:nvPicPr>
          <p:cNvPr id="51" name="Red Apple 5"/>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1554496" y="4435040"/>
            <a:ext cx="1488144" cy="1828800"/>
          </a:xfrm>
          <a:prstGeom prst="rect">
            <a:avLst/>
          </a:prstGeom>
          <a:effectLst>
            <a:outerShdw blurRad="50800" dist="38100" dir="2700000" algn="tl" rotWithShape="0">
              <a:prstClr val="black">
                <a:alpha val="40000"/>
              </a:prstClr>
            </a:outerShdw>
          </a:effectLst>
        </p:spPr>
      </p:pic>
      <p:pic>
        <p:nvPicPr>
          <p:cNvPr id="20" name="Sorry Sign (Bottom)"/>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5870450" y="4449507"/>
            <a:ext cx="2980944" cy="3966146"/>
          </a:xfrm>
          <a:prstGeom prst="rect">
            <a:avLst/>
          </a:prstGeom>
        </p:spPr>
      </p:pic>
      <p:pic>
        <p:nvPicPr>
          <p:cNvPr id="99" name="Bad Apple Back"/>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6465144" y="4396940"/>
            <a:ext cx="1824274" cy="1876396"/>
          </a:xfrm>
          <a:prstGeom prst="rect">
            <a:avLst/>
          </a:prstGeom>
        </p:spPr>
      </p:pic>
      <p:pic>
        <p:nvPicPr>
          <p:cNvPr id="100" name="Worm"/>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rot="3152873">
            <a:off x="7657159" y="4829610"/>
            <a:ext cx="897515" cy="623452"/>
          </a:xfrm>
          <a:prstGeom prst="rect">
            <a:avLst/>
          </a:prstGeom>
          <a:effectLst>
            <a:outerShdw blurRad="50800" dist="38100" dir="2700000" algn="tl" rotWithShape="0">
              <a:prstClr val="black">
                <a:alpha val="40000"/>
              </a:prstClr>
            </a:outerShdw>
          </a:effectLst>
        </p:spPr>
      </p:pic>
      <p:pic>
        <p:nvPicPr>
          <p:cNvPr id="101" name="Bad Apple Front"/>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6465144" y="4396940"/>
            <a:ext cx="1824274" cy="1876396"/>
          </a:xfrm>
          <a:prstGeom prst="rect">
            <a:avLst/>
          </a:prstGeom>
        </p:spPr>
      </p:pic>
      <p:pic>
        <p:nvPicPr>
          <p:cNvPr id="96" name="Tree 5"/>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9401133" y="3058477"/>
            <a:ext cx="5733399" cy="6987754"/>
          </a:xfrm>
          <a:prstGeom prst="rect">
            <a:avLst/>
          </a:prstGeom>
        </p:spPr>
      </p:pic>
      <p:pic>
        <p:nvPicPr>
          <p:cNvPr id="94" name="Tree 4"/>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4390829" y="3058477"/>
            <a:ext cx="5733399" cy="6987754"/>
          </a:xfrm>
          <a:prstGeom prst="rect">
            <a:avLst/>
          </a:prstGeom>
        </p:spPr>
      </p:pic>
      <p:pic>
        <p:nvPicPr>
          <p:cNvPr id="40" name="Bear Walk 2"/>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1475291" y="5248532"/>
            <a:ext cx="4826960" cy="3153514"/>
          </a:xfrm>
          <a:prstGeom prst="rect">
            <a:avLst/>
          </a:prstGeom>
          <a:effectLst>
            <a:outerShdw blurRad="50800" dist="38100" dir="2700000" algn="tl" rotWithShape="0">
              <a:prstClr val="black">
                <a:alpha val="40000"/>
              </a:prstClr>
            </a:outerShdw>
          </a:effectLst>
        </p:spPr>
      </p:pic>
      <p:pic>
        <p:nvPicPr>
          <p:cNvPr id="41" name="Bear Intro"/>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flipH="1">
            <a:off x="-665077" y="5050974"/>
            <a:ext cx="2938064" cy="3558783"/>
          </a:xfrm>
          <a:prstGeom prst="rect">
            <a:avLst/>
          </a:prstGeom>
          <a:effectLst>
            <a:outerShdw blurRad="50800" dist="38100" dir="2700000" algn="tl" rotWithShape="0">
              <a:prstClr val="black">
                <a:alpha val="40000"/>
              </a:prstClr>
            </a:outerShdw>
          </a:effectLst>
        </p:spPr>
      </p:pic>
      <p:pic>
        <p:nvPicPr>
          <p:cNvPr id="42" name="Bear Happy"/>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93159" y="4535046"/>
            <a:ext cx="2219726" cy="4003434"/>
          </a:xfrm>
          <a:prstGeom prst="rect">
            <a:avLst/>
          </a:prstGeom>
          <a:effectLst>
            <a:outerShdw blurRad="50800" dist="38100" dir="2700000" algn="tl" rotWithShape="0">
              <a:prstClr val="black">
                <a:alpha val="40000"/>
              </a:prstClr>
            </a:outerShdw>
          </a:effectLst>
        </p:spPr>
      </p:pic>
      <p:pic>
        <p:nvPicPr>
          <p:cNvPr id="43" name="Bear Sad"/>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flipH="1">
            <a:off x="-1200331" y="6106150"/>
            <a:ext cx="4421517" cy="2332781"/>
          </a:xfrm>
          <a:prstGeom prst="rect">
            <a:avLst/>
          </a:prstGeom>
          <a:effectLst>
            <a:outerShdw blurRad="50800" dist="38100" dir="2700000" algn="tl" rotWithShape="0">
              <a:prstClr val="black">
                <a:alpha val="40000"/>
              </a:prstClr>
            </a:outerShdw>
          </a:effectLst>
        </p:spPr>
      </p:pic>
      <p:pic>
        <p:nvPicPr>
          <p:cNvPr id="13" name="Wooden Sign 1"/>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0936" y="95735"/>
            <a:ext cx="4507992" cy="2944368"/>
          </a:xfrm>
          <a:prstGeom prst="rect">
            <a:avLst/>
          </a:prstGeom>
        </p:spPr>
      </p:pic>
      <p:pic>
        <p:nvPicPr>
          <p:cNvPr id="91" name="Wooden Sign 2"/>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037021" y="95735"/>
            <a:ext cx="4507992" cy="2944368"/>
          </a:xfrm>
          <a:prstGeom prst="rect">
            <a:avLst/>
          </a:prstGeom>
        </p:spPr>
      </p:pic>
      <p:pic>
        <p:nvPicPr>
          <p:cNvPr id="93" name="Wooden Sign 3"/>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0047325" y="95735"/>
            <a:ext cx="4507992" cy="2944368"/>
          </a:xfrm>
          <a:prstGeom prst="rect">
            <a:avLst/>
          </a:prstGeom>
        </p:spPr>
      </p:pic>
      <p:pic>
        <p:nvPicPr>
          <p:cNvPr id="95" name="Wooden Sign 4"/>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037021" y="3918966"/>
            <a:ext cx="4507992" cy="2944368"/>
          </a:xfrm>
          <a:prstGeom prst="rect">
            <a:avLst/>
          </a:prstGeom>
        </p:spPr>
      </p:pic>
      <p:pic>
        <p:nvPicPr>
          <p:cNvPr id="97" name="Wooden Sign 5"/>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0047325" y="3918966"/>
            <a:ext cx="4507992" cy="2944368"/>
          </a:xfrm>
          <a:prstGeom prst="rect">
            <a:avLst/>
          </a:prstGeom>
        </p:spPr>
      </p:pic>
      <p:sp>
        <p:nvSpPr>
          <p:cNvPr id="69" name="Text Box 1"/>
          <p:cNvSpPr/>
          <p:nvPr/>
        </p:nvSpPr>
        <p:spPr>
          <a:xfrm>
            <a:off x="75106" y="129146"/>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0" name="Text Box 2"/>
          <p:cNvSpPr/>
          <p:nvPr/>
        </p:nvSpPr>
        <p:spPr>
          <a:xfrm>
            <a:off x="5095443" y="129167"/>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1" name="Text Box 3"/>
          <p:cNvSpPr/>
          <p:nvPr/>
        </p:nvSpPr>
        <p:spPr>
          <a:xfrm>
            <a:off x="10100499" y="12827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2" name="Text Box 4"/>
          <p:cNvSpPr/>
          <p:nvPr/>
        </p:nvSpPr>
        <p:spPr>
          <a:xfrm>
            <a:off x="5095443" y="395097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3" name="Text Box 5"/>
          <p:cNvSpPr/>
          <p:nvPr/>
        </p:nvSpPr>
        <p:spPr>
          <a:xfrm>
            <a:off x="10105593" y="394768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Tree>
    <p:extLst>
      <p:ext uri="{BB962C8B-B14F-4D97-AF65-F5344CB8AC3E}">
        <p14:creationId xmlns:p14="http://schemas.microsoft.com/office/powerpoint/2010/main" val="4071867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1250" fill="hold"/>
                                        <p:tgtEl>
                                          <p:spTgt spid="40"/>
                                        </p:tgtEl>
                                        <p:attrNameLst>
                                          <p:attrName>ppt_x</p:attrName>
                                        </p:attrNameLst>
                                      </p:cBhvr>
                                      <p:tavLst>
                                        <p:tav tm="0">
                                          <p:val>
                                            <p:strVal val="0-#ppt_w/2"/>
                                          </p:val>
                                        </p:tav>
                                        <p:tav tm="100000">
                                          <p:val>
                                            <p:strVal val="#ppt_x"/>
                                          </p:val>
                                        </p:tav>
                                      </p:tavLst>
                                    </p:anim>
                                    <p:anim calcmode="lin" valueType="num">
                                      <p:cBhvr additive="base">
                                        <p:cTn id="8" dur="1250" fill="hold"/>
                                        <p:tgtEl>
                                          <p:spTgt spid="40"/>
                                        </p:tgtEl>
                                        <p:attrNameLst>
                                          <p:attrName>ppt_y</p:attrName>
                                        </p:attrNameLst>
                                      </p:cBhvr>
                                      <p:tavLst>
                                        <p:tav tm="0">
                                          <p:val>
                                            <p:strVal val="#ppt_y"/>
                                          </p:val>
                                        </p:tav>
                                        <p:tav tm="100000">
                                          <p:val>
                                            <p:strVal val="#ppt_y"/>
                                          </p:val>
                                        </p:tav>
                                      </p:tavLst>
                                    </p:anim>
                                  </p:childTnLst>
                                </p:cTn>
                              </p:par>
                              <p:par>
                                <p:cTn id="9" presetID="1" presetClass="mediacall" presetSubtype="0" fill="hold" nodeType="withEffect">
                                  <p:stCondLst>
                                    <p:cond delay="0"/>
                                  </p:stCondLst>
                                  <p:childTnLst>
                                    <p:cmd type="call" cmd="playFrom(0.0)">
                                      <p:cBhvr>
                                        <p:cTn id="10" dur="1750" fill="hold"/>
                                        <p:tgtEl>
                                          <p:spTgt spid="33"/>
                                        </p:tgtEl>
                                      </p:cBhvr>
                                    </p:cmd>
                                  </p:childTnLst>
                                </p:cTn>
                              </p:par>
                            </p:childTnLst>
                          </p:cTn>
                        </p:par>
                        <p:par>
                          <p:cTn id="11" fill="hold">
                            <p:stCondLst>
                              <p:cond delay="1750"/>
                            </p:stCondLst>
                            <p:childTnLst>
                              <p:par>
                                <p:cTn id="12" presetID="1" presetClass="exit" presetSubtype="0" fill="hold" nodeType="afterEffect">
                                  <p:stCondLst>
                                    <p:cond delay="0"/>
                                  </p:stCondLst>
                                  <p:childTnLst>
                                    <p:set>
                                      <p:cBhvr>
                                        <p:cTn id="13" dur="1" fill="hold">
                                          <p:stCondLst>
                                            <p:cond delay="0"/>
                                          </p:stCondLst>
                                        </p:cTn>
                                        <p:tgtEl>
                                          <p:spTgt spid="40"/>
                                        </p:tgtEl>
                                        <p:attrNameLst>
                                          <p:attrName>style.visibility</p:attrName>
                                        </p:attrNameLst>
                                      </p:cBhvr>
                                      <p:to>
                                        <p:strVal val="hidden"/>
                                      </p:to>
                                    </p:set>
                                  </p:childTnLst>
                                </p:cTn>
                              </p:par>
                              <p:par>
                                <p:cTn id="14" presetID="1" presetClass="entr" presetSubtype="0" fill="hold" nodeType="with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63636">
                <p:cTn id="16" fill="hold" display="0">
                  <p:stCondLst>
                    <p:cond delay="indefinite"/>
                  </p:stCondLst>
                  <p:endCondLst>
                    <p:cond evt="onStopAudio" delay="0">
                      <p:tgtEl>
                        <p:sldTgt/>
                      </p:tgtEl>
                    </p:cond>
                  </p:endCondLst>
                </p:cTn>
                <p:tgtEl>
                  <p:spTgt spid="39"/>
                </p:tgtEl>
              </p:cMediaNode>
            </p:audio>
            <p:audio>
              <p:cMediaNode vol="80000">
                <p:cTn id="17" fill="hold" display="0">
                  <p:stCondLst>
                    <p:cond delay="indefinite"/>
                  </p:stCondLst>
                  <p:endCondLst>
                    <p:cond evt="onStopAudio" delay="0">
                      <p:tgtEl>
                        <p:sldTgt/>
                      </p:tgtEl>
                    </p:cond>
                  </p:endCondLst>
                </p:cTn>
                <p:tgtEl>
                  <p:spTgt spid="15"/>
                </p:tgtEl>
              </p:cMediaNode>
            </p:audio>
            <p:audio>
              <p:cMediaNode vol="80000">
                <p:cTn id="18" fill="hold" display="0">
                  <p:stCondLst>
                    <p:cond delay="indefinite"/>
                  </p:stCondLst>
                  <p:endCondLst>
                    <p:cond evt="onStopAudio" delay="0">
                      <p:tgtEl>
                        <p:sldTgt/>
                      </p:tgtEl>
                    </p:cond>
                  </p:endCondLst>
                </p:cTn>
                <p:tgtEl>
                  <p:spTgt spid="16"/>
                </p:tgtEl>
              </p:cMediaNode>
            </p:audio>
            <p:audio>
              <p:cMediaNode vol="80000">
                <p:cTn id="19" fill="hold" display="0">
                  <p:stCondLst>
                    <p:cond delay="indefinite"/>
                  </p:stCondLst>
                  <p:endCondLst>
                    <p:cond evt="onStopAudio" delay="0">
                      <p:tgtEl>
                        <p:sldTgt/>
                      </p:tgtEl>
                    </p:cond>
                  </p:endCondLst>
                </p:cTn>
                <p:tgtEl>
                  <p:spTgt spid="33"/>
                </p:tgtEl>
              </p:cMediaNode>
            </p:audio>
            <p:audio>
              <p:cMediaNode vol="80000">
                <p:cTn id="20" fill="hold" display="0">
                  <p:stCondLst>
                    <p:cond delay="indefinite"/>
                  </p:stCondLst>
                  <p:endCondLst>
                    <p:cond evt="onStopAudio" delay="0">
                      <p:tgtEl>
                        <p:sldTgt/>
                      </p:tgtEl>
                    </p:cond>
                  </p:endCondLst>
                </p:cTn>
                <p:tgtEl>
                  <p:spTgt spid="36"/>
                </p:tgtEl>
              </p:cMediaNode>
            </p:audio>
            <p:audio>
              <p:cMediaNode vol="80000">
                <p:cTn id="21" fill="hold" display="0">
                  <p:stCondLst>
                    <p:cond delay="indefinite"/>
                  </p:stCondLst>
                  <p:endCondLst>
                    <p:cond evt="onStopAudio" delay="0">
                      <p:tgtEl>
                        <p:sldTgt/>
                      </p:tgtEl>
                    </p:cond>
                  </p:endCondLst>
                </p:cTn>
                <p:tgtEl>
                  <p:spTgt spid="35"/>
                </p:tgtEl>
              </p:cMediaNode>
            </p:audio>
            <p:audio>
              <p:cMediaNode vol="80000">
                <p:cTn id="22" fill="hold" display="0">
                  <p:stCondLst>
                    <p:cond delay="indefinite"/>
                  </p:stCondLst>
                  <p:endCondLst>
                    <p:cond evt="onStopAudio" delay="0">
                      <p:tgtEl>
                        <p:sldTgt/>
                      </p:tgtEl>
                    </p:cond>
                  </p:endCondLst>
                </p:cTn>
                <p:tgtEl>
                  <p:spTgt spid="64"/>
                </p:tgtEl>
              </p:cMediaNode>
            </p:audio>
            <p:seq concurrent="1" nextAc="seek">
              <p:cTn id="23" restart="whenNotActive" fill="hold" evtFilter="cancelBubble" nodeType="interactiveSeq">
                <p:stCondLst>
                  <p:cond evt="onClick" delay="0">
                    <p:tgtEl>
                      <p:spTgt spid="11"/>
                    </p:tgtEl>
                  </p:cond>
                </p:stCondLst>
                <p:endSync evt="end" delay="0">
                  <p:rtn val="all"/>
                </p:endSync>
                <p:childTnLst>
                  <p:par>
                    <p:cTn id="24" fill="hold">
                      <p:stCondLst>
                        <p:cond delay="0"/>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500"/>
                                        <p:tgtEl>
                                          <p:spTgt spid="42"/>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3"/>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seq concurrent="1" nextAc="seek">
              <p:cTn id="33" restart="whenNotActive" fill="hold" evtFilter="cancelBubble" nodeType="interactiveSeq">
                <p:stCondLst>
                  <p:cond evt="onClick" delay="0">
                    <p:tgtEl>
                      <p:spTgt spid="69"/>
                    </p:tgtEl>
                  </p:cond>
                </p:stCondLst>
                <p:endSync evt="end" delay="0">
                  <p:rtn val="all"/>
                </p:endSync>
                <p:childTnLst>
                  <p:par>
                    <p:cTn id="34" fill="hold">
                      <p:stCondLst>
                        <p:cond delay="0"/>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69"/>
                                        </p:tgtEl>
                                      </p:cBhvr>
                                    </p:animEffect>
                                    <p:set>
                                      <p:cBhvr>
                                        <p:cTn id="38" dur="1" fill="hold">
                                          <p:stCondLst>
                                            <p:cond delay="499"/>
                                          </p:stCondLst>
                                        </p:cTn>
                                        <p:tgtEl>
                                          <p:spTgt spid="69"/>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13"/>
                                        </p:tgtEl>
                                      </p:cBhvr>
                                    </p:animEffect>
                                    <p:set>
                                      <p:cBhvr>
                                        <p:cTn id="41" dur="1" fill="hold">
                                          <p:stCondLst>
                                            <p:cond delay="499"/>
                                          </p:stCondLst>
                                        </p:cTn>
                                        <p:tgtEl>
                                          <p:spTgt spid="13"/>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17"/>
                                        </p:tgtEl>
                                      </p:cBhvr>
                                    </p:animEffect>
                                    <p:set>
                                      <p:cBhvr>
                                        <p:cTn id="44" dur="1" fill="hold">
                                          <p:stCondLst>
                                            <p:cond delay="499"/>
                                          </p:stCondLst>
                                        </p:cTn>
                                        <p:tgtEl>
                                          <p:spTgt spid="17"/>
                                        </p:tgtEl>
                                        <p:attrNameLst>
                                          <p:attrName>style.visibility</p:attrName>
                                        </p:attrNameLst>
                                      </p:cBhvr>
                                      <p:to>
                                        <p:strVal val="hidden"/>
                                      </p:to>
                                    </p:set>
                                  </p:childTnLst>
                                </p:cTn>
                              </p:par>
                            </p:childTnLst>
                          </p:cTn>
                        </p:par>
                        <p:par>
                          <p:cTn id="45" fill="hold">
                            <p:stCondLst>
                              <p:cond delay="500"/>
                            </p:stCondLst>
                            <p:childTnLst>
                              <p:par>
                                <p:cTn id="46" presetID="1" presetClass="exit" presetSubtype="0" fill="hold" nodeType="afterEffect">
                                  <p:stCondLst>
                                    <p:cond delay="0"/>
                                  </p:stCondLst>
                                  <p:childTnLst>
                                    <p:set>
                                      <p:cBhvr>
                                        <p:cTn id="47" dur="1" fill="hold">
                                          <p:stCondLst>
                                            <p:cond delay="0"/>
                                          </p:stCondLst>
                                        </p:cTn>
                                        <p:tgtEl>
                                          <p:spTgt spid="41"/>
                                        </p:tgtEl>
                                        <p:attrNameLst>
                                          <p:attrName>style.visibility</p:attrName>
                                        </p:attrNameLst>
                                      </p:cBhvr>
                                      <p:to>
                                        <p:strVal val="hidden"/>
                                      </p:to>
                                    </p:set>
                                  </p:childTnLst>
                                </p:cTn>
                              </p:par>
                              <p:par>
                                <p:cTn id="48" presetID="1" presetClass="exit" presetSubtype="0" fill="hold" nodeType="withEffect">
                                  <p:stCondLst>
                                    <p:cond delay="0"/>
                                  </p:stCondLst>
                                  <p:childTnLst>
                                    <p:set>
                                      <p:cBhvr>
                                        <p:cTn id="49" dur="1" fill="hold">
                                          <p:stCondLst>
                                            <p:cond delay="0"/>
                                          </p:stCondLst>
                                        </p:cTn>
                                        <p:tgtEl>
                                          <p:spTgt spid="43"/>
                                        </p:tgtEl>
                                        <p:attrNameLst>
                                          <p:attrName>style.visibility</p:attrName>
                                        </p:attrNameLst>
                                      </p:cBhvr>
                                      <p:to>
                                        <p:strVal val="hidden"/>
                                      </p:to>
                                    </p:set>
                                  </p:childTnLst>
                                </p:cTn>
                              </p:par>
                              <p:par>
                                <p:cTn id="50" presetID="1" presetClass="entr" presetSubtype="0" fill="hold" nodeType="withEffect">
                                  <p:stCondLst>
                                    <p:cond delay="0"/>
                                  </p:stCondLst>
                                  <p:childTnLst>
                                    <p:set>
                                      <p:cBhvr>
                                        <p:cTn id="51" dur="1" fill="hold">
                                          <p:stCondLst>
                                            <p:cond delay="0"/>
                                          </p:stCondLst>
                                        </p:cTn>
                                        <p:tgtEl>
                                          <p:spTgt spid="42"/>
                                        </p:tgtEl>
                                        <p:attrNameLst>
                                          <p:attrName>style.visibility</p:attrName>
                                        </p:attrNameLst>
                                      </p:cBhvr>
                                      <p:to>
                                        <p:strVal val="visible"/>
                                      </p:to>
                                    </p:set>
                                  </p:childTnLst>
                                </p:cTn>
                              </p:par>
                              <p:par>
                                <p:cTn id="52" presetID="1" presetClass="mediacall" presetSubtype="0" fill="hold" nodeType="withEffect">
                                  <p:stCondLst>
                                    <p:cond delay="0"/>
                                  </p:stCondLst>
                                  <p:childTnLst>
                                    <p:cmd type="call" cmd="playFrom(0.0)">
                                      <p:cBhvr>
                                        <p:cTn id="53" dur="1776" fill="hold"/>
                                        <p:tgtEl>
                                          <p:spTgt spid="64"/>
                                        </p:tgtEl>
                                      </p:cBhvr>
                                    </p:cmd>
                                  </p:childTnLst>
                                </p:cTn>
                              </p:par>
                              <p:par>
                                <p:cTn id="54" presetID="42" presetClass="path" presetSubtype="0" accel="50000" decel="50000" fill="hold" nodeType="withEffect">
                                  <p:stCondLst>
                                    <p:cond delay="1000"/>
                                  </p:stCondLst>
                                  <p:childTnLst>
                                    <p:animMotion origin="layout" path="M -3.88889E-6 -1.97531E-6 L -3.88889E-6 0.5 " pathEditMode="relative" rAng="0" ptsTypes="AA">
                                      <p:cBhvr>
                                        <p:cTn id="55" dur="750" fill="hold"/>
                                        <p:tgtEl>
                                          <p:spTgt spid="103"/>
                                        </p:tgtEl>
                                        <p:attrNameLst>
                                          <p:attrName>ppt_x</p:attrName>
                                          <p:attrName>ppt_y</p:attrName>
                                        </p:attrNameLst>
                                      </p:cBhvr>
                                      <p:rCtr x="0" y="25000"/>
                                    </p:animMotion>
                                  </p:childTnLst>
                                </p:cTn>
                              </p:par>
                              <p:par>
                                <p:cTn id="56" presetID="6" presetClass="emph" presetSubtype="0" fill="hold" nodeType="withEffect">
                                  <p:stCondLst>
                                    <p:cond delay="1000"/>
                                  </p:stCondLst>
                                  <p:childTnLst>
                                    <p:animScale>
                                      <p:cBhvr>
                                        <p:cTn id="57" dur="750" fill="hold"/>
                                        <p:tgtEl>
                                          <p:spTgt spid="103"/>
                                        </p:tgtEl>
                                      </p:cBhvr>
                                      <p:by x="50000" y="50000"/>
                                    </p:animScale>
                                  </p:childTnLst>
                                </p:cTn>
                              </p:par>
                              <p:par>
                                <p:cTn id="58" presetID="1" presetClass="mediacall" presetSubtype="0" fill="hold" nodeType="withEffect">
                                  <p:stCondLst>
                                    <p:cond delay="1750"/>
                                  </p:stCondLst>
                                  <p:childTnLst>
                                    <p:cmd type="call" cmd="playFrom(0.0)">
                                      <p:cBhvr>
                                        <p:cTn id="59" dur="1200" fill="hold"/>
                                        <p:tgtEl>
                                          <p:spTgt spid="15"/>
                                        </p:tgtEl>
                                      </p:cBhvr>
                                    </p:cmd>
                                  </p:childTnLst>
                                </p:cTn>
                              </p:par>
                              <p:par>
                                <p:cTn id="60" presetID="42" presetClass="path" presetSubtype="0" accel="50000" decel="50000" fill="hold" nodeType="withEffect">
                                  <p:stCondLst>
                                    <p:cond delay="1750"/>
                                  </p:stCondLst>
                                  <p:childTnLst>
                                    <p:animMotion origin="layout" path="M 1.94444E-6 0.5 L 0.08431 0.75772 " pathEditMode="relative" rAng="0" ptsTypes="AA">
                                      <p:cBhvr>
                                        <p:cTn id="61" dur="600" fill="hold"/>
                                        <p:tgtEl>
                                          <p:spTgt spid="103"/>
                                        </p:tgtEl>
                                        <p:attrNameLst>
                                          <p:attrName>ppt_x</p:attrName>
                                          <p:attrName>ppt_y</p:attrName>
                                        </p:attrNameLst>
                                      </p:cBhvr>
                                      <p:rCtr x="4210" y="12886"/>
                                    </p:animMotion>
                                  </p:childTnLst>
                                </p:cTn>
                              </p:par>
                              <p:par>
                                <p:cTn id="62" presetID="8" presetClass="emph" presetSubtype="0" fill="hold" nodeType="withEffect">
                                  <p:stCondLst>
                                    <p:cond delay="1750"/>
                                  </p:stCondLst>
                                  <p:childTnLst>
                                    <p:animRot by="21600000">
                                      <p:cBhvr>
                                        <p:cTn id="63" dur="600" fill="hold"/>
                                        <p:tgtEl>
                                          <p:spTgt spid="103"/>
                                        </p:tgtEl>
                                        <p:attrNameLst>
                                          <p:attrName>r</p:attrName>
                                        </p:attrNameLst>
                                      </p:cBhvr>
                                    </p:animRot>
                                  </p:childTnLst>
                                </p:cTn>
                              </p:par>
                            </p:childTnLst>
                          </p:cTn>
                        </p:par>
                      </p:childTnLst>
                    </p:cTn>
                  </p:par>
                </p:childTnLst>
              </p:cTn>
              <p:nextCondLst>
                <p:cond evt="onClick" delay="0">
                  <p:tgtEl>
                    <p:spTgt spid="69"/>
                  </p:tgtEl>
                </p:cond>
              </p:nextCondLst>
            </p:seq>
            <p:seq concurrent="1" nextAc="seek">
              <p:cTn id="64" restart="whenNotActive" fill="hold" evtFilter="cancelBubble" nodeType="interactiveSeq">
                <p:stCondLst>
                  <p:cond evt="onClick" delay="0">
                    <p:tgtEl>
                      <p:spTgt spid="70"/>
                    </p:tgtEl>
                  </p:cond>
                </p:stCondLst>
                <p:endSync evt="end" delay="0">
                  <p:rtn val="all"/>
                </p:endSync>
                <p:childTnLst>
                  <p:par>
                    <p:cTn id="65" fill="hold">
                      <p:stCondLst>
                        <p:cond delay="0"/>
                      </p:stCondLst>
                      <p:childTnLst>
                        <p:par>
                          <p:cTn id="66" fill="hold">
                            <p:stCondLst>
                              <p:cond delay="0"/>
                            </p:stCondLst>
                            <p:childTnLst>
                              <p:par>
                                <p:cTn id="67" presetID="10" presetClass="exit" presetSubtype="0" fill="hold" grpId="0" nodeType="clickEffect">
                                  <p:stCondLst>
                                    <p:cond delay="0"/>
                                  </p:stCondLst>
                                  <p:childTnLst>
                                    <p:animEffect transition="out" filter="fade">
                                      <p:cBhvr>
                                        <p:cTn id="68" dur="500"/>
                                        <p:tgtEl>
                                          <p:spTgt spid="70"/>
                                        </p:tgtEl>
                                      </p:cBhvr>
                                    </p:animEffect>
                                    <p:set>
                                      <p:cBhvr>
                                        <p:cTn id="69" dur="1" fill="hold">
                                          <p:stCondLst>
                                            <p:cond delay="499"/>
                                          </p:stCondLst>
                                        </p:cTn>
                                        <p:tgtEl>
                                          <p:spTgt spid="70"/>
                                        </p:tgtEl>
                                        <p:attrNameLst>
                                          <p:attrName>style.visibility</p:attrName>
                                        </p:attrNameLst>
                                      </p:cBhvr>
                                      <p:to>
                                        <p:strVal val="hidden"/>
                                      </p:to>
                                    </p:set>
                                  </p:childTnLst>
                                </p:cTn>
                              </p:par>
                              <p:par>
                                <p:cTn id="70" presetID="10" presetClass="exit" presetSubtype="0" fill="hold" nodeType="withEffect">
                                  <p:stCondLst>
                                    <p:cond delay="0"/>
                                  </p:stCondLst>
                                  <p:childTnLst>
                                    <p:animEffect transition="out" filter="fade">
                                      <p:cBhvr>
                                        <p:cTn id="71" dur="500"/>
                                        <p:tgtEl>
                                          <p:spTgt spid="91"/>
                                        </p:tgtEl>
                                      </p:cBhvr>
                                    </p:animEffect>
                                    <p:set>
                                      <p:cBhvr>
                                        <p:cTn id="72" dur="1" fill="hold">
                                          <p:stCondLst>
                                            <p:cond delay="499"/>
                                          </p:stCondLst>
                                        </p:cTn>
                                        <p:tgtEl>
                                          <p:spTgt spid="91"/>
                                        </p:tgtEl>
                                        <p:attrNameLst>
                                          <p:attrName>style.visibility</p:attrName>
                                        </p:attrNameLst>
                                      </p:cBhvr>
                                      <p:to>
                                        <p:strVal val="hidden"/>
                                      </p:to>
                                    </p:set>
                                  </p:childTnLst>
                                </p:cTn>
                              </p:par>
                              <p:par>
                                <p:cTn id="73" presetID="10" presetClass="exit" presetSubtype="0" fill="hold" nodeType="withEffect">
                                  <p:stCondLst>
                                    <p:cond delay="0"/>
                                  </p:stCondLst>
                                  <p:childTnLst>
                                    <p:animEffect transition="out" filter="fade">
                                      <p:cBhvr>
                                        <p:cTn id="74" dur="500"/>
                                        <p:tgtEl>
                                          <p:spTgt spid="90"/>
                                        </p:tgtEl>
                                      </p:cBhvr>
                                    </p:animEffect>
                                    <p:set>
                                      <p:cBhvr>
                                        <p:cTn id="75" dur="1" fill="hold">
                                          <p:stCondLst>
                                            <p:cond delay="499"/>
                                          </p:stCondLst>
                                        </p:cTn>
                                        <p:tgtEl>
                                          <p:spTgt spid="90"/>
                                        </p:tgtEl>
                                        <p:attrNameLst>
                                          <p:attrName>style.visibility</p:attrName>
                                        </p:attrNameLst>
                                      </p:cBhvr>
                                      <p:to>
                                        <p:strVal val="hidden"/>
                                      </p:to>
                                    </p:set>
                                  </p:childTnLst>
                                </p:cTn>
                              </p:par>
                            </p:childTnLst>
                          </p:cTn>
                        </p:par>
                        <p:par>
                          <p:cTn id="76" fill="hold">
                            <p:stCondLst>
                              <p:cond delay="500"/>
                            </p:stCondLst>
                            <p:childTnLst>
                              <p:par>
                                <p:cTn id="77" presetID="1" presetClass="exit" presetSubtype="0" fill="hold" nodeType="afterEffect">
                                  <p:stCondLst>
                                    <p:cond delay="0"/>
                                  </p:stCondLst>
                                  <p:childTnLst>
                                    <p:set>
                                      <p:cBhvr>
                                        <p:cTn id="78" dur="1" fill="hold">
                                          <p:stCondLst>
                                            <p:cond delay="0"/>
                                          </p:stCondLst>
                                        </p:cTn>
                                        <p:tgtEl>
                                          <p:spTgt spid="41"/>
                                        </p:tgtEl>
                                        <p:attrNameLst>
                                          <p:attrName>style.visibility</p:attrName>
                                        </p:attrNameLst>
                                      </p:cBhvr>
                                      <p:to>
                                        <p:strVal val="hidden"/>
                                      </p:to>
                                    </p:set>
                                  </p:childTnLst>
                                </p:cTn>
                              </p:par>
                              <p:par>
                                <p:cTn id="79" presetID="1" presetClass="exit" presetSubtype="0" fill="hold" nodeType="withEffect">
                                  <p:stCondLst>
                                    <p:cond delay="0"/>
                                  </p:stCondLst>
                                  <p:childTnLst>
                                    <p:set>
                                      <p:cBhvr>
                                        <p:cTn id="80" dur="1" fill="hold">
                                          <p:stCondLst>
                                            <p:cond delay="0"/>
                                          </p:stCondLst>
                                        </p:cTn>
                                        <p:tgtEl>
                                          <p:spTgt spid="43"/>
                                        </p:tgtEl>
                                        <p:attrNameLst>
                                          <p:attrName>style.visibility</p:attrName>
                                        </p:attrNameLst>
                                      </p:cBhvr>
                                      <p:to>
                                        <p:strVal val="hidden"/>
                                      </p:to>
                                    </p:set>
                                  </p:childTnLst>
                                </p:cTn>
                              </p:par>
                              <p:par>
                                <p:cTn id="81" presetID="1" presetClass="entr" presetSubtype="0" fill="hold" nodeType="withEffect">
                                  <p:stCondLst>
                                    <p:cond delay="0"/>
                                  </p:stCondLst>
                                  <p:childTnLst>
                                    <p:set>
                                      <p:cBhvr>
                                        <p:cTn id="82" dur="1" fill="hold">
                                          <p:stCondLst>
                                            <p:cond delay="0"/>
                                          </p:stCondLst>
                                        </p:cTn>
                                        <p:tgtEl>
                                          <p:spTgt spid="42"/>
                                        </p:tgtEl>
                                        <p:attrNameLst>
                                          <p:attrName>style.visibility</p:attrName>
                                        </p:attrNameLst>
                                      </p:cBhvr>
                                      <p:to>
                                        <p:strVal val="visible"/>
                                      </p:to>
                                    </p:set>
                                  </p:childTnLst>
                                </p:cTn>
                              </p:par>
                              <p:par>
                                <p:cTn id="83" presetID="1" presetClass="mediacall" presetSubtype="0" fill="hold" nodeType="withEffect">
                                  <p:stCondLst>
                                    <p:cond delay="0"/>
                                  </p:stCondLst>
                                  <p:childTnLst>
                                    <p:cmd type="call" cmd="playFrom(0.0)">
                                      <p:cBhvr>
                                        <p:cTn id="84" dur="1776" fill="hold"/>
                                        <p:tgtEl>
                                          <p:spTgt spid="64"/>
                                        </p:tgtEl>
                                      </p:cBhvr>
                                    </p:cmd>
                                  </p:childTnLst>
                                </p:cTn>
                              </p:par>
                              <p:par>
                                <p:cTn id="85" presetID="42" presetClass="path" presetSubtype="0" accel="50000" decel="50000" fill="hold" nodeType="withEffect">
                                  <p:stCondLst>
                                    <p:cond delay="1000"/>
                                  </p:stCondLst>
                                  <p:childTnLst>
                                    <p:animMotion origin="layout" path="M -3.88889E-6 -1.97531E-6 L -3.88889E-6 0.5 " pathEditMode="relative" rAng="0" ptsTypes="AA">
                                      <p:cBhvr>
                                        <p:cTn id="86" dur="750" fill="hold"/>
                                        <p:tgtEl>
                                          <p:spTgt spid="48"/>
                                        </p:tgtEl>
                                        <p:attrNameLst>
                                          <p:attrName>ppt_x</p:attrName>
                                          <p:attrName>ppt_y</p:attrName>
                                        </p:attrNameLst>
                                      </p:cBhvr>
                                      <p:rCtr x="0" y="25000"/>
                                    </p:animMotion>
                                  </p:childTnLst>
                                </p:cTn>
                              </p:par>
                              <p:par>
                                <p:cTn id="87" presetID="6" presetClass="emph" presetSubtype="0" fill="hold" nodeType="withEffect">
                                  <p:stCondLst>
                                    <p:cond delay="1000"/>
                                  </p:stCondLst>
                                  <p:childTnLst>
                                    <p:animScale>
                                      <p:cBhvr>
                                        <p:cTn id="88" dur="750" fill="hold"/>
                                        <p:tgtEl>
                                          <p:spTgt spid="48"/>
                                        </p:tgtEl>
                                      </p:cBhvr>
                                      <p:by x="50000" y="50000"/>
                                    </p:animScale>
                                  </p:childTnLst>
                                </p:cTn>
                              </p:par>
                              <p:par>
                                <p:cTn id="89" presetID="1" presetClass="mediacall" presetSubtype="0" fill="hold" nodeType="withEffect">
                                  <p:stCondLst>
                                    <p:cond delay="1750"/>
                                  </p:stCondLst>
                                  <p:childTnLst>
                                    <p:cmd type="call" cmd="playFrom(0.0)">
                                      <p:cBhvr>
                                        <p:cTn id="90" dur="1200" fill="hold"/>
                                        <p:tgtEl>
                                          <p:spTgt spid="15"/>
                                        </p:tgtEl>
                                      </p:cBhvr>
                                    </p:cmd>
                                  </p:childTnLst>
                                </p:cTn>
                              </p:par>
                              <p:par>
                                <p:cTn id="91" presetID="42" presetClass="path" presetSubtype="0" accel="50000" decel="50000" fill="hold" nodeType="withEffect">
                                  <p:stCondLst>
                                    <p:cond delay="1750"/>
                                  </p:stCondLst>
                                  <p:childTnLst>
                                    <p:animMotion origin="layout" path="M -3.88889E-6 0.5 L -0.2041 0.75675 " pathEditMode="relative" rAng="0" ptsTypes="AA">
                                      <p:cBhvr>
                                        <p:cTn id="92" dur="1000" fill="hold"/>
                                        <p:tgtEl>
                                          <p:spTgt spid="48"/>
                                        </p:tgtEl>
                                        <p:attrNameLst>
                                          <p:attrName>ppt_x</p:attrName>
                                          <p:attrName>ppt_y</p:attrName>
                                        </p:attrNameLst>
                                      </p:cBhvr>
                                      <p:rCtr x="-10211" y="12828"/>
                                    </p:animMotion>
                                  </p:childTnLst>
                                </p:cTn>
                              </p:par>
                              <p:par>
                                <p:cTn id="93" presetID="8" presetClass="emph" presetSubtype="0" repeatCount="2000" fill="hold" nodeType="withEffect">
                                  <p:stCondLst>
                                    <p:cond delay="1750"/>
                                  </p:stCondLst>
                                  <p:childTnLst>
                                    <p:animRot by="-21600000">
                                      <p:cBhvr>
                                        <p:cTn id="94" dur="500" fill="hold"/>
                                        <p:tgtEl>
                                          <p:spTgt spid="48"/>
                                        </p:tgtEl>
                                        <p:attrNameLst>
                                          <p:attrName>r</p:attrName>
                                        </p:attrNameLst>
                                      </p:cBhvr>
                                    </p:animRot>
                                  </p:childTnLst>
                                </p:cTn>
                              </p:par>
                            </p:childTnLst>
                          </p:cTn>
                        </p:par>
                      </p:childTnLst>
                    </p:cTn>
                  </p:par>
                </p:childTnLst>
              </p:cTn>
              <p:nextCondLst>
                <p:cond evt="onClick" delay="0">
                  <p:tgtEl>
                    <p:spTgt spid="70"/>
                  </p:tgtEl>
                </p:cond>
              </p:nextCondLst>
            </p:seq>
            <p:seq concurrent="1" nextAc="seek">
              <p:cTn id="95" restart="whenNotActive" fill="hold" evtFilter="cancelBubble" nodeType="interactiveSeq">
                <p:stCondLst>
                  <p:cond evt="onClick" delay="0">
                    <p:tgtEl>
                      <p:spTgt spid="71"/>
                    </p:tgtEl>
                  </p:cond>
                </p:stCondLst>
                <p:endSync evt="end" delay="0">
                  <p:rtn val="all"/>
                </p:endSync>
                <p:childTnLst>
                  <p:par>
                    <p:cTn id="96" fill="hold">
                      <p:stCondLst>
                        <p:cond delay="0"/>
                      </p:stCondLst>
                      <p:childTnLst>
                        <p:par>
                          <p:cTn id="97" fill="hold">
                            <p:stCondLst>
                              <p:cond delay="0"/>
                            </p:stCondLst>
                            <p:childTnLst>
                              <p:par>
                                <p:cTn id="98" presetID="1" presetClass="mediacall" presetSubtype="0" fill="hold" nodeType="clickEffect">
                                  <p:stCondLst>
                                    <p:cond delay="0"/>
                                  </p:stCondLst>
                                  <p:childTnLst>
                                    <p:cmd type="call" cmd="playFrom(0.0)">
                                      <p:cBhvr>
                                        <p:cTn id="99" dur="2660" fill="hold"/>
                                        <p:tgtEl>
                                          <p:spTgt spid="16"/>
                                        </p:tgtEl>
                                      </p:cBhvr>
                                    </p:cmd>
                                  </p:childTnLst>
                                </p:cTn>
                              </p:par>
                              <p:par>
                                <p:cTn id="100" presetID="10" presetClass="exit" presetSubtype="0" fill="hold" grpId="0" nodeType="withEffect">
                                  <p:stCondLst>
                                    <p:cond delay="0"/>
                                  </p:stCondLst>
                                  <p:childTnLst>
                                    <p:animEffect transition="out" filter="fade">
                                      <p:cBhvr>
                                        <p:cTn id="101" dur="500"/>
                                        <p:tgtEl>
                                          <p:spTgt spid="71"/>
                                        </p:tgtEl>
                                      </p:cBhvr>
                                    </p:animEffect>
                                    <p:set>
                                      <p:cBhvr>
                                        <p:cTn id="102" dur="1" fill="hold">
                                          <p:stCondLst>
                                            <p:cond delay="499"/>
                                          </p:stCondLst>
                                        </p:cTn>
                                        <p:tgtEl>
                                          <p:spTgt spid="71"/>
                                        </p:tgtEl>
                                        <p:attrNameLst>
                                          <p:attrName>style.visibility</p:attrName>
                                        </p:attrNameLst>
                                      </p:cBhvr>
                                      <p:to>
                                        <p:strVal val="hidden"/>
                                      </p:to>
                                    </p:set>
                                  </p:childTnLst>
                                </p:cTn>
                              </p:par>
                              <p:par>
                                <p:cTn id="103" presetID="10" presetClass="exit" presetSubtype="0" fill="hold" nodeType="withEffect">
                                  <p:stCondLst>
                                    <p:cond delay="0"/>
                                  </p:stCondLst>
                                  <p:childTnLst>
                                    <p:animEffect transition="out" filter="fade">
                                      <p:cBhvr>
                                        <p:cTn id="104" dur="500"/>
                                        <p:tgtEl>
                                          <p:spTgt spid="93"/>
                                        </p:tgtEl>
                                      </p:cBhvr>
                                    </p:animEffect>
                                    <p:set>
                                      <p:cBhvr>
                                        <p:cTn id="105" dur="1" fill="hold">
                                          <p:stCondLst>
                                            <p:cond delay="499"/>
                                          </p:stCondLst>
                                        </p:cTn>
                                        <p:tgtEl>
                                          <p:spTgt spid="93"/>
                                        </p:tgtEl>
                                        <p:attrNameLst>
                                          <p:attrName>style.visibility</p:attrName>
                                        </p:attrNameLst>
                                      </p:cBhvr>
                                      <p:to>
                                        <p:strVal val="hidden"/>
                                      </p:to>
                                    </p:set>
                                  </p:childTnLst>
                                </p:cTn>
                              </p:par>
                              <p:par>
                                <p:cTn id="106" presetID="10" presetClass="exit" presetSubtype="0" fill="hold" nodeType="withEffect">
                                  <p:stCondLst>
                                    <p:cond delay="0"/>
                                  </p:stCondLst>
                                  <p:childTnLst>
                                    <p:animEffect transition="out" filter="fade">
                                      <p:cBhvr>
                                        <p:cTn id="107" dur="500"/>
                                        <p:tgtEl>
                                          <p:spTgt spid="92"/>
                                        </p:tgtEl>
                                      </p:cBhvr>
                                    </p:animEffect>
                                    <p:set>
                                      <p:cBhvr>
                                        <p:cTn id="108" dur="1" fill="hold">
                                          <p:stCondLst>
                                            <p:cond delay="499"/>
                                          </p:stCondLst>
                                        </p:cTn>
                                        <p:tgtEl>
                                          <p:spTgt spid="92"/>
                                        </p:tgtEl>
                                        <p:attrNameLst>
                                          <p:attrName>style.visibility</p:attrName>
                                        </p:attrNameLst>
                                      </p:cBhvr>
                                      <p:to>
                                        <p:strVal val="hidden"/>
                                      </p:to>
                                    </p:set>
                                  </p:childTnLst>
                                </p:cTn>
                              </p:par>
                            </p:childTnLst>
                          </p:cTn>
                        </p:par>
                        <p:par>
                          <p:cTn id="109" fill="hold">
                            <p:stCondLst>
                              <p:cond delay="2660"/>
                            </p:stCondLst>
                            <p:childTnLst>
                              <p:par>
                                <p:cTn id="110" presetID="1" presetClass="exit" presetSubtype="0" fill="hold" nodeType="afterEffect">
                                  <p:stCondLst>
                                    <p:cond delay="0"/>
                                  </p:stCondLst>
                                  <p:childTnLst>
                                    <p:set>
                                      <p:cBhvr>
                                        <p:cTn id="111" dur="1" fill="hold">
                                          <p:stCondLst>
                                            <p:cond delay="0"/>
                                          </p:stCondLst>
                                        </p:cTn>
                                        <p:tgtEl>
                                          <p:spTgt spid="41"/>
                                        </p:tgtEl>
                                        <p:attrNameLst>
                                          <p:attrName>style.visibility</p:attrName>
                                        </p:attrNameLst>
                                      </p:cBhvr>
                                      <p:to>
                                        <p:strVal val="hidden"/>
                                      </p:to>
                                    </p:set>
                                  </p:childTnLst>
                                </p:cTn>
                              </p:par>
                              <p:par>
                                <p:cTn id="112" presetID="1" presetClass="exit" presetSubtype="0" fill="hold" nodeType="withEffect">
                                  <p:stCondLst>
                                    <p:cond delay="0"/>
                                  </p:stCondLst>
                                  <p:childTnLst>
                                    <p:set>
                                      <p:cBhvr>
                                        <p:cTn id="113" dur="1" fill="hold">
                                          <p:stCondLst>
                                            <p:cond delay="0"/>
                                          </p:stCondLst>
                                        </p:cTn>
                                        <p:tgtEl>
                                          <p:spTgt spid="43"/>
                                        </p:tgtEl>
                                        <p:attrNameLst>
                                          <p:attrName>style.visibility</p:attrName>
                                        </p:attrNameLst>
                                      </p:cBhvr>
                                      <p:to>
                                        <p:strVal val="hidden"/>
                                      </p:to>
                                    </p:set>
                                  </p:childTnLst>
                                </p:cTn>
                              </p:par>
                              <p:par>
                                <p:cTn id="114" presetID="1" presetClass="entr" presetSubtype="0" fill="hold" nodeType="withEffect">
                                  <p:stCondLst>
                                    <p:cond delay="0"/>
                                  </p:stCondLst>
                                  <p:childTnLst>
                                    <p:set>
                                      <p:cBhvr>
                                        <p:cTn id="115" dur="1" fill="hold">
                                          <p:stCondLst>
                                            <p:cond delay="0"/>
                                          </p:stCondLst>
                                        </p:cTn>
                                        <p:tgtEl>
                                          <p:spTgt spid="42"/>
                                        </p:tgtEl>
                                        <p:attrNameLst>
                                          <p:attrName>style.visibility</p:attrName>
                                        </p:attrNameLst>
                                      </p:cBhvr>
                                      <p:to>
                                        <p:strVal val="visible"/>
                                      </p:to>
                                    </p:set>
                                  </p:childTnLst>
                                </p:cTn>
                              </p:par>
                              <p:par>
                                <p:cTn id="116" presetID="42" presetClass="path" presetSubtype="0" accel="50000" decel="50000" fill="hold" nodeType="withEffect">
                                  <p:stCondLst>
                                    <p:cond delay="1000"/>
                                  </p:stCondLst>
                                  <p:childTnLst>
                                    <p:animMotion origin="layout" path="M -3.88889E-6 -1.97531E-6 L -3.88889E-6 0.5 " pathEditMode="relative" rAng="0" ptsTypes="AA">
                                      <p:cBhvr>
                                        <p:cTn id="117" dur="750" fill="hold"/>
                                        <p:tgtEl>
                                          <p:spTgt spid="45"/>
                                        </p:tgtEl>
                                        <p:attrNameLst>
                                          <p:attrName>ppt_x</p:attrName>
                                          <p:attrName>ppt_y</p:attrName>
                                        </p:attrNameLst>
                                      </p:cBhvr>
                                      <p:rCtr x="0" y="25000"/>
                                    </p:animMotion>
                                  </p:childTnLst>
                                </p:cTn>
                              </p:par>
                              <p:par>
                                <p:cTn id="118" presetID="6" presetClass="emph" presetSubtype="0" fill="hold" nodeType="withEffect">
                                  <p:stCondLst>
                                    <p:cond delay="1000"/>
                                  </p:stCondLst>
                                  <p:childTnLst>
                                    <p:animScale>
                                      <p:cBhvr>
                                        <p:cTn id="119" dur="750" fill="hold"/>
                                        <p:tgtEl>
                                          <p:spTgt spid="45"/>
                                        </p:tgtEl>
                                      </p:cBhvr>
                                      <p:by x="50000" y="50000"/>
                                    </p:animScale>
                                  </p:childTnLst>
                                </p:cTn>
                              </p:par>
                              <p:par>
                                <p:cTn id="120" presetID="1" presetClass="mediacall" presetSubtype="0" fill="hold" nodeType="withEffect">
                                  <p:stCondLst>
                                    <p:cond delay="1750"/>
                                  </p:stCondLst>
                                  <p:childTnLst>
                                    <p:cmd type="call" cmd="playFrom(0.0)">
                                      <p:cBhvr>
                                        <p:cTn id="121" dur="1200" fill="hold"/>
                                        <p:tgtEl>
                                          <p:spTgt spid="15"/>
                                        </p:tgtEl>
                                      </p:cBhvr>
                                    </p:cmd>
                                  </p:childTnLst>
                                </p:cTn>
                              </p:par>
                              <p:par>
                                <p:cTn id="122" presetID="42" presetClass="path" presetSubtype="0" accel="50000" decel="50000" fill="hold" nodeType="withEffect">
                                  <p:stCondLst>
                                    <p:cond delay="1750"/>
                                  </p:stCondLst>
                                  <p:childTnLst>
                                    <p:animMotion origin="layout" path="M 4.61806E-6 0.5 L -0.49415 0.75772 " pathEditMode="relative" rAng="0" ptsTypes="AA">
                                      <p:cBhvr>
                                        <p:cTn id="123" dur="1500" fill="hold"/>
                                        <p:tgtEl>
                                          <p:spTgt spid="45"/>
                                        </p:tgtEl>
                                        <p:attrNameLst>
                                          <p:attrName>ppt_x</p:attrName>
                                          <p:attrName>ppt_y</p:attrName>
                                        </p:attrNameLst>
                                      </p:cBhvr>
                                      <p:rCtr x="-24707" y="12886"/>
                                    </p:animMotion>
                                  </p:childTnLst>
                                </p:cTn>
                              </p:par>
                              <p:par>
                                <p:cTn id="124" presetID="8" presetClass="emph" presetSubtype="0" repeatCount="3000" fill="hold" nodeType="withEffect">
                                  <p:stCondLst>
                                    <p:cond delay="1750"/>
                                  </p:stCondLst>
                                  <p:childTnLst>
                                    <p:animRot by="-21600000">
                                      <p:cBhvr>
                                        <p:cTn id="125" dur="450" fill="hold"/>
                                        <p:tgtEl>
                                          <p:spTgt spid="45"/>
                                        </p:tgtEl>
                                        <p:attrNameLst>
                                          <p:attrName>r</p:attrName>
                                        </p:attrNameLst>
                                      </p:cBhvr>
                                    </p:animRot>
                                  </p:childTnLst>
                                </p:cTn>
                              </p:par>
                            </p:childTnLst>
                          </p:cTn>
                        </p:par>
                      </p:childTnLst>
                    </p:cTn>
                  </p:par>
                </p:childTnLst>
              </p:cTn>
              <p:nextCondLst>
                <p:cond evt="onClick" delay="0">
                  <p:tgtEl>
                    <p:spTgt spid="71"/>
                  </p:tgtEl>
                </p:cond>
              </p:nextCondLst>
            </p:seq>
            <p:seq concurrent="1" nextAc="seek">
              <p:cTn id="126" restart="whenNotActive" fill="hold" evtFilter="cancelBubble" nodeType="interactiveSeq">
                <p:stCondLst>
                  <p:cond evt="onClick" delay="0">
                    <p:tgtEl>
                      <p:spTgt spid="72"/>
                    </p:tgtEl>
                  </p:cond>
                </p:stCondLst>
                <p:endSync evt="end" delay="0">
                  <p:rtn val="all"/>
                </p:endSync>
                <p:childTnLst>
                  <p:par>
                    <p:cTn id="127" fill="hold">
                      <p:stCondLst>
                        <p:cond delay="0"/>
                      </p:stCondLst>
                      <p:childTnLst>
                        <p:par>
                          <p:cTn id="128" fill="hold">
                            <p:stCondLst>
                              <p:cond delay="0"/>
                            </p:stCondLst>
                            <p:childTnLst>
                              <p:par>
                                <p:cTn id="129" presetID="10" presetClass="exit" presetSubtype="0" fill="hold" grpId="0" nodeType="clickEffect">
                                  <p:stCondLst>
                                    <p:cond delay="0"/>
                                  </p:stCondLst>
                                  <p:childTnLst>
                                    <p:animEffect transition="out" filter="fade">
                                      <p:cBhvr>
                                        <p:cTn id="130" dur="500"/>
                                        <p:tgtEl>
                                          <p:spTgt spid="72"/>
                                        </p:tgtEl>
                                      </p:cBhvr>
                                    </p:animEffect>
                                    <p:set>
                                      <p:cBhvr>
                                        <p:cTn id="131" dur="1" fill="hold">
                                          <p:stCondLst>
                                            <p:cond delay="499"/>
                                          </p:stCondLst>
                                        </p:cTn>
                                        <p:tgtEl>
                                          <p:spTgt spid="72"/>
                                        </p:tgtEl>
                                        <p:attrNameLst>
                                          <p:attrName>style.visibility</p:attrName>
                                        </p:attrNameLst>
                                      </p:cBhvr>
                                      <p:to>
                                        <p:strVal val="hidden"/>
                                      </p:to>
                                    </p:set>
                                  </p:childTnLst>
                                </p:cTn>
                              </p:par>
                              <p:par>
                                <p:cTn id="132" presetID="10" presetClass="exit" presetSubtype="0" fill="hold" nodeType="withEffect">
                                  <p:stCondLst>
                                    <p:cond delay="0"/>
                                  </p:stCondLst>
                                  <p:childTnLst>
                                    <p:animEffect transition="out" filter="fade">
                                      <p:cBhvr>
                                        <p:cTn id="133" dur="500"/>
                                        <p:tgtEl>
                                          <p:spTgt spid="95"/>
                                        </p:tgtEl>
                                      </p:cBhvr>
                                    </p:animEffect>
                                    <p:set>
                                      <p:cBhvr>
                                        <p:cTn id="134" dur="1" fill="hold">
                                          <p:stCondLst>
                                            <p:cond delay="499"/>
                                          </p:stCondLst>
                                        </p:cTn>
                                        <p:tgtEl>
                                          <p:spTgt spid="95"/>
                                        </p:tgtEl>
                                        <p:attrNameLst>
                                          <p:attrName>style.visibility</p:attrName>
                                        </p:attrNameLst>
                                      </p:cBhvr>
                                      <p:to>
                                        <p:strVal val="hidden"/>
                                      </p:to>
                                    </p:set>
                                  </p:childTnLst>
                                </p:cTn>
                              </p:par>
                              <p:par>
                                <p:cTn id="135" presetID="10" presetClass="exit" presetSubtype="0" fill="hold" nodeType="withEffect">
                                  <p:stCondLst>
                                    <p:cond delay="0"/>
                                  </p:stCondLst>
                                  <p:childTnLst>
                                    <p:animEffect transition="out" filter="fade">
                                      <p:cBhvr>
                                        <p:cTn id="136" dur="500"/>
                                        <p:tgtEl>
                                          <p:spTgt spid="94"/>
                                        </p:tgtEl>
                                      </p:cBhvr>
                                    </p:animEffect>
                                    <p:set>
                                      <p:cBhvr>
                                        <p:cTn id="137" dur="1" fill="hold">
                                          <p:stCondLst>
                                            <p:cond delay="499"/>
                                          </p:stCondLst>
                                        </p:cTn>
                                        <p:tgtEl>
                                          <p:spTgt spid="94"/>
                                        </p:tgtEl>
                                        <p:attrNameLst>
                                          <p:attrName>style.visibility</p:attrName>
                                        </p:attrNameLst>
                                      </p:cBhvr>
                                      <p:to>
                                        <p:strVal val="hidden"/>
                                      </p:to>
                                    </p:set>
                                  </p:childTnLst>
                                </p:cTn>
                              </p:par>
                              <p:par>
                                <p:cTn id="138" presetID="1" presetClass="mediacall" presetSubtype="0" fill="hold" nodeType="withEffect">
                                  <p:stCondLst>
                                    <p:cond delay="500"/>
                                  </p:stCondLst>
                                  <p:childTnLst>
                                    <p:cmd type="call" cmd="playFrom(0.0)">
                                      <p:cBhvr>
                                        <p:cTn id="139" dur="653" fill="hold"/>
                                        <p:tgtEl>
                                          <p:spTgt spid="39"/>
                                        </p:tgtEl>
                                      </p:cBhvr>
                                    </p:cmd>
                                  </p:childTnLst>
                                </p:cTn>
                              </p:par>
                            </p:childTnLst>
                          </p:cTn>
                        </p:par>
                        <p:par>
                          <p:cTn id="140" fill="hold">
                            <p:stCondLst>
                              <p:cond delay="1153"/>
                            </p:stCondLst>
                            <p:childTnLst>
                              <p:par>
                                <p:cTn id="141" presetID="1" presetClass="entr" presetSubtype="0" fill="hold" nodeType="afterEffect">
                                  <p:stCondLst>
                                    <p:cond delay="500"/>
                                  </p:stCondLst>
                                  <p:childTnLst>
                                    <p:set>
                                      <p:cBhvr>
                                        <p:cTn id="142" dur="1" fill="hold">
                                          <p:stCondLst>
                                            <p:cond delay="0"/>
                                          </p:stCondLst>
                                        </p:cTn>
                                        <p:tgtEl>
                                          <p:spTgt spid="100"/>
                                        </p:tgtEl>
                                        <p:attrNameLst>
                                          <p:attrName>style.visibility</p:attrName>
                                        </p:attrNameLst>
                                      </p:cBhvr>
                                      <p:to>
                                        <p:strVal val="visible"/>
                                      </p:to>
                                    </p:set>
                                  </p:childTnLst>
                                </p:cTn>
                              </p:par>
                              <p:par>
                                <p:cTn id="143" presetID="42" presetClass="path" presetSubtype="0" accel="50000" decel="50000" fill="hold" nodeType="withEffect">
                                  <p:stCondLst>
                                    <p:cond delay="500"/>
                                  </p:stCondLst>
                                  <p:childTnLst>
                                    <p:animMotion origin="layout" path="M -0.05426 0.02315 L 4.86111E-6 -2.96296E-6 " pathEditMode="relative" rAng="0" ptsTypes="AA">
                                      <p:cBhvr>
                                        <p:cTn id="144" dur="1500" fill="hold"/>
                                        <p:tgtEl>
                                          <p:spTgt spid="100"/>
                                        </p:tgtEl>
                                        <p:attrNameLst>
                                          <p:attrName>ppt_x</p:attrName>
                                          <p:attrName>ppt_y</p:attrName>
                                        </p:attrNameLst>
                                      </p:cBhvr>
                                      <p:rCtr x="2713" y="-1157"/>
                                    </p:animMotion>
                                  </p:childTnLst>
                                </p:cTn>
                              </p:par>
                              <p:par>
                                <p:cTn id="145" presetID="1" presetClass="mediacall" presetSubtype="0" fill="hold" nodeType="withEffect">
                                  <p:stCondLst>
                                    <p:cond delay="1000"/>
                                  </p:stCondLst>
                                  <p:childTnLst>
                                    <p:cmd type="call" cmd="playFrom(0.0)">
                                      <p:cBhvr>
                                        <p:cTn id="146" dur="648" fill="hold"/>
                                        <p:tgtEl>
                                          <p:spTgt spid="36"/>
                                        </p:tgtEl>
                                      </p:cBhvr>
                                    </p:cmd>
                                  </p:childTnLst>
                                </p:cTn>
                              </p:par>
                              <p:par>
                                <p:cTn id="147" presetID="8" presetClass="emph" presetSubtype="0" fill="hold" nodeType="withEffect">
                                  <p:stCondLst>
                                    <p:cond delay="1000"/>
                                  </p:stCondLst>
                                  <p:childTnLst>
                                    <p:animRot by="-3600000">
                                      <p:cBhvr>
                                        <p:cTn id="148" dur="750" fill="hold"/>
                                        <p:tgtEl>
                                          <p:spTgt spid="100"/>
                                        </p:tgtEl>
                                        <p:attrNameLst>
                                          <p:attrName>r</p:attrName>
                                        </p:attrNameLst>
                                      </p:cBhvr>
                                    </p:animRot>
                                  </p:childTnLst>
                                </p:cTn>
                              </p:par>
                              <p:par>
                                <p:cTn id="149" presetID="2" presetClass="entr" presetSubtype="4" fill="hold" nodeType="withEffect">
                                  <p:stCondLst>
                                    <p:cond delay="500"/>
                                  </p:stCondLst>
                                  <p:childTnLst>
                                    <p:set>
                                      <p:cBhvr>
                                        <p:cTn id="150" dur="1" fill="hold">
                                          <p:stCondLst>
                                            <p:cond delay="0"/>
                                          </p:stCondLst>
                                        </p:cTn>
                                        <p:tgtEl>
                                          <p:spTgt spid="20"/>
                                        </p:tgtEl>
                                        <p:attrNameLst>
                                          <p:attrName>style.visibility</p:attrName>
                                        </p:attrNameLst>
                                      </p:cBhvr>
                                      <p:to>
                                        <p:strVal val="visible"/>
                                      </p:to>
                                    </p:set>
                                    <p:anim calcmode="lin" valueType="num">
                                      <p:cBhvr additive="base">
                                        <p:cTn id="151" dur="500" fill="hold"/>
                                        <p:tgtEl>
                                          <p:spTgt spid="20"/>
                                        </p:tgtEl>
                                        <p:attrNameLst>
                                          <p:attrName>ppt_x</p:attrName>
                                        </p:attrNameLst>
                                      </p:cBhvr>
                                      <p:tavLst>
                                        <p:tav tm="0">
                                          <p:val>
                                            <p:strVal val="#ppt_x"/>
                                          </p:val>
                                        </p:tav>
                                        <p:tav tm="100000">
                                          <p:val>
                                            <p:strVal val="#ppt_x"/>
                                          </p:val>
                                        </p:tav>
                                      </p:tavLst>
                                    </p:anim>
                                    <p:anim calcmode="lin" valueType="num">
                                      <p:cBhvr additive="base">
                                        <p:cTn id="152" dur="500" fill="hold"/>
                                        <p:tgtEl>
                                          <p:spTgt spid="20"/>
                                        </p:tgtEl>
                                        <p:attrNameLst>
                                          <p:attrName>ppt_y</p:attrName>
                                        </p:attrNameLst>
                                      </p:cBhvr>
                                      <p:tavLst>
                                        <p:tav tm="0">
                                          <p:val>
                                            <p:strVal val="1+#ppt_h/2"/>
                                          </p:val>
                                        </p:tav>
                                        <p:tav tm="100000">
                                          <p:val>
                                            <p:strVal val="#ppt_y"/>
                                          </p:val>
                                        </p:tav>
                                      </p:tavLst>
                                    </p:anim>
                                  </p:childTnLst>
                                </p:cTn>
                              </p:par>
                            </p:childTnLst>
                          </p:cTn>
                        </p:par>
                        <p:par>
                          <p:cTn id="153" fill="hold">
                            <p:stCondLst>
                              <p:cond delay="3153"/>
                            </p:stCondLst>
                            <p:childTnLst>
                              <p:par>
                                <p:cTn id="154" presetID="1" presetClass="exit" presetSubtype="0" fill="hold" nodeType="afterEffect">
                                  <p:stCondLst>
                                    <p:cond delay="0"/>
                                  </p:stCondLst>
                                  <p:childTnLst>
                                    <p:set>
                                      <p:cBhvr>
                                        <p:cTn id="155" dur="1" fill="hold">
                                          <p:stCondLst>
                                            <p:cond delay="0"/>
                                          </p:stCondLst>
                                        </p:cTn>
                                        <p:tgtEl>
                                          <p:spTgt spid="41"/>
                                        </p:tgtEl>
                                        <p:attrNameLst>
                                          <p:attrName>style.visibility</p:attrName>
                                        </p:attrNameLst>
                                      </p:cBhvr>
                                      <p:to>
                                        <p:strVal val="hidden"/>
                                      </p:to>
                                    </p:set>
                                  </p:childTnLst>
                                </p:cTn>
                              </p:par>
                              <p:par>
                                <p:cTn id="156" presetID="42" presetClass="path" presetSubtype="0" repeatCount="indefinite" accel="50000" decel="50000" autoRev="1" fill="hold" nodeType="withEffect">
                                  <p:stCondLst>
                                    <p:cond delay="1500"/>
                                  </p:stCondLst>
                                  <p:childTnLst>
                                    <p:animMotion origin="layout" path="M 3.68056E-6 -4.32099E-7 L 0.00021 0.01678 " pathEditMode="relative" rAng="0" ptsTypes="AA">
                                      <p:cBhvr>
                                        <p:cTn id="157" dur="1500" fill="hold"/>
                                        <p:tgtEl>
                                          <p:spTgt spid="100"/>
                                        </p:tgtEl>
                                        <p:attrNameLst>
                                          <p:attrName>ppt_x</p:attrName>
                                          <p:attrName>ppt_y</p:attrName>
                                        </p:attrNameLst>
                                      </p:cBhvr>
                                      <p:rCtr x="11" y="829"/>
                                    </p:animMotion>
                                  </p:childTnLst>
                                </p:cTn>
                              </p:par>
                              <p:par>
                                <p:cTn id="158" presetID="1" presetClass="exit" presetSubtype="0" fill="hold" nodeType="withEffect">
                                  <p:stCondLst>
                                    <p:cond delay="0"/>
                                  </p:stCondLst>
                                  <p:childTnLst>
                                    <p:set>
                                      <p:cBhvr>
                                        <p:cTn id="159" dur="1" fill="hold">
                                          <p:stCondLst>
                                            <p:cond delay="0"/>
                                          </p:stCondLst>
                                        </p:cTn>
                                        <p:tgtEl>
                                          <p:spTgt spid="42"/>
                                        </p:tgtEl>
                                        <p:attrNameLst>
                                          <p:attrName>style.visibility</p:attrName>
                                        </p:attrNameLst>
                                      </p:cBhvr>
                                      <p:to>
                                        <p:strVal val="hidden"/>
                                      </p:to>
                                    </p:set>
                                  </p:childTnLst>
                                </p:cTn>
                              </p:par>
                              <p:par>
                                <p:cTn id="160" presetID="1" presetClass="entr" presetSubtype="0" fill="hold" nodeType="withEffect">
                                  <p:stCondLst>
                                    <p:cond delay="0"/>
                                  </p:stCondLst>
                                  <p:childTnLst>
                                    <p:set>
                                      <p:cBhvr>
                                        <p:cTn id="161" dur="1" fill="hold">
                                          <p:stCondLst>
                                            <p:cond delay="0"/>
                                          </p:stCondLst>
                                        </p:cTn>
                                        <p:tgtEl>
                                          <p:spTgt spid="43"/>
                                        </p:tgtEl>
                                        <p:attrNameLst>
                                          <p:attrName>style.visibility</p:attrName>
                                        </p:attrNameLst>
                                      </p:cBhvr>
                                      <p:to>
                                        <p:strVal val="visible"/>
                                      </p:to>
                                    </p:set>
                                  </p:childTnLst>
                                </p:cTn>
                              </p:par>
                              <p:par>
                                <p:cTn id="162" presetID="1" presetClass="mediacall" presetSubtype="0" fill="hold" nodeType="withEffect">
                                  <p:stCondLst>
                                    <p:cond delay="0"/>
                                  </p:stCondLst>
                                  <p:childTnLst>
                                    <p:cmd type="call" cmd="playFrom(0.0)">
                                      <p:cBhvr>
                                        <p:cTn id="163" dur="1311" fill="hold"/>
                                        <p:tgtEl>
                                          <p:spTgt spid="35"/>
                                        </p:tgtEl>
                                      </p:cBhvr>
                                    </p:cmd>
                                  </p:childTnLst>
                                </p:cTn>
                              </p:par>
                              <p:par>
                                <p:cTn id="164" presetID="10" presetClass="exit" presetSubtype="0" fill="hold" nodeType="withEffect">
                                  <p:stCondLst>
                                    <p:cond delay="250"/>
                                  </p:stCondLst>
                                  <p:childTnLst>
                                    <p:animEffect transition="out" filter="fade">
                                      <p:cBhvr>
                                        <p:cTn id="165" dur="500"/>
                                        <p:tgtEl>
                                          <p:spTgt spid="103"/>
                                        </p:tgtEl>
                                      </p:cBhvr>
                                    </p:animEffect>
                                    <p:set>
                                      <p:cBhvr>
                                        <p:cTn id="166" dur="1" fill="hold">
                                          <p:stCondLst>
                                            <p:cond delay="499"/>
                                          </p:stCondLst>
                                        </p:cTn>
                                        <p:tgtEl>
                                          <p:spTgt spid="103"/>
                                        </p:tgtEl>
                                        <p:attrNameLst>
                                          <p:attrName>style.visibility</p:attrName>
                                        </p:attrNameLst>
                                      </p:cBhvr>
                                      <p:to>
                                        <p:strVal val="hidden"/>
                                      </p:to>
                                    </p:set>
                                  </p:childTnLst>
                                </p:cTn>
                              </p:par>
                              <p:par>
                                <p:cTn id="167" presetID="10" presetClass="exit" presetSubtype="0" fill="hold" nodeType="withEffect">
                                  <p:stCondLst>
                                    <p:cond delay="250"/>
                                  </p:stCondLst>
                                  <p:childTnLst>
                                    <p:animEffect transition="out" filter="fade">
                                      <p:cBhvr>
                                        <p:cTn id="168" dur="500"/>
                                        <p:tgtEl>
                                          <p:spTgt spid="48"/>
                                        </p:tgtEl>
                                      </p:cBhvr>
                                    </p:animEffect>
                                    <p:set>
                                      <p:cBhvr>
                                        <p:cTn id="169" dur="1" fill="hold">
                                          <p:stCondLst>
                                            <p:cond delay="499"/>
                                          </p:stCondLst>
                                        </p:cTn>
                                        <p:tgtEl>
                                          <p:spTgt spid="48"/>
                                        </p:tgtEl>
                                        <p:attrNameLst>
                                          <p:attrName>style.visibility</p:attrName>
                                        </p:attrNameLst>
                                      </p:cBhvr>
                                      <p:to>
                                        <p:strVal val="hidden"/>
                                      </p:to>
                                    </p:set>
                                  </p:childTnLst>
                                </p:cTn>
                              </p:par>
                              <p:par>
                                <p:cTn id="170" presetID="10" presetClass="exit" presetSubtype="0" fill="hold" nodeType="withEffect">
                                  <p:stCondLst>
                                    <p:cond delay="250"/>
                                  </p:stCondLst>
                                  <p:childTnLst>
                                    <p:animEffect transition="out" filter="fade">
                                      <p:cBhvr>
                                        <p:cTn id="171" dur="500"/>
                                        <p:tgtEl>
                                          <p:spTgt spid="51"/>
                                        </p:tgtEl>
                                      </p:cBhvr>
                                    </p:animEffect>
                                    <p:set>
                                      <p:cBhvr>
                                        <p:cTn id="172" dur="1" fill="hold">
                                          <p:stCondLst>
                                            <p:cond delay="499"/>
                                          </p:stCondLst>
                                        </p:cTn>
                                        <p:tgtEl>
                                          <p:spTgt spid="51"/>
                                        </p:tgtEl>
                                        <p:attrNameLst>
                                          <p:attrName>style.visibility</p:attrName>
                                        </p:attrNameLst>
                                      </p:cBhvr>
                                      <p:to>
                                        <p:strVal val="hidden"/>
                                      </p:to>
                                    </p:set>
                                  </p:childTnLst>
                                </p:cTn>
                              </p:par>
                            </p:childTnLst>
                          </p:cTn>
                        </p:par>
                      </p:childTnLst>
                    </p:cTn>
                  </p:par>
                </p:childTnLst>
              </p:cTn>
              <p:nextCondLst>
                <p:cond evt="onClick" delay="0">
                  <p:tgtEl>
                    <p:spTgt spid="72"/>
                  </p:tgtEl>
                </p:cond>
              </p:nextCondLst>
            </p:seq>
            <p:seq concurrent="1" nextAc="seek">
              <p:cTn id="173" restart="whenNotActive" fill="hold" evtFilter="cancelBubble" nodeType="interactiveSeq">
                <p:stCondLst>
                  <p:cond evt="onClick" delay="0">
                    <p:tgtEl>
                      <p:spTgt spid="73"/>
                    </p:tgtEl>
                  </p:cond>
                </p:stCondLst>
                <p:endSync evt="end" delay="0">
                  <p:rtn val="all"/>
                </p:endSync>
                <p:childTnLst>
                  <p:par>
                    <p:cTn id="174" fill="hold">
                      <p:stCondLst>
                        <p:cond delay="0"/>
                      </p:stCondLst>
                      <p:childTnLst>
                        <p:par>
                          <p:cTn id="175" fill="hold">
                            <p:stCondLst>
                              <p:cond delay="0"/>
                            </p:stCondLst>
                            <p:childTnLst>
                              <p:par>
                                <p:cTn id="176" presetID="10" presetClass="exit" presetSubtype="0" fill="hold" grpId="0" nodeType="clickEffect">
                                  <p:stCondLst>
                                    <p:cond delay="0"/>
                                  </p:stCondLst>
                                  <p:childTnLst>
                                    <p:animEffect transition="out" filter="fade">
                                      <p:cBhvr>
                                        <p:cTn id="177" dur="500"/>
                                        <p:tgtEl>
                                          <p:spTgt spid="73"/>
                                        </p:tgtEl>
                                      </p:cBhvr>
                                    </p:animEffect>
                                    <p:set>
                                      <p:cBhvr>
                                        <p:cTn id="178" dur="1" fill="hold">
                                          <p:stCondLst>
                                            <p:cond delay="499"/>
                                          </p:stCondLst>
                                        </p:cTn>
                                        <p:tgtEl>
                                          <p:spTgt spid="73"/>
                                        </p:tgtEl>
                                        <p:attrNameLst>
                                          <p:attrName>style.visibility</p:attrName>
                                        </p:attrNameLst>
                                      </p:cBhvr>
                                      <p:to>
                                        <p:strVal val="hidden"/>
                                      </p:to>
                                    </p:set>
                                  </p:childTnLst>
                                </p:cTn>
                              </p:par>
                              <p:par>
                                <p:cTn id="179" presetID="10" presetClass="exit" presetSubtype="0" fill="hold" nodeType="withEffect">
                                  <p:stCondLst>
                                    <p:cond delay="0"/>
                                  </p:stCondLst>
                                  <p:childTnLst>
                                    <p:animEffect transition="out" filter="fade">
                                      <p:cBhvr>
                                        <p:cTn id="180" dur="500"/>
                                        <p:tgtEl>
                                          <p:spTgt spid="97"/>
                                        </p:tgtEl>
                                      </p:cBhvr>
                                    </p:animEffect>
                                    <p:set>
                                      <p:cBhvr>
                                        <p:cTn id="181" dur="1" fill="hold">
                                          <p:stCondLst>
                                            <p:cond delay="499"/>
                                          </p:stCondLst>
                                        </p:cTn>
                                        <p:tgtEl>
                                          <p:spTgt spid="97"/>
                                        </p:tgtEl>
                                        <p:attrNameLst>
                                          <p:attrName>style.visibility</p:attrName>
                                        </p:attrNameLst>
                                      </p:cBhvr>
                                      <p:to>
                                        <p:strVal val="hidden"/>
                                      </p:to>
                                    </p:set>
                                  </p:childTnLst>
                                </p:cTn>
                              </p:par>
                              <p:par>
                                <p:cTn id="182" presetID="10" presetClass="exit" presetSubtype="0" fill="hold" nodeType="withEffect">
                                  <p:stCondLst>
                                    <p:cond delay="0"/>
                                  </p:stCondLst>
                                  <p:childTnLst>
                                    <p:animEffect transition="out" filter="fade">
                                      <p:cBhvr>
                                        <p:cTn id="183" dur="500"/>
                                        <p:tgtEl>
                                          <p:spTgt spid="96"/>
                                        </p:tgtEl>
                                      </p:cBhvr>
                                    </p:animEffect>
                                    <p:set>
                                      <p:cBhvr>
                                        <p:cTn id="184" dur="1" fill="hold">
                                          <p:stCondLst>
                                            <p:cond delay="499"/>
                                          </p:stCondLst>
                                        </p:cTn>
                                        <p:tgtEl>
                                          <p:spTgt spid="96"/>
                                        </p:tgtEl>
                                        <p:attrNameLst>
                                          <p:attrName>style.visibility</p:attrName>
                                        </p:attrNameLst>
                                      </p:cBhvr>
                                      <p:to>
                                        <p:strVal val="hidden"/>
                                      </p:to>
                                    </p:set>
                                  </p:childTnLst>
                                </p:cTn>
                              </p:par>
                            </p:childTnLst>
                          </p:cTn>
                        </p:par>
                        <p:par>
                          <p:cTn id="185" fill="hold">
                            <p:stCondLst>
                              <p:cond delay="500"/>
                            </p:stCondLst>
                            <p:childTnLst>
                              <p:par>
                                <p:cTn id="186" presetID="1" presetClass="exit" presetSubtype="0" fill="hold" nodeType="afterEffect">
                                  <p:stCondLst>
                                    <p:cond delay="0"/>
                                  </p:stCondLst>
                                  <p:childTnLst>
                                    <p:set>
                                      <p:cBhvr>
                                        <p:cTn id="187" dur="1" fill="hold">
                                          <p:stCondLst>
                                            <p:cond delay="0"/>
                                          </p:stCondLst>
                                        </p:cTn>
                                        <p:tgtEl>
                                          <p:spTgt spid="41"/>
                                        </p:tgtEl>
                                        <p:attrNameLst>
                                          <p:attrName>style.visibility</p:attrName>
                                        </p:attrNameLst>
                                      </p:cBhvr>
                                      <p:to>
                                        <p:strVal val="hidden"/>
                                      </p:to>
                                    </p:set>
                                  </p:childTnLst>
                                </p:cTn>
                              </p:par>
                              <p:par>
                                <p:cTn id="188" presetID="1" presetClass="exit" presetSubtype="0" fill="hold" nodeType="withEffect">
                                  <p:stCondLst>
                                    <p:cond delay="0"/>
                                  </p:stCondLst>
                                  <p:childTnLst>
                                    <p:set>
                                      <p:cBhvr>
                                        <p:cTn id="189" dur="1" fill="hold">
                                          <p:stCondLst>
                                            <p:cond delay="0"/>
                                          </p:stCondLst>
                                        </p:cTn>
                                        <p:tgtEl>
                                          <p:spTgt spid="43"/>
                                        </p:tgtEl>
                                        <p:attrNameLst>
                                          <p:attrName>style.visibility</p:attrName>
                                        </p:attrNameLst>
                                      </p:cBhvr>
                                      <p:to>
                                        <p:strVal val="hidden"/>
                                      </p:to>
                                    </p:set>
                                  </p:childTnLst>
                                </p:cTn>
                              </p:par>
                              <p:par>
                                <p:cTn id="190" presetID="1" presetClass="entr" presetSubtype="0" fill="hold" nodeType="withEffect">
                                  <p:stCondLst>
                                    <p:cond delay="0"/>
                                  </p:stCondLst>
                                  <p:childTnLst>
                                    <p:set>
                                      <p:cBhvr>
                                        <p:cTn id="191" dur="1" fill="hold">
                                          <p:stCondLst>
                                            <p:cond delay="0"/>
                                          </p:stCondLst>
                                        </p:cTn>
                                        <p:tgtEl>
                                          <p:spTgt spid="42"/>
                                        </p:tgtEl>
                                        <p:attrNameLst>
                                          <p:attrName>style.visibility</p:attrName>
                                        </p:attrNameLst>
                                      </p:cBhvr>
                                      <p:to>
                                        <p:strVal val="visible"/>
                                      </p:to>
                                    </p:set>
                                  </p:childTnLst>
                                </p:cTn>
                              </p:par>
                              <p:par>
                                <p:cTn id="192" presetID="1" presetClass="mediacall" presetSubtype="0" fill="hold" nodeType="withEffect">
                                  <p:stCondLst>
                                    <p:cond delay="0"/>
                                  </p:stCondLst>
                                  <p:childTnLst>
                                    <p:cmd type="call" cmd="playFrom(0.0)">
                                      <p:cBhvr>
                                        <p:cTn id="193" dur="1776" fill="hold"/>
                                        <p:tgtEl>
                                          <p:spTgt spid="64"/>
                                        </p:tgtEl>
                                      </p:cBhvr>
                                    </p:cmd>
                                  </p:childTnLst>
                                </p:cTn>
                              </p:par>
                              <p:par>
                                <p:cTn id="194" presetID="42" presetClass="path" presetSubtype="0" accel="50000" decel="50000" fill="hold" nodeType="withEffect">
                                  <p:stCondLst>
                                    <p:cond delay="1000"/>
                                  </p:stCondLst>
                                  <p:childTnLst>
                                    <p:animMotion origin="layout" path="M -3.29861E-6 2.83951E-6 L -3.29861E-6 0.29147 " pathEditMode="relative" rAng="0" ptsTypes="AA">
                                      <p:cBhvr>
                                        <p:cTn id="195" dur="500" fill="hold"/>
                                        <p:tgtEl>
                                          <p:spTgt spid="51"/>
                                        </p:tgtEl>
                                        <p:attrNameLst>
                                          <p:attrName>ppt_x</p:attrName>
                                          <p:attrName>ppt_y</p:attrName>
                                        </p:attrNameLst>
                                      </p:cBhvr>
                                      <p:rCtr x="0" y="14564"/>
                                    </p:animMotion>
                                  </p:childTnLst>
                                </p:cTn>
                              </p:par>
                              <p:par>
                                <p:cTn id="196" presetID="6" presetClass="emph" presetSubtype="0" fill="hold" nodeType="withEffect">
                                  <p:stCondLst>
                                    <p:cond delay="1000"/>
                                  </p:stCondLst>
                                  <p:childTnLst>
                                    <p:animScale>
                                      <p:cBhvr>
                                        <p:cTn id="197" dur="500" fill="hold"/>
                                        <p:tgtEl>
                                          <p:spTgt spid="51"/>
                                        </p:tgtEl>
                                      </p:cBhvr>
                                      <p:by x="50000" y="50000"/>
                                    </p:animScale>
                                  </p:childTnLst>
                                </p:cTn>
                              </p:par>
                              <p:par>
                                <p:cTn id="198" presetID="1" presetClass="mediacall" presetSubtype="0" fill="hold" nodeType="withEffect">
                                  <p:stCondLst>
                                    <p:cond delay="1500"/>
                                  </p:stCondLst>
                                  <p:childTnLst>
                                    <p:cmd type="call" cmd="playFrom(0.0)">
                                      <p:cBhvr>
                                        <p:cTn id="199" dur="1200" fill="hold"/>
                                        <p:tgtEl>
                                          <p:spTgt spid="15"/>
                                        </p:tgtEl>
                                      </p:cBhvr>
                                    </p:cmd>
                                  </p:childTnLst>
                                </p:cTn>
                              </p:par>
                              <p:par>
                                <p:cTn id="200" presetID="42" presetClass="path" presetSubtype="0" accel="50000" decel="50000" fill="hold" nodeType="withEffect">
                                  <p:stCondLst>
                                    <p:cond delay="1500"/>
                                  </p:stCondLst>
                                  <p:childTnLst>
                                    <p:animMotion origin="layout" path="M -3.29861E-6 0.29147 L -0.38639 0.29031 " pathEditMode="relative" rAng="0" ptsTypes="AA">
                                      <p:cBhvr>
                                        <p:cTn id="201" dur="1250" fill="hold"/>
                                        <p:tgtEl>
                                          <p:spTgt spid="51"/>
                                        </p:tgtEl>
                                        <p:attrNameLst>
                                          <p:attrName>ppt_x</p:attrName>
                                          <p:attrName>ppt_y</p:attrName>
                                        </p:attrNameLst>
                                      </p:cBhvr>
                                      <p:rCtr x="-19325" y="-58"/>
                                    </p:animMotion>
                                  </p:childTnLst>
                                </p:cTn>
                              </p:par>
                              <p:par>
                                <p:cTn id="202" presetID="8" presetClass="emph" presetSubtype="0" repeatCount="2000" fill="hold" nodeType="withEffect">
                                  <p:stCondLst>
                                    <p:cond delay="1500"/>
                                  </p:stCondLst>
                                  <p:childTnLst>
                                    <p:animRot by="-21600000">
                                      <p:cBhvr>
                                        <p:cTn id="203" dur="600" fill="hold"/>
                                        <p:tgtEl>
                                          <p:spTgt spid="51"/>
                                        </p:tgtEl>
                                        <p:attrNameLst>
                                          <p:attrName>r</p:attrName>
                                        </p:attrNameLst>
                                      </p:cBhvr>
                                    </p:animRot>
                                  </p:childTnLst>
                                </p:cTn>
                              </p:par>
                            </p:childTnLst>
                          </p:cTn>
                        </p:par>
                      </p:childTnLst>
                    </p:cTn>
                  </p:par>
                </p:childTnLst>
              </p:cTn>
              <p:nextCondLst>
                <p:cond evt="onClick" delay="0">
                  <p:tgtEl>
                    <p:spTgt spid="73"/>
                  </p:tgtEl>
                </p:cond>
              </p:nextCondLst>
            </p:seq>
          </p:childTnLst>
        </p:cTn>
      </p:par>
    </p:tnLst>
    <p:bldLst>
      <p:bldP spid="69" grpId="0" animBg="1"/>
      <p:bldP spid="70" grpId="0" animBg="1"/>
      <p:bldP spid="71" grpId="0" animBg="1"/>
      <p:bldP spid="72" grpId="0" animBg="1"/>
      <p:bldP spid="7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Hidden Bear Trigger"/>
          <p:cNvSpPr/>
          <p:nvPr/>
        </p:nvSpPr>
        <p:spPr>
          <a:xfrm>
            <a:off x="3599501" y="4413250"/>
            <a:ext cx="810099" cy="8135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Back Grass"/>
          <p:cNvSpPr/>
          <p:nvPr/>
        </p:nvSpPr>
        <p:spPr>
          <a:xfrm>
            <a:off x="-28239" y="3898900"/>
            <a:ext cx="14658639" cy="4330700"/>
          </a:xfrm>
          <a:prstGeom prst="rect">
            <a:avLst/>
          </a:prstGeom>
          <a:gradFill flip="none" rotWithShape="1">
            <a:gsLst>
              <a:gs pos="0">
                <a:srgbClr val="2C6129">
                  <a:lumMod val="100000"/>
                </a:srgbClr>
              </a:gs>
              <a:gs pos="50000">
                <a:srgbClr val="4E953B"/>
              </a:gs>
              <a:gs pos="100000">
                <a:srgbClr val="5FBC58"/>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Sky and Clouds"/>
          <p:cNvPicPr>
            <a:picLocks noChangeAspect="1"/>
          </p:cNvPicPr>
          <p:nvPr/>
        </p:nvPicPr>
        <p:blipFill rotWithShape="1">
          <a:blip r:embed="rId16" cstate="print">
            <a:extLst>
              <a:ext uri="{28A0092B-C50C-407E-A947-70E740481C1C}">
                <a14:useLocalDpi xmlns:a14="http://schemas.microsoft.com/office/drawing/2010/main" val="0"/>
              </a:ext>
            </a:extLst>
          </a:blip>
          <a:srcRect t="14818" b="43216"/>
          <a:stretch/>
        </p:blipFill>
        <p:spPr>
          <a:xfrm>
            <a:off x="-28238" y="0"/>
            <a:ext cx="14658638" cy="3898900"/>
          </a:xfrm>
          <a:prstGeom prst="rect">
            <a:avLst/>
          </a:prstGeom>
        </p:spPr>
      </p:pic>
      <p:pic>
        <p:nvPicPr>
          <p:cNvPr id="64" name="Black bear breath.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1569158" y="8881197"/>
            <a:ext cx="487363" cy="487363"/>
          </a:xfrm>
          <a:prstGeom prst="rect">
            <a:avLst/>
          </a:prstGeom>
        </p:spPr>
      </p:pic>
      <p:pic>
        <p:nvPicPr>
          <p:cNvPr id="35" name="Black Bear Sad.mp3">
            <a:hlinkClick r:id="" action="ppaction://media"/>
          </p:cNvPr>
          <p:cNvPicPr>
            <a:picLocks noChangeAspect="1"/>
          </p:cNvPicPr>
          <p:nvPr>
            <a:audioFile r:link="rId3"/>
            <p:extLst>
              <p:ext uri="{DAA4B4D4-6D71-4841-9C94-3DE7FCFB9230}">
                <p14:media xmlns:p14="http://schemas.microsoft.com/office/powerpoint/2010/main" r:embed="rId4">
                  <p14:trim st="464.2218" end="732.2261999999999"/>
                </p14:media>
              </p:ext>
            </p:extLst>
          </p:nvPr>
        </p:nvPicPr>
        <p:blipFill>
          <a:blip r:embed="rId17"/>
          <a:stretch>
            <a:fillRect/>
          </a:stretch>
        </p:blipFill>
        <p:spPr>
          <a:xfrm>
            <a:off x="4608080" y="8882941"/>
            <a:ext cx="487363" cy="487363"/>
          </a:xfrm>
          <a:prstGeom prst="rect">
            <a:avLst/>
          </a:prstGeom>
        </p:spPr>
      </p:pic>
      <p:pic>
        <p:nvPicPr>
          <p:cNvPr id="36" name="worm squeak.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5866205" y="8931750"/>
            <a:ext cx="487363" cy="487363"/>
          </a:xfrm>
          <a:prstGeom prst="rect">
            <a:avLst/>
          </a:prstGeom>
        </p:spPr>
      </p:pic>
      <p:pic>
        <p:nvPicPr>
          <p:cNvPr id="33" name="crunching grass.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7"/>
          <a:stretch>
            <a:fillRect/>
          </a:stretch>
        </p:blipFill>
        <p:spPr>
          <a:xfrm>
            <a:off x="3190337" y="8881198"/>
            <a:ext cx="487363" cy="487363"/>
          </a:xfrm>
          <a:prstGeom prst="rect">
            <a:avLst/>
          </a:prstGeom>
        </p:spPr>
      </p:pic>
      <p:pic>
        <p:nvPicPr>
          <p:cNvPr id="39" name="biting-an-appl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8"/>
          <a:stretch>
            <a:fillRect/>
          </a:stretch>
        </p:blipFill>
        <p:spPr>
          <a:xfrm>
            <a:off x="2218530" y="9636918"/>
            <a:ext cx="487363" cy="487363"/>
          </a:xfrm>
          <a:prstGeom prst="rect">
            <a:avLst/>
          </a:prstGeom>
        </p:spPr>
      </p:pic>
      <p:pic>
        <p:nvPicPr>
          <p:cNvPr id="15" name="ball drop.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17"/>
          <a:stretch>
            <a:fillRect/>
          </a:stretch>
        </p:blipFill>
        <p:spPr>
          <a:xfrm>
            <a:off x="3517187" y="9636917"/>
            <a:ext cx="487363" cy="487363"/>
          </a:xfrm>
          <a:prstGeom prst="rect">
            <a:avLst/>
          </a:prstGeom>
        </p:spPr>
      </p:pic>
      <p:pic>
        <p:nvPicPr>
          <p:cNvPr id="16" name="harp glissando up.mp3">
            <a:hlinkClick r:id="" action="ppaction://media"/>
          </p:cNvPr>
          <p:cNvPicPr>
            <a:picLocks noChangeAspect="1"/>
          </p:cNvPicPr>
          <p:nvPr>
            <a:audioFile r:link="rId3"/>
            <p:extLst>
              <p:ext uri="{DAA4B4D4-6D71-4841-9C94-3DE7FCFB9230}">
                <p14:media xmlns:p14="http://schemas.microsoft.com/office/powerpoint/2010/main" r:embed="rId13">
                  <p14:trim end="500.816"/>
                  <p14:fade out="100"/>
                </p14:media>
              </p:ext>
            </p:extLst>
          </p:nvPr>
        </p:nvPicPr>
        <p:blipFill>
          <a:blip r:embed="rId17"/>
          <a:stretch>
            <a:fillRect/>
          </a:stretch>
        </p:blipFill>
        <p:spPr>
          <a:xfrm>
            <a:off x="4707334" y="9636918"/>
            <a:ext cx="487363" cy="487363"/>
          </a:xfrm>
          <a:prstGeom prst="rect">
            <a:avLst/>
          </a:prstGeom>
        </p:spPr>
      </p:pic>
      <p:pic>
        <p:nvPicPr>
          <p:cNvPr id="124" name="Background Trees 2"/>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459858" y="699826"/>
            <a:ext cx="16697010" cy="3478998"/>
          </a:xfrm>
          <a:prstGeom prst="rect">
            <a:avLst/>
          </a:prstGeom>
        </p:spPr>
      </p:pic>
      <p:pic>
        <p:nvPicPr>
          <p:cNvPr id="4" name="Background Trees 1"/>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889638" y="543287"/>
            <a:ext cx="17491018" cy="4549259"/>
          </a:xfrm>
          <a:prstGeom prst="rect">
            <a:avLst/>
          </a:prstGeom>
        </p:spPr>
      </p:pic>
      <p:pic>
        <p:nvPicPr>
          <p:cNvPr id="20" name="Sorry Sign (Top)"/>
          <p:cNvPicPr>
            <a:picLocks noChangeAspect="1"/>
          </p:cNvPicPr>
          <p:nvPr/>
        </p:nvPicPr>
        <p:blipFill rotWithShape="1">
          <a:blip r:embed="rId21" cstate="print">
            <a:extLst>
              <a:ext uri="{28A0092B-C50C-407E-A947-70E740481C1C}">
                <a14:useLocalDpi xmlns:a14="http://schemas.microsoft.com/office/drawing/2010/main" val="0"/>
              </a:ext>
            </a:extLst>
          </a:blip>
          <a:srcRect b="9243"/>
          <a:stretch/>
        </p:blipFill>
        <p:spPr>
          <a:xfrm>
            <a:off x="783173" y="-644236"/>
            <a:ext cx="2977695" cy="3629263"/>
          </a:xfrm>
          <a:prstGeom prst="rect">
            <a:avLst/>
          </a:prstGeom>
        </p:spPr>
      </p:pic>
      <p:pic>
        <p:nvPicPr>
          <p:cNvPr id="99" name="Bad Apple Back"/>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363142" y="573196"/>
            <a:ext cx="1824274" cy="1876396"/>
          </a:xfrm>
          <a:prstGeom prst="rect">
            <a:avLst/>
          </a:prstGeom>
        </p:spPr>
      </p:pic>
      <p:pic>
        <p:nvPicPr>
          <p:cNvPr id="100" name="Worm"/>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rot="3152873">
            <a:off x="2555157" y="1005866"/>
            <a:ext cx="897515" cy="623452"/>
          </a:xfrm>
          <a:prstGeom prst="rect">
            <a:avLst/>
          </a:prstGeom>
          <a:effectLst>
            <a:outerShdw blurRad="50800" dist="38100" dir="2700000" algn="tl" rotWithShape="0">
              <a:prstClr val="black">
                <a:alpha val="40000"/>
              </a:prstClr>
            </a:outerShdw>
          </a:effectLst>
        </p:spPr>
      </p:pic>
      <p:pic>
        <p:nvPicPr>
          <p:cNvPr id="101" name="Bad Apple Front"/>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363142" y="573196"/>
            <a:ext cx="1824274" cy="1876396"/>
          </a:xfrm>
          <a:prstGeom prst="rect">
            <a:avLst/>
          </a:prstGeom>
        </p:spPr>
      </p:pic>
      <p:pic>
        <p:nvPicPr>
          <p:cNvPr id="92" name="Tree 3"/>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9401133" y="-764754"/>
            <a:ext cx="5733399" cy="6987754"/>
          </a:xfrm>
          <a:prstGeom prst="rect">
            <a:avLst/>
          </a:prstGeom>
        </p:spPr>
      </p:pic>
      <p:pic>
        <p:nvPicPr>
          <p:cNvPr id="90" name="Tree 2"/>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4390829" y="-764754"/>
            <a:ext cx="5733399" cy="6987754"/>
          </a:xfrm>
          <a:prstGeom prst="rect">
            <a:avLst/>
          </a:prstGeom>
        </p:spPr>
      </p:pic>
      <p:pic>
        <p:nvPicPr>
          <p:cNvPr id="17" name="Tree 1"/>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625256" y="-764754"/>
            <a:ext cx="5733399" cy="6987754"/>
          </a:xfrm>
          <a:prstGeom prst="rect">
            <a:avLst/>
          </a:prstGeom>
        </p:spPr>
      </p:pic>
      <p:pic>
        <p:nvPicPr>
          <p:cNvPr id="103" name="Red Apple 2"/>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6546945" y="596994"/>
            <a:ext cx="1488144" cy="1828800"/>
          </a:xfrm>
          <a:prstGeom prst="rect">
            <a:avLst/>
          </a:prstGeom>
          <a:effectLst>
            <a:outerShdw blurRad="50800" dist="38100" dir="2700000" algn="tl" rotWithShape="0">
              <a:prstClr val="black">
                <a:alpha val="40000"/>
              </a:prstClr>
            </a:outerShdw>
          </a:effectLst>
        </p:spPr>
      </p:pic>
      <p:pic>
        <p:nvPicPr>
          <p:cNvPr id="104" name="Red Apple 3"/>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11574560" y="596994"/>
            <a:ext cx="1488144" cy="1828800"/>
          </a:xfrm>
          <a:prstGeom prst="rect">
            <a:avLst/>
          </a:prstGeom>
          <a:effectLst>
            <a:outerShdw blurRad="50800" dist="38100" dir="2700000" algn="tl" rotWithShape="0">
              <a:prstClr val="black">
                <a:alpha val="40000"/>
              </a:prstClr>
            </a:outerShdw>
          </a:effectLst>
        </p:spPr>
      </p:pic>
      <p:pic>
        <p:nvPicPr>
          <p:cNvPr id="51" name="Gold Apple 5"/>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11563555" y="4435040"/>
            <a:ext cx="1470025" cy="1828800"/>
          </a:xfrm>
          <a:prstGeom prst="rect">
            <a:avLst/>
          </a:prstGeom>
          <a:effectLst>
            <a:outerShdw blurRad="50800" dist="38100" dir="2700000" algn="tl" rotWithShape="0">
              <a:prstClr val="black">
                <a:alpha val="40000"/>
              </a:prstClr>
            </a:outerShdw>
          </a:effectLst>
        </p:spPr>
      </p:pic>
      <p:pic>
        <p:nvPicPr>
          <p:cNvPr id="49" name="Red Apple 4"/>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6557009" y="4442724"/>
            <a:ext cx="1488144" cy="1828800"/>
          </a:xfrm>
          <a:prstGeom prst="rect">
            <a:avLst/>
          </a:prstGeom>
          <a:effectLst>
            <a:outerShdw blurRad="50800" dist="38100" dir="2700000" algn="tl" rotWithShape="0">
              <a:prstClr val="black">
                <a:alpha val="40000"/>
              </a:prstClr>
            </a:outerShdw>
          </a:effectLst>
        </p:spPr>
      </p:pic>
      <p:pic>
        <p:nvPicPr>
          <p:cNvPr id="96" name="Tree 5"/>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9401133" y="3058477"/>
            <a:ext cx="5733399" cy="6987754"/>
          </a:xfrm>
          <a:prstGeom prst="rect">
            <a:avLst/>
          </a:prstGeom>
        </p:spPr>
      </p:pic>
      <p:pic>
        <p:nvPicPr>
          <p:cNvPr id="94" name="Tree 4"/>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4390829" y="3058477"/>
            <a:ext cx="5733399" cy="6987754"/>
          </a:xfrm>
          <a:prstGeom prst="rect">
            <a:avLst/>
          </a:prstGeom>
        </p:spPr>
      </p:pic>
      <p:pic>
        <p:nvPicPr>
          <p:cNvPr id="40" name="Bear Walk 2"/>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1475291" y="5248532"/>
            <a:ext cx="4826960" cy="3153514"/>
          </a:xfrm>
          <a:prstGeom prst="rect">
            <a:avLst/>
          </a:prstGeom>
          <a:effectLst>
            <a:outerShdw blurRad="50800" dist="38100" dir="2700000" algn="tl" rotWithShape="0">
              <a:prstClr val="black">
                <a:alpha val="40000"/>
              </a:prstClr>
            </a:outerShdw>
          </a:effectLst>
        </p:spPr>
      </p:pic>
      <p:pic>
        <p:nvPicPr>
          <p:cNvPr id="41" name="Bear Intro"/>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flipH="1">
            <a:off x="-665077" y="5050974"/>
            <a:ext cx="2938064" cy="3558783"/>
          </a:xfrm>
          <a:prstGeom prst="rect">
            <a:avLst/>
          </a:prstGeom>
          <a:effectLst>
            <a:outerShdw blurRad="50800" dist="38100" dir="2700000" algn="tl" rotWithShape="0">
              <a:prstClr val="black">
                <a:alpha val="40000"/>
              </a:prstClr>
            </a:outerShdw>
          </a:effectLst>
        </p:spPr>
      </p:pic>
      <p:pic>
        <p:nvPicPr>
          <p:cNvPr id="42" name="Bear Happy"/>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93159" y="4535046"/>
            <a:ext cx="2219726" cy="4003434"/>
          </a:xfrm>
          <a:prstGeom prst="rect">
            <a:avLst/>
          </a:prstGeom>
          <a:effectLst>
            <a:outerShdw blurRad="50800" dist="38100" dir="2700000" algn="tl" rotWithShape="0">
              <a:prstClr val="black">
                <a:alpha val="40000"/>
              </a:prstClr>
            </a:outerShdw>
          </a:effectLst>
        </p:spPr>
      </p:pic>
      <p:pic>
        <p:nvPicPr>
          <p:cNvPr id="43" name="Bear Sad"/>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flipH="1">
            <a:off x="-1200331" y="6106150"/>
            <a:ext cx="4421517" cy="2332781"/>
          </a:xfrm>
          <a:prstGeom prst="rect">
            <a:avLst/>
          </a:prstGeom>
          <a:effectLst>
            <a:outerShdw blurRad="50800" dist="38100" dir="2700000" algn="tl" rotWithShape="0">
              <a:prstClr val="black">
                <a:alpha val="40000"/>
              </a:prstClr>
            </a:outerShdw>
          </a:effectLst>
        </p:spPr>
      </p:pic>
      <p:pic>
        <p:nvPicPr>
          <p:cNvPr id="13" name="Wooden Sign 1"/>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0936" y="95735"/>
            <a:ext cx="4507992" cy="2944368"/>
          </a:xfrm>
          <a:prstGeom prst="rect">
            <a:avLst/>
          </a:prstGeom>
        </p:spPr>
      </p:pic>
      <p:pic>
        <p:nvPicPr>
          <p:cNvPr id="91" name="Wooden Sign 2"/>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037021" y="95735"/>
            <a:ext cx="4507992" cy="2944368"/>
          </a:xfrm>
          <a:prstGeom prst="rect">
            <a:avLst/>
          </a:prstGeom>
        </p:spPr>
      </p:pic>
      <p:pic>
        <p:nvPicPr>
          <p:cNvPr id="93" name="Wooden Sign 3"/>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0047325" y="95735"/>
            <a:ext cx="4507992" cy="2944368"/>
          </a:xfrm>
          <a:prstGeom prst="rect">
            <a:avLst/>
          </a:prstGeom>
        </p:spPr>
      </p:pic>
      <p:pic>
        <p:nvPicPr>
          <p:cNvPr id="95" name="Wooden Sign 4"/>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037021" y="3918966"/>
            <a:ext cx="4507992" cy="2944368"/>
          </a:xfrm>
          <a:prstGeom prst="rect">
            <a:avLst/>
          </a:prstGeom>
        </p:spPr>
      </p:pic>
      <p:pic>
        <p:nvPicPr>
          <p:cNvPr id="97" name="Wooden Sign 5"/>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0047325" y="3918966"/>
            <a:ext cx="4507992" cy="2944368"/>
          </a:xfrm>
          <a:prstGeom prst="rect">
            <a:avLst/>
          </a:prstGeom>
        </p:spPr>
      </p:pic>
      <p:sp>
        <p:nvSpPr>
          <p:cNvPr id="69" name="Text Box 1"/>
          <p:cNvSpPr/>
          <p:nvPr/>
        </p:nvSpPr>
        <p:spPr>
          <a:xfrm>
            <a:off x="75106" y="129146"/>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0" name="Text Box 2"/>
          <p:cNvSpPr/>
          <p:nvPr/>
        </p:nvSpPr>
        <p:spPr>
          <a:xfrm>
            <a:off x="5095443" y="129167"/>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1" name="Text Box 3"/>
          <p:cNvSpPr/>
          <p:nvPr/>
        </p:nvSpPr>
        <p:spPr>
          <a:xfrm>
            <a:off x="10100499" y="12827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2" name="Text Box 4"/>
          <p:cNvSpPr/>
          <p:nvPr/>
        </p:nvSpPr>
        <p:spPr>
          <a:xfrm>
            <a:off x="5095443" y="395097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3" name="Text Box 5"/>
          <p:cNvSpPr/>
          <p:nvPr/>
        </p:nvSpPr>
        <p:spPr>
          <a:xfrm>
            <a:off x="10105593" y="394768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Tree>
    <p:extLst>
      <p:ext uri="{BB962C8B-B14F-4D97-AF65-F5344CB8AC3E}">
        <p14:creationId xmlns:p14="http://schemas.microsoft.com/office/powerpoint/2010/main" val="2173996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1250" fill="hold"/>
                                        <p:tgtEl>
                                          <p:spTgt spid="40"/>
                                        </p:tgtEl>
                                        <p:attrNameLst>
                                          <p:attrName>ppt_x</p:attrName>
                                        </p:attrNameLst>
                                      </p:cBhvr>
                                      <p:tavLst>
                                        <p:tav tm="0">
                                          <p:val>
                                            <p:strVal val="0-#ppt_w/2"/>
                                          </p:val>
                                        </p:tav>
                                        <p:tav tm="100000">
                                          <p:val>
                                            <p:strVal val="#ppt_x"/>
                                          </p:val>
                                        </p:tav>
                                      </p:tavLst>
                                    </p:anim>
                                    <p:anim calcmode="lin" valueType="num">
                                      <p:cBhvr additive="base">
                                        <p:cTn id="8" dur="1250" fill="hold"/>
                                        <p:tgtEl>
                                          <p:spTgt spid="40"/>
                                        </p:tgtEl>
                                        <p:attrNameLst>
                                          <p:attrName>ppt_y</p:attrName>
                                        </p:attrNameLst>
                                      </p:cBhvr>
                                      <p:tavLst>
                                        <p:tav tm="0">
                                          <p:val>
                                            <p:strVal val="#ppt_y"/>
                                          </p:val>
                                        </p:tav>
                                        <p:tav tm="100000">
                                          <p:val>
                                            <p:strVal val="#ppt_y"/>
                                          </p:val>
                                        </p:tav>
                                      </p:tavLst>
                                    </p:anim>
                                  </p:childTnLst>
                                </p:cTn>
                              </p:par>
                              <p:par>
                                <p:cTn id="9" presetID="1" presetClass="mediacall" presetSubtype="0" fill="hold" nodeType="withEffect">
                                  <p:stCondLst>
                                    <p:cond delay="0"/>
                                  </p:stCondLst>
                                  <p:childTnLst>
                                    <p:cmd type="call" cmd="playFrom(0.0)">
                                      <p:cBhvr>
                                        <p:cTn id="10" dur="1750" fill="hold"/>
                                        <p:tgtEl>
                                          <p:spTgt spid="33"/>
                                        </p:tgtEl>
                                      </p:cBhvr>
                                    </p:cmd>
                                  </p:childTnLst>
                                </p:cTn>
                              </p:par>
                            </p:childTnLst>
                          </p:cTn>
                        </p:par>
                        <p:par>
                          <p:cTn id="11" fill="hold">
                            <p:stCondLst>
                              <p:cond delay="1750"/>
                            </p:stCondLst>
                            <p:childTnLst>
                              <p:par>
                                <p:cTn id="12" presetID="1" presetClass="exit" presetSubtype="0" fill="hold" nodeType="afterEffect">
                                  <p:stCondLst>
                                    <p:cond delay="0"/>
                                  </p:stCondLst>
                                  <p:childTnLst>
                                    <p:set>
                                      <p:cBhvr>
                                        <p:cTn id="13" dur="1" fill="hold">
                                          <p:stCondLst>
                                            <p:cond delay="0"/>
                                          </p:stCondLst>
                                        </p:cTn>
                                        <p:tgtEl>
                                          <p:spTgt spid="40"/>
                                        </p:tgtEl>
                                        <p:attrNameLst>
                                          <p:attrName>style.visibility</p:attrName>
                                        </p:attrNameLst>
                                      </p:cBhvr>
                                      <p:to>
                                        <p:strVal val="hidden"/>
                                      </p:to>
                                    </p:set>
                                  </p:childTnLst>
                                </p:cTn>
                              </p:par>
                              <p:par>
                                <p:cTn id="14" presetID="1" presetClass="entr" presetSubtype="0" fill="hold" nodeType="with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63636">
                <p:cTn id="16" fill="hold" display="0">
                  <p:stCondLst>
                    <p:cond delay="indefinite"/>
                  </p:stCondLst>
                  <p:endCondLst>
                    <p:cond evt="onStopAudio" delay="0">
                      <p:tgtEl>
                        <p:sldTgt/>
                      </p:tgtEl>
                    </p:cond>
                  </p:endCondLst>
                </p:cTn>
                <p:tgtEl>
                  <p:spTgt spid="39"/>
                </p:tgtEl>
              </p:cMediaNode>
            </p:audio>
            <p:audio>
              <p:cMediaNode vol="80000">
                <p:cTn id="17" fill="hold" display="0">
                  <p:stCondLst>
                    <p:cond delay="indefinite"/>
                  </p:stCondLst>
                  <p:endCondLst>
                    <p:cond evt="onStopAudio" delay="0">
                      <p:tgtEl>
                        <p:sldTgt/>
                      </p:tgtEl>
                    </p:cond>
                  </p:endCondLst>
                </p:cTn>
                <p:tgtEl>
                  <p:spTgt spid="15"/>
                </p:tgtEl>
              </p:cMediaNode>
            </p:audio>
            <p:audio>
              <p:cMediaNode vol="80000">
                <p:cTn id="18" fill="hold" display="0">
                  <p:stCondLst>
                    <p:cond delay="indefinite"/>
                  </p:stCondLst>
                  <p:endCondLst>
                    <p:cond evt="onStopAudio" delay="0">
                      <p:tgtEl>
                        <p:sldTgt/>
                      </p:tgtEl>
                    </p:cond>
                  </p:endCondLst>
                </p:cTn>
                <p:tgtEl>
                  <p:spTgt spid="16"/>
                </p:tgtEl>
              </p:cMediaNode>
            </p:audio>
            <p:audio>
              <p:cMediaNode vol="80000">
                <p:cTn id="19" fill="hold" display="0">
                  <p:stCondLst>
                    <p:cond delay="indefinite"/>
                  </p:stCondLst>
                  <p:endCondLst>
                    <p:cond evt="onStopAudio" delay="0">
                      <p:tgtEl>
                        <p:sldTgt/>
                      </p:tgtEl>
                    </p:cond>
                  </p:endCondLst>
                </p:cTn>
                <p:tgtEl>
                  <p:spTgt spid="33"/>
                </p:tgtEl>
              </p:cMediaNode>
            </p:audio>
            <p:audio>
              <p:cMediaNode vol="80000">
                <p:cTn id="20" fill="hold" display="0">
                  <p:stCondLst>
                    <p:cond delay="indefinite"/>
                  </p:stCondLst>
                  <p:endCondLst>
                    <p:cond evt="onStopAudio" delay="0">
                      <p:tgtEl>
                        <p:sldTgt/>
                      </p:tgtEl>
                    </p:cond>
                  </p:endCondLst>
                </p:cTn>
                <p:tgtEl>
                  <p:spTgt spid="36"/>
                </p:tgtEl>
              </p:cMediaNode>
            </p:audio>
            <p:audio>
              <p:cMediaNode vol="80000">
                <p:cTn id="21" fill="hold" display="0">
                  <p:stCondLst>
                    <p:cond delay="indefinite"/>
                  </p:stCondLst>
                  <p:endCondLst>
                    <p:cond evt="onStopAudio" delay="0">
                      <p:tgtEl>
                        <p:sldTgt/>
                      </p:tgtEl>
                    </p:cond>
                  </p:endCondLst>
                </p:cTn>
                <p:tgtEl>
                  <p:spTgt spid="35"/>
                </p:tgtEl>
              </p:cMediaNode>
            </p:audio>
            <p:audio>
              <p:cMediaNode vol="80000">
                <p:cTn id="22" fill="hold" display="0">
                  <p:stCondLst>
                    <p:cond delay="indefinite"/>
                  </p:stCondLst>
                  <p:endCondLst>
                    <p:cond evt="onStopAudio" delay="0">
                      <p:tgtEl>
                        <p:sldTgt/>
                      </p:tgtEl>
                    </p:cond>
                  </p:endCondLst>
                </p:cTn>
                <p:tgtEl>
                  <p:spTgt spid="64"/>
                </p:tgtEl>
              </p:cMediaNode>
            </p:audio>
            <p:seq concurrent="1" nextAc="seek">
              <p:cTn id="23" restart="whenNotActive" fill="hold" evtFilter="cancelBubble" nodeType="interactiveSeq">
                <p:stCondLst>
                  <p:cond evt="onClick" delay="0">
                    <p:tgtEl>
                      <p:spTgt spid="11"/>
                    </p:tgtEl>
                  </p:cond>
                </p:stCondLst>
                <p:endSync evt="end" delay="0">
                  <p:rtn val="all"/>
                </p:endSync>
                <p:childTnLst>
                  <p:par>
                    <p:cTn id="24" fill="hold">
                      <p:stCondLst>
                        <p:cond delay="0"/>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500"/>
                                        <p:tgtEl>
                                          <p:spTgt spid="42"/>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3"/>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seq concurrent="1" nextAc="seek">
              <p:cTn id="33" restart="whenNotActive" fill="hold" evtFilter="cancelBubble" nodeType="interactiveSeq">
                <p:stCondLst>
                  <p:cond evt="onClick" delay="0">
                    <p:tgtEl>
                      <p:spTgt spid="69"/>
                    </p:tgtEl>
                  </p:cond>
                </p:stCondLst>
                <p:endSync evt="end" delay="0">
                  <p:rtn val="all"/>
                </p:endSync>
                <p:childTnLst>
                  <p:par>
                    <p:cTn id="34" fill="hold">
                      <p:stCondLst>
                        <p:cond delay="0"/>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69"/>
                                        </p:tgtEl>
                                      </p:cBhvr>
                                    </p:animEffect>
                                    <p:set>
                                      <p:cBhvr>
                                        <p:cTn id="38" dur="1" fill="hold">
                                          <p:stCondLst>
                                            <p:cond delay="499"/>
                                          </p:stCondLst>
                                        </p:cTn>
                                        <p:tgtEl>
                                          <p:spTgt spid="69"/>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13"/>
                                        </p:tgtEl>
                                      </p:cBhvr>
                                    </p:animEffect>
                                    <p:set>
                                      <p:cBhvr>
                                        <p:cTn id="41" dur="1" fill="hold">
                                          <p:stCondLst>
                                            <p:cond delay="499"/>
                                          </p:stCondLst>
                                        </p:cTn>
                                        <p:tgtEl>
                                          <p:spTgt spid="13"/>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17"/>
                                        </p:tgtEl>
                                      </p:cBhvr>
                                    </p:animEffect>
                                    <p:set>
                                      <p:cBhvr>
                                        <p:cTn id="44" dur="1" fill="hold">
                                          <p:stCondLst>
                                            <p:cond delay="499"/>
                                          </p:stCondLst>
                                        </p:cTn>
                                        <p:tgtEl>
                                          <p:spTgt spid="17"/>
                                        </p:tgtEl>
                                        <p:attrNameLst>
                                          <p:attrName>style.visibility</p:attrName>
                                        </p:attrNameLst>
                                      </p:cBhvr>
                                      <p:to>
                                        <p:strVal val="hidden"/>
                                      </p:to>
                                    </p:set>
                                  </p:childTnLst>
                                </p:cTn>
                              </p:par>
                              <p:par>
                                <p:cTn id="45" presetID="1" presetClass="mediacall" presetSubtype="0" fill="hold" nodeType="withEffect">
                                  <p:stCondLst>
                                    <p:cond delay="500"/>
                                  </p:stCondLst>
                                  <p:childTnLst>
                                    <p:cmd type="call" cmd="playFrom(0.0)">
                                      <p:cBhvr>
                                        <p:cTn id="46" dur="653" fill="hold"/>
                                        <p:tgtEl>
                                          <p:spTgt spid="39"/>
                                        </p:tgtEl>
                                      </p:cBhvr>
                                    </p:cmd>
                                  </p:childTnLst>
                                </p:cTn>
                              </p:par>
                            </p:childTnLst>
                          </p:cTn>
                        </p:par>
                        <p:par>
                          <p:cTn id="47" fill="hold">
                            <p:stCondLst>
                              <p:cond delay="1153"/>
                            </p:stCondLst>
                            <p:childTnLst>
                              <p:par>
                                <p:cTn id="48" presetID="1" presetClass="entr" presetSubtype="0" fill="hold" nodeType="afterEffect">
                                  <p:stCondLst>
                                    <p:cond delay="500"/>
                                  </p:stCondLst>
                                  <p:childTnLst>
                                    <p:set>
                                      <p:cBhvr>
                                        <p:cTn id="49" dur="1" fill="hold">
                                          <p:stCondLst>
                                            <p:cond delay="0"/>
                                          </p:stCondLst>
                                        </p:cTn>
                                        <p:tgtEl>
                                          <p:spTgt spid="100"/>
                                        </p:tgtEl>
                                        <p:attrNameLst>
                                          <p:attrName>style.visibility</p:attrName>
                                        </p:attrNameLst>
                                      </p:cBhvr>
                                      <p:to>
                                        <p:strVal val="visible"/>
                                      </p:to>
                                    </p:set>
                                  </p:childTnLst>
                                </p:cTn>
                              </p:par>
                              <p:par>
                                <p:cTn id="50" presetID="42" presetClass="path" presetSubtype="0" accel="50000" decel="50000" fill="hold" nodeType="withEffect">
                                  <p:stCondLst>
                                    <p:cond delay="500"/>
                                  </p:stCondLst>
                                  <p:childTnLst>
                                    <p:animMotion origin="layout" path="M -0.05426 0.02315 L 4.86111E-6 -2.96296E-6 " pathEditMode="relative" rAng="0" ptsTypes="AA">
                                      <p:cBhvr>
                                        <p:cTn id="51" dur="1500" fill="hold"/>
                                        <p:tgtEl>
                                          <p:spTgt spid="100"/>
                                        </p:tgtEl>
                                        <p:attrNameLst>
                                          <p:attrName>ppt_x</p:attrName>
                                          <p:attrName>ppt_y</p:attrName>
                                        </p:attrNameLst>
                                      </p:cBhvr>
                                      <p:rCtr x="2713" y="-1157"/>
                                    </p:animMotion>
                                  </p:childTnLst>
                                </p:cTn>
                              </p:par>
                              <p:par>
                                <p:cTn id="52" presetID="1" presetClass="mediacall" presetSubtype="0" fill="hold" nodeType="withEffect">
                                  <p:stCondLst>
                                    <p:cond delay="1000"/>
                                  </p:stCondLst>
                                  <p:childTnLst>
                                    <p:cmd type="call" cmd="playFrom(0.0)">
                                      <p:cBhvr>
                                        <p:cTn id="53" dur="648" fill="hold"/>
                                        <p:tgtEl>
                                          <p:spTgt spid="36"/>
                                        </p:tgtEl>
                                      </p:cBhvr>
                                    </p:cmd>
                                  </p:childTnLst>
                                </p:cTn>
                              </p:par>
                              <p:par>
                                <p:cTn id="54" presetID="8" presetClass="emph" presetSubtype="0" fill="hold" nodeType="withEffect">
                                  <p:stCondLst>
                                    <p:cond delay="1000"/>
                                  </p:stCondLst>
                                  <p:childTnLst>
                                    <p:animRot by="-3600000">
                                      <p:cBhvr>
                                        <p:cTn id="55" dur="750" fill="hold"/>
                                        <p:tgtEl>
                                          <p:spTgt spid="100"/>
                                        </p:tgtEl>
                                        <p:attrNameLst>
                                          <p:attrName>r</p:attrName>
                                        </p:attrNameLst>
                                      </p:cBhvr>
                                    </p:animRot>
                                  </p:childTnLst>
                                </p:cTn>
                              </p:par>
                              <p:par>
                                <p:cTn id="56" presetID="2" presetClass="entr" presetSubtype="1" fill="hold" nodeType="withEffect">
                                  <p:stCondLst>
                                    <p:cond delay="500"/>
                                  </p:stCondLst>
                                  <p:childTnLst>
                                    <p:set>
                                      <p:cBhvr>
                                        <p:cTn id="57" dur="1" fill="hold">
                                          <p:stCondLst>
                                            <p:cond delay="0"/>
                                          </p:stCondLst>
                                        </p:cTn>
                                        <p:tgtEl>
                                          <p:spTgt spid="20"/>
                                        </p:tgtEl>
                                        <p:attrNameLst>
                                          <p:attrName>style.visibility</p:attrName>
                                        </p:attrNameLst>
                                      </p:cBhvr>
                                      <p:to>
                                        <p:strVal val="visible"/>
                                      </p:to>
                                    </p:set>
                                    <p:anim calcmode="lin" valueType="num">
                                      <p:cBhvr additive="base">
                                        <p:cTn id="58" dur="500" fill="hold"/>
                                        <p:tgtEl>
                                          <p:spTgt spid="20"/>
                                        </p:tgtEl>
                                        <p:attrNameLst>
                                          <p:attrName>ppt_x</p:attrName>
                                        </p:attrNameLst>
                                      </p:cBhvr>
                                      <p:tavLst>
                                        <p:tav tm="0">
                                          <p:val>
                                            <p:strVal val="#ppt_x"/>
                                          </p:val>
                                        </p:tav>
                                        <p:tav tm="100000">
                                          <p:val>
                                            <p:strVal val="#ppt_x"/>
                                          </p:val>
                                        </p:tav>
                                      </p:tavLst>
                                    </p:anim>
                                    <p:anim calcmode="lin" valueType="num">
                                      <p:cBhvr additive="base">
                                        <p:cTn id="59" dur="500" fill="hold"/>
                                        <p:tgtEl>
                                          <p:spTgt spid="20"/>
                                        </p:tgtEl>
                                        <p:attrNameLst>
                                          <p:attrName>ppt_y</p:attrName>
                                        </p:attrNameLst>
                                      </p:cBhvr>
                                      <p:tavLst>
                                        <p:tav tm="0">
                                          <p:val>
                                            <p:strVal val="0-#ppt_h/2"/>
                                          </p:val>
                                        </p:tav>
                                        <p:tav tm="100000">
                                          <p:val>
                                            <p:strVal val="#ppt_y"/>
                                          </p:val>
                                        </p:tav>
                                      </p:tavLst>
                                    </p:anim>
                                  </p:childTnLst>
                                </p:cTn>
                              </p:par>
                            </p:childTnLst>
                          </p:cTn>
                        </p:par>
                        <p:par>
                          <p:cTn id="60" fill="hold">
                            <p:stCondLst>
                              <p:cond delay="3153"/>
                            </p:stCondLst>
                            <p:childTnLst>
                              <p:par>
                                <p:cTn id="61" presetID="1" presetClass="exit" presetSubtype="0" fill="hold" nodeType="afterEffect">
                                  <p:stCondLst>
                                    <p:cond delay="0"/>
                                  </p:stCondLst>
                                  <p:childTnLst>
                                    <p:set>
                                      <p:cBhvr>
                                        <p:cTn id="62" dur="1" fill="hold">
                                          <p:stCondLst>
                                            <p:cond delay="0"/>
                                          </p:stCondLst>
                                        </p:cTn>
                                        <p:tgtEl>
                                          <p:spTgt spid="41"/>
                                        </p:tgtEl>
                                        <p:attrNameLst>
                                          <p:attrName>style.visibility</p:attrName>
                                        </p:attrNameLst>
                                      </p:cBhvr>
                                      <p:to>
                                        <p:strVal val="hidden"/>
                                      </p:to>
                                    </p:set>
                                  </p:childTnLst>
                                </p:cTn>
                              </p:par>
                              <p:par>
                                <p:cTn id="63" presetID="42" presetClass="path" presetSubtype="0" repeatCount="indefinite" accel="50000" decel="50000" autoRev="1" fill="hold" nodeType="withEffect">
                                  <p:stCondLst>
                                    <p:cond delay="1500"/>
                                  </p:stCondLst>
                                  <p:childTnLst>
                                    <p:animMotion origin="layout" path="M 3.68056E-6 -4.32099E-7 L 0.00021 0.01678 " pathEditMode="relative" rAng="0" ptsTypes="AA">
                                      <p:cBhvr>
                                        <p:cTn id="64" dur="1500" fill="hold"/>
                                        <p:tgtEl>
                                          <p:spTgt spid="100"/>
                                        </p:tgtEl>
                                        <p:attrNameLst>
                                          <p:attrName>ppt_x</p:attrName>
                                          <p:attrName>ppt_y</p:attrName>
                                        </p:attrNameLst>
                                      </p:cBhvr>
                                      <p:rCtr x="11" y="829"/>
                                    </p:animMotion>
                                  </p:childTnLst>
                                </p:cTn>
                              </p:par>
                              <p:par>
                                <p:cTn id="65" presetID="1" presetClass="exit" presetSubtype="0" fill="hold" nodeType="withEffect">
                                  <p:stCondLst>
                                    <p:cond delay="0"/>
                                  </p:stCondLst>
                                  <p:childTnLst>
                                    <p:set>
                                      <p:cBhvr>
                                        <p:cTn id="66" dur="1" fill="hold">
                                          <p:stCondLst>
                                            <p:cond delay="0"/>
                                          </p:stCondLst>
                                        </p:cTn>
                                        <p:tgtEl>
                                          <p:spTgt spid="42"/>
                                        </p:tgtEl>
                                        <p:attrNameLst>
                                          <p:attrName>style.visibility</p:attrName>
                                        </p:attrNameLst>
                                      </p:cBhvr>
                                      <p:to>
                                        <p:strVal val="hidden"/>
                                      </p:to>
                                    </p:set>
                                  </p:childTnLst>
                                </p:cTn>
                              </p:par>
                              <p:par>
                                <p:cTn id="67" presetID="1" presetClass="entr" presetSubtype="0" fill="hold" nodeType="withEffect">
                                  <p:stCondLst>
                                    <p:cond delay="0"/>
                                  </p:stCondLst>
                                  <p:childTnLst>
                                    <p:set>
                                      <p:cBhvr>
                                        <p:cTn id="68" dur="1" fill="hold">
                                          <p:stCondLst>
                                            <p:cond delay="0"/>
                                          </p:stCondLst>
                                        </p:cTn>
                                        <p:tgtEl>
                                          <p:spTgt spid="43"/>
                                        </p:tgtEl>
                                        <p:attrNameLst>
                                          <p:attrName>style.visibility</p:attrName>
                                        </p:attrNameLst>
                                      </p:cBhvr>
                                      <p:to>
                                        <p:strVal val="visible"/>
                                      </p:to>
                                    </p:set>
                                  </p:childTnLst>
                                </p:cTn>
                              </p:par>
                              <p:par>
                                <p:cTn id="69" presetID="1" presetClass="mediacall" presetSubtype="0" fill="hold" nodeType="withEffect">
                                  <p:stCondLst>
                                    <p:cond delay="0"/>
                                  </p:stCondLst>
                                  <p:childTnLst>
                                    <p:cmd type="call" cmd="playFrom(0.0)">
                                      <p:cBhvr>
                                        <p:cTn id="70" dur="1311" fill="hold"/>
                                        <p:tgtEl>
                                          <p:spTgt spid="35"/>
                                        </p:tgtEl>
                                      </p:cBhvr>
                                    </p:cmd>
                                  </p:childTnLst>
                                </p:cTn>
                              </p:par>
                              <p:par>
                                <p:cTn id="71" presetID="10" presetClass="exit" presetSubtype="0" fill="hold" nodeType="withEffect">
                                  <p:stCondLst>
                                    <p:cond delay="250"/>
                                  </p:stCondLst>
                                  <p:childTnLst>
                                    <p:animEffect transition="out" filter="fade">
                                      <p:cBhvr>
                                        <p:cTn id="72" dur="500"/>
                                        <p:tgtEl>
                                          <p:spTgt spid="103"/>
                                        </p:tgtEl>
                                      </p:cBhvr>
                                    </p:animEffect>
                                    <p:set>
                                      <p:cBhvr>
                                        <p:cTn id="73" dur="1" fill="hold">
                                          <p:stCondLst>
                                            <p:cond delay="499"/>
                                          </p:stCondLst>
                                        </p:cTn>
                                        <p:tgtEl>
                                          <p:spTgt spid="103"/>
                                        </p:tgtEl>
                                        <p:attrNameLst>
                                          <p:attrName>style.visibility</p:attrName>
                                        </p:attrNameLst>
                                      </p:cBhvr>
                                      <p:to>
                                        <p:strVal val="hidden"/>
                                      </p:to>
                                    </p:set>
                                  </p:childTnLst>
                                </p:cTn>
                              </p:par>
                              <p:par>
                                <p:cTn id="74" presetID="10" presetClass="exit" presetSubtype="0" fill="hold" nodeType="withEffect">
                                  <p:stCondLst>
                                    <p:cond delay="250"/>
                                  </p:stCondLst>
                                  <p:childTnLst>
                                    <p:animEffect transition="out" filter="fade">
                                      <p:cBhvr>
                                        <p:cTn id="75" dur="500"/>
                                        <p:tgtEl>
                                          <p:spTgt spid="104"/>
                                        </p:tgtEl>
                                      </p:cBhvr>
                                    </p:animEffect>
                                    <p:set>
                                      <p:cBhvr>
                                        <p:cTn id="76" dur="1" fill="hold">
                                          <p:stCondLst>
                                            <p:cond delay="499"/>
                                          </p:stCondLst>
                                        </p:cTn>
                                        <p:tgtEl>
                                          <p:spTgt spid="104"/>
                                        </p:tgtEl>
                                        <p:attrNameLst>
                                          <p:attrName>style.visibility</p:attrName>
                                        </p:attrNameLst>
                                      </p:cBhvr>
                                      <p:to>
                                        <p:strVal val="hidden"/>
                                      </p:to>
                                    </p:set>
                                  </p:childTnLst>
                                </p:cTn>
                              </p:par>
                              <p:par>
                                <p:cTn id="77" presetID="10" presetClass="exit" presetSubtype="0" fill="hold" nodeType="withEffect">
                                  <p:stCondLst>
                                    <p:cond delay="250"/>
                                  </p:stCondLst>
                                  <p:childTnLst>
                                    <p:animEffect transition="out" filter="fade">
                                      <p:cBhvr>
                                        <p:cTn id="78" dur="500"/>
                                        <p:tgtEl>
                                          <p:spTgt spid="49"/>
                                        </p:tgtEl>
                                      </p:cBhvr>
                                    </p:animEffect>
                                    <p:set>
                                      <p:cBhvr>
                                        <p:cTn id="79" dur="1" fill="hold">
                                          <p:stCondLst>
                                            <p:cond delay="499"/>
                                          </p:stCondLst>
                                        </p:cTn>
                                        <p:tgtEl>
                                          <p:spTgt spid="49"/>
                                        </p:tgtEl>
                                        <p:attrNameLst>
                                          <p:attrName>style.visibility</p:attrName>
                                        </p:attrNameLst>
                                      </p:cBhvr>
                                      <p:to>
                                        <p:strVal val="hidden"/>
                                      </p:to>
                                    </p:set>
                                  </p:childTnLst>
                                </p:cTn>
                              </p:par>
                            </p:childTnLst>
                          </p:cTn>
                        </p:par>
                      </p:childTnLst>
                    </p:cTn>
                  </p:par>
                </p:childTnLst>
              </p:cTn>
              <p:nextCondLst>
                <p:cond evt="onClick" delay="0">
                  <p:tgtEl>
                    <p:spTgt spid="69"/>
                  </p:tgtEl>
                </p:cond>
              </p:nextCondLst>
            </p:seq>
            <p:seq concurrent="1" nextAc="seek">
              <p:cTn id="80" restart="whenNotActive" fill="hold" evtFilter="cancelBubble" nodeType="interactiveSeq">
                <p:stCondLst>
                  <p:cond evt="onClick" delay="0">
                    <p:tgtEl>
                      <p:spTgt spid="70"/>
                    </p:tgtEl>
                  </p:cond>
                </p:stCondLst>
                <p:endSync evt="end" delay="0">
                  <p:rtn val="all"/>
                </p:endSync>
                <p:childTnLst>
                  <p:par>
                    <p:cTn id="81" fill="hold">
                      <p:stCondLst>
                        <p:cond delay="0"/>
                      </p:stCondLst>
                      <p:childTnLst>
                        <p:par>
                          <p:cTn id="82" fill="hold">
                            <p:stCondLst>
                              <p:cond delay="0"/>
                            </p:stCondLst>
                            <p:childTnLst>
                              <p:par>
                                <p:cTn id="83" presetID="10" presetClass="exit" presetSubtype="0" fill="hold" grpId="0" nodeType="clickEffect">
                                  <p:stCondLst>
                                    <p:cond delay="0"/>
                                  </p:stCondLst>
                                  <p:childTnLst>
                                    <p:animEffect transition="out" filter="fade">
                                      <p:cBhvr>
                                        <p:cTn id="84" dur="500"/>
                                        <p:tgtEl>
                                          <p:spTgt spid="70"/>
                                        </p:tgtEl>
                                      </p:cBhvr>
                                    </p:animEffect>
                                    <p:set>
                                      <p:cBhvr>
                                        <p:cTn id="85" dur="1" fill="hold">
                                          <p:stCondLst>
                                            <p:cond delay="499"/>
                                          </p:stCondLst>
                                        </p:cTn>
                                        <p:tgtEl>
                                          <p:spTgt spid="70"/>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500"/>
                                        <p:tgtEl>
                                          <p:spTgt spid="91"/>
                                        </p:tgtEl>
                                      </p:cBhvr>
                                    </p:animEffect>
                                    <p:set>
                                      <p:cBhvr>
                                        <p:cTn id="88" dur="1" fill="hold">
                                          <p:stCondLst>
                                            <p:cond delay="499"/>
                                          </p:stCondLst>
                                        </p:cTn>
                                        <p:tgtEl>
                                          <p:spTgt spid="91"/>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500"/>
                                        <p:tgtEl>
                                          <p:spTgt spid="90"/>
                                        </p:tgtEl>
                                      </p:cBhvr>
                                    </p:animEffect>
                                    <p:set>
                                      <p:cBhvr>
                                        <p:cTn id="91" dur="1" fill="hold">
                                          <p:stCondLst>
                                            <p:cond delay="499"/>
                                          </p:stCondLst>
                                        </p:cTn>
                                        <p:tgtEl>
                                          <p:spTgt spid="90"/>
                                        </p:tgtEl>
                                        <p:attrNameLst>
                                          <p:attrName>style.visibility</p:attrName>
                                        </p:attrNameLst>
                                      </p:cBhvr>
                                      <p:to>
                                        <p:strVal val="hidden"/>
                                      </p:to>
                                    </p:set>
                                  </p:childTnLst>
                                </p:cTn>
                              </p:par>
                            </p:childTnLst>
                          </p:cTn>
                        </p:par>
                        <p:par>
                          <p:cTn id="92" fill="hold">
                            <p:stCondLst>
                              <p:cond delay="500"/>
                            </p:stCondLst>
                            <p:childTnLst>
                              <p:par>
                                <p:cTn id="93" presetID="1" presetClass="exit" presetSubtype="0" fill="hold" nodeType="afterEffect">
                                  <p:stCondLst>
                                    <p:cond delay="0"/>
                                  </p:stCondLst>
                                  <p:childTnLst>
                                    <p:set>
                                      <p:cBhvr>
                                        <p:cTn id="94" dur="1" fill="hold">
                                          <p:stCondLst>
                                            <p:cond delay="0"/>
                                          </p:stCondLst>
                                        </p:cTn>
                                        <p:tgtEl>
                                          <p:spTgt spid="41"/>
                                        </p:tgtEl>
                                        <p:attrNameLst>
                                          <p:attrName>style.visibility</p:attrName>
                                        </p:attrNameLst>
                                      </p:cBhvr>
                                      <p:to>
                                        <p:strVal val="hidden"/>
                                      </p:to>
                                    </p:set>
                                  </p:childTnLst>
                                </p:cTn>
                              </p:par>
                              <p:par>
                                <p:cTn id="95" presetID="1" presetClass="exit" presetSubtype="0" fill="hold" nodeType="withEffect">
                                  <p:stCondLst>
                                    <p:cond delay="0"/>
                                  </p:stCondLst>
                                  <p:childTnLst>
                                    <p:set>
                                      <p:cBhvr>
                                        <p:cTn id="96" dur="1" fill="hold">
                                          <p:stCondLst>
                                            <p:cond delay="0"/>
                                          </p:stCondLst>
                                        </p:cTn>
                                        <p:tgtEl>
                                          <p:spTgt spid="43"/>
                                        </p:tgtEl>
                                        <p:attrNameLst>
                                          <p:attrName>style.visibility</p:attrName>
                                        </p:attrNameLst>
                                      </p:cBhvr>
                                      <p:to>
                                        <p:strVal val="hidden"/>
                                      </p:to>
                                    </p:set>
                                  </p:childTnLst>
                                </p:cTn>
                              </p:par>
                              <p:par>
                                <p:cTn id="97" presetID="1" presetClass="entr" presetSubtype="0" fill="hold" nodeType="withEffect">
                                  <p:stCondLst>
                                    <p:cond delay="0"/>
                                  </p:stCondLst>
                                  <p:childTnLst>
                                    <p:set>
                                      <p:cBhvr>
                                        <p:cTn id="98" dur="1" fill="hold">
                                          <p:stCondLst>
                                            <p:cond delay="0"/>
                                          </p:stCondLst>
                                        </p:cTn>
                                        <p:tgtEl>
                                          <p:spTgt spid="42"/>
                                        </p:tgtEl>
                                        <p:attrNameLst>
                                          <p:attrName>style.visibility</p:attrName>
                                        </p:attrNameLst>
                                      </p:cBhvr>
                                      <p:to>
                                        <p:strVal val="visible"/>
                                      </p:to>
                                    </p:set>
                                  </p:childTnLst>
                                </p:cTn>
                              </p:par>
                              <p:par>
                                <p:cTn id="99" presetID="1" presetClass="mediacall" presetSubtype="0" fill="hold" nodeType="withEffect">
                                  <p:stCondLst>
                                    <p:cond delay="0"/>
                                  </p:stCondLst>
                                  <p:childTnLst>
                                    <p:cmd type="call" cmd="playFrom(0.0)">
                                      <p:cBhvr>
                                        <p:cTn id="100" dur="1776" fill="hold"/>
                                        <p:tgtEl>
                                          <p:spTgt spid="64"/>
                                        </p:tgtEl>
                                      </p:cBhvr>
                                    </p:cmd>
                                  </p:childTnLst>
                                </p:cTn>
                              </p:par>
                              <p:par>
                                <p:cTn id="101" presetID="42" presetClass="path" presetSubtype="0" accel="50000" decel="50000" fill="hold" nodeType="withEffect">
                                  <p:stCondLst>
                                    <p:cond delay="1000"/>
                                  </p:stCondLst>
                                  <p:childTnLst>
                                    <p:animMotion origin="layout" path="M -3.88889E-6 -1.97531E-6 L -3.88889E-6 0.5 " pathEditMode="relative" rAng="0" ptsTypes="AA">
                                      <p:cBhvr>
                                        <p:cTn id="102" dur="750" fill="hold"/>
                                        <p:tgtEl>
                                          <p:spTgt spid="103"/>
                                        </p:tgtEl>
                                        <p:attrNameLst>
                                          <p:attrName>ppt_x</p:attrName>
                                          <p:attrName>ppt_y</p:attrName>
                                        </p:attrNameLst>
                                      </p:cBhvr>
                                      <p:rCtr x="0" y="25000"/>
                                    </p:animMotion>
                                  </p:childTnLst>
                                </p:cTn>
                              </p:par>
                              <p:par>
                                <p:cTn id="103" presetID="6" presetClass="emph" presetSubtype="0" fill="hold" nodeType="withEffect">
                                  <p:stCondLst>
                                    <p:cond delay="1000"/>
                                  </p:stCondLst>
                                  <p:childTnLst>
                                    <p:animScale>
                                      <p:cBhvr>
                                        <p:cTn id="104" dur="750" fill="hold"/>
                                        <p:tgtEl>
                                          <p:spTgt spid="103"/>
                                        </p:tgtEl>
                                      </p:cBhvr>
                                      <p:by x="50000" y="50000"/>
                                    </p:animScale>
                                  </p:childTnLst>
                                </p:cTn>
                              </p:par>
                              <p:par>
                                <p:cTn id="105" presetID="1" presetClass="mediacall" presetSubtype="0" fill="hold" nodeType="withEffect">
                                  <p:stCondLst>
                                    <p:cond delay="1750"/>
                                  </p:stCondLst>
                                  <p:childTnLst>
                                    <p:cmd type="call" cmd="playFrom(0.0)">
                                      <p:cBhvr>
                                        <p:cTn id="106" dur="1200" fill="hold"/>
                                        <p:tgtEl>
                                          <p:spTgt spid="15"/>
                                        </p:tgtEl>
                                      </p:cBhvr>
                                    </p:cmd>
                                  </p:childTnLst>
                                </p:cTn>
                              </p:par>
                              <p:par>
                                <p:cTn id="107" presetID="42" presetClass="path" presetSubtype="0" accel="50000" decel="50000" fill="hold" nodeType="withEffect">
                                  <p:stCondLst>
                                    <p:cond delay="1750"/>
                                  </p:stCondLst>
                                  <p:childTnLst>
                                    <p:animMotion origin="layout" path="M -3.88889E-6 0.5 L -0.2041 0.75675 " pathEditMode="relative" rAng="0" ptsTypes="AA">
                                      <p:cBhvr>
                                        <p:cTn id="108" dur="1000" fill="hold"/>
                                        <p:tgtEl>
                                          <p:spTgt spid="103"/>
                                        </p:tgtEl>
                                        <p:attrNameLst>
                                          <p:attrName>ppt_x</p:attrName>
                                          <p:attrName>ppt_y</p:attrName>
                                        </p:attrNameLst>
                                      </p:cBhvr>
                                      <p:rCtr x="-10211" y="12828"/>
                                    </p:animMotion>
                                  </p:childTnLst>
                                </p:cTn>
                              </p:par>
                              <p:par>
                                <p:cTn id="109" presetID="8" presetClass="emph" presetSubtype="0" repeatCount="2000" fill="hold" nodeType="withEffect">
                                  <p:stCondLst>
                                    <p:cond delay="1750"/>
                                  </p:stCondLst>
                                  <p:childTnLst>
                                    <p:animRot by="-21600000">
                                      <p:cBhvr>
                                        <p:cTn id="110" dur="500" fill="hold"/>
                                        <p:tgtEl>
                                          <p:spTgt spid="103"/>
                                        </p:tgtEl>
                                        <p:attrNameLst>
                                          <p:attrName>r</p:attrName>
                                        </p:attrNameLst>
                                      </p:cBhvr>
                                    </p:animRot>
                                  </p:childTnLst>
                                </p:cTn>
                              </p:par>
                            </p:childTnLst>
                          </p:cTn>
                        </p:par>
                      </p:childTnLst>
                    </p:cTn>
                  </p:par>
                </p:childTnLst>
              </p:cTn>
              <p:nextCondLst>
                <p:cond evt="onClick" delay="0">
                  <p:tgtEl>
                    <p:spTgt spid="70"/>
                  </p:tgtEl>
                </p:cond>
              </p:nextCondLst>
            </p:seq>
            <p:seq concurrent="1" nextAc="seek">
              <p:cTn id="111" restart="whenNotActive" fill="hold" evtFilter="cancelBubble" nodeType="interactiveSeq">
                <p:stCondLst>
                  <p:cond evt="onClick" delay="0">
                    <p:tgtEl>
                      <p:spTgt spid="71"/>
                    </p:tgtEl>
                  </p:cond>
                </p:stCondLst>
                <p:endSync evt="end" delay="0">
                  <p:rtn val="all"/>
                </p:endSync>
                <p:childTnLst>
                  <p:par>
                    <p:cTn id="112" fill="hold">
                      <p:stCondLst>
                        <p:cond delay="0"/>
                      </p:stCondLst>
                      <p:childTnLst>
                        <p:par>
                          <p:cTn id="113" fill="hold">
                            <p:stCondLst>
                              <p:cond delay="0"/>
                            </p:stCondLst>
                            <p:childTnLst>
                              <p:par>
                                <p:cTn id="114" presetID="10" presetClass="exit" presetSubtype="0" fill="hold" grpId="0" nodeType="clickEffect">
                                  <p:stCondLst>
                                    <p:cond delay="0"/>
                                  </p:stCondLst>
                                  <p:childTnLst>
                                    <p:animEffect transition="out" filter="fade">
                                      <p:cBhvr>
                                        <p:cTn id="115" dur="500"/>
                                        <p:tgtEl>
                                          <p:spTgt spid="71"/>
                                        </p:tgtEl>
                                      </p:cBhvr>
                                    </p:animEffect>
                                    <p:set>
                                      <p:cBhvr>
                                        <p:cTn id="116" dur="1" fill="hold">
                                          <p:stCondLst>
                                            <p:cond delay="499"/>
                                          </p:stCondLst>
                                        </p:cTn>
                                        <p:tgtEl>
                                          <p:spTgt spid="71"/>
                                        </p:tgtEl>
                                        <p:attrNameLst>
                                          <p:attrName>style.visibility</p:attrName>
                                        </p:attrNameLst>
                                      </p:cBhvr>
                                      <p:to>
                                        <p:strVal val="hidden"/>
                                      </p:to>
                                    </p:set>
                                  </p:childTnLst>
                                </p:cTn>
                              </p:par>
                              <p:par>
                                <p:cTn id="117" presetID="10" presetClass="exit" presetSubtype="0" fill="hold" nodeType="withEffect">
                                  <p:stCondLst>
                                    <p:cond delay="0"/>
                                  </p:stCondLst>
                                  <p:childTnLst>
                                    <p:animEffect transition="out" filter="fade">
                                      <p:cBhvr>
                                        <p:cTn id="118" dur="500"/>
                                        <p:tgtEl>
                                          <p:spTgt spid="93"/>
                                        </p:tgtEl>
                                      </p:cBhvr>
                                    </p:animEffect>
                                    <p:set>
                                      <p:cBhvr>
                                        <p:cTn id="119" dur="1" fill="hold">
                                          <p:stCondLst>
                                            <p:cond delay="499"/>
                                          </p:stCondLst>
                                        </p:cTn>
                                        <p:tgtEl>
                                          <p:spTgt spid="93"/>
                                        </p:tgtEl>
                                        <p:attrNameLst>
                                          <p:attrName>style.visibility</p:attrName>
                                        </p:attrNameLst>
                                      </p:cBhvr>
                                      <p:to>
                                        <p:strVal val="hidden"/>
                                      </p:to>
                                    </p:set>
                                  </p:childTnLst>
                                </p:cTn>
                              </p:par>
                              <p:par>
                                <p:cTn id="120" presetID="10" presetClass="exit" presetSubtype="0" fill="hold" nodeType="withEffect">
                                  <p:stCondLst>
                                    <p:cond delay="0"/>
                                  </p:stCondLst>
                                  <p:childTnLst>
                                    <p:animEffect transition="out" filter="fade">
                                      <p:cBhvr>
                                        <p:cTn id="121" dur="500"/>
                                        <p:tgtEl>
                                          <p:spTgt spid="92"/>
                                        </p:tgtEl>
                                      </p:cBhvr>
                                    </p:animEffect>
                                    <p:set>
                                      <p:cBhvr>
                                        <p:cTn id="122" dur="1" fill="hold">
                                          <p:stCondLst>
                                            <p:cond delay="499"/>
                                          </p:stCondLst>
                                        </p:cTn>
                                        <p:tgtEl>
                                          <p:spTgt spid="92"/>
                                        </p:tgtEl>
                                        <p:attrNameLst>
                                          <p:attrName>style.visibility</p:attrName>
                                        </p:attrNameLst>
                                      </p:cBhvr>
                                      <p:to>
                                        <p:strVal val="hidden"/>
                                      </p:to>
                                    </p:set>
                                  </p:childTnLst>
                                </p:cTn>
                              </p:par>
                            </p:childTnLst>
                          </p:cTn>
                        </p:par>
                        <p:par>
                          <p:cTn id="123" fill="hold">
                            <p:stCondLst>
                              <p:cond delay="500"/>
                            </p:stCondLst>
                            <p:childTnLst>
                              <p:par>
                                <p:cTn id="124" presetID="1" presetClass="exit" presetSubtype="0" fill="hold" nodeType="afterEffect">
                                  <p:stCondLst>
                                    <p:cond delay="0"/>
                                  </p:stCondLst>
                                  <p:childTnLst>
                                    <p:set>
                                      <p:cBhvr>
                                        <p:cTn id="125" dur="1" fill="hold">
                                          <p:stCondLst>
                                            <p:cond delay="0"/>
                                          </p:stCondLst>
                                        </p:cTn>
                                        <p:tgtEl>
                                          <p:spTgt spid="41"/>
                                        </p:tgtEl>
                                        <p:attrNameLst>
                                          <p:attrName>style.visibility</p:attrName>
                                        </p:attrNameLst>
                                      </p:cBhvr>
                                      <p:to>
                                        <p:strVal val="hidden"/>
                                      </p:to>
                                    </p:set>
                                  </p:childTnLst>
                                </p:cTn>
                              </p:par>
                              <p:par>
                                <p:cTn id="126" presetID="1" presetClass="exit" presetSubtype="0" fill="hold" nodeType="withEffect">
                                  <p:stCondLst>
                                    <p:cond delay="0"/>
                                  </p:stCondLst>
                                  <p:childTnLst>
                                    <p:set>
                                      <p:cBhvr>
                                        <p:cTn id="127" dur="1" fill="hold">
                                          <p:stCondLst>
                                            <p:cond delay="0"/>
                                          </p:stCondLst>
                                        </p:cTn>
                                        <p:tgtEl>
                                          <p:spTgt spid="43"/>
                                        </p:tgtEl>
                                        <p:attrNameLst>
                                          <p:attrName>style.visibility</p:attrName>
                                        </p:attrNameLst>
                                      </p:cBhvr>
                                      <p:to>
                                        <p:strVal val="hidden"/>
                                      </p:to>
                                    </p:set>
                                  </p:childTnLst>
                                </p:cTn>
                              </p:par>
                              <p:par>
                                <p:cTn id="128" presetID="1" presetClass="entr" presetSubtype="0" fill="hold" nodeType="withEffect">
                                  <p:stCondLst>
                                    <p:cond delay="0"/>
                                  </p:stCondLst>
                                  <p:childTnLst>
                                    <p:set>
                                      <p:cBhvr>
                                        <p:cTn id="129" dur="1" fill="hold">
                                          <p:stCondLst>
                                            <p:cond delay="0"/>
                                          </p:stCondLst>
                                        </p:cTn>
                                        <p:tgtEl>
                                          <p:spTgt spid="42"/>
                                        </p:tgtEl>
                                        <p:attrNameLst>
                                          <p:attrName>style.visibility</p:attrName>
                                        </p:attrNameLst>
                                      </p:cBhvr>
                                      <p:to>
                                        <p:strVal val="visible"/>
                                      </p:to>
                                    </p:set>
                                  </p:childTnLst>
                                </p:cTn>
                              </p:par>
                              <p:par>
                                <p:cTn id="130" presetID="1" presetClass="mediacall" presetSubtype="0" fill="hold" nodeType="withEffect">
                                  <p:stCondLst>
                                    <p:cond delay="0"/>
                                  </p:stCondLst>
                                  <p:childTnLst>
                                    <p:cmd type="call" cmd="playFrom(0.0)">
                                      <p:cBhvr>
                                        <p:cTn id="131" dur="1776" fill="hold"/>
                                        <p:tgtEl>
                                          <p:spTgt spid="64"/>
                                        </p:tgtEl>
                                      </p:cBhvr>
                                    </p:cmd>
                                  </p:childTnLst>
                                </p:cTn>
                              </p:par>
                              <p:par>
                                <p:cTn id="132" presetID="42" presetClass="path" presetSubtype="0" accel="50000" decel="50000" fill="hold" nodeType="withEffect">
                                  <p:stCondLst>
                                    <p:cond delay="1000"/>
                                  </p:stCondLst>
                                  <p:childTnLst>
                                    <p:animMotion origin="layout" path="M -3.88889E-6 -1.97531E-6 L -3.88889E-6 0.5 " pathEditMode="relative" rAng="0" ptsTypes="AA">
                                      <p:cBhvr>
                                        <p:cTn id="133" dur="750" fill="hold"/>
                                        <p:tgtEl>
                                          <p:spTgt spid="104"/>
                                        </p:tgtEl>
                                        <p:attrNameLst>
                                          <p:attrName>ppt_x</p:attrName>
                                          <p:attrName>ppt_y</p:attrName>
                                        </p:attrNameLst>
                                      </p:cBhvr>
                                      <p:rCtr x="0" y="25000"/>
                                    </p:animMotion>
                                  </p:childTnLst>
                                </p:cTn>
                              </p:par>
                              <p:par>
                                <p:cTn id="134" presetID="6" presetClass="emph" presetSubtype="0" fill="hold" nodeType="withEffect">
                                  <p:stCondLst>
                                    <p:cond delay="1000"/>
                                  </p:stCondLst>
                                  <p:childTnLst>
                                    <p:animScale>
                                      <p:cBhvr>
                                        <p:cTn id="135" dur="750" fill="hold"/>
                                        <p:tgtEl>
                                          <p:spTgt spid="104"/>
                                        </p:tgtEl>
                                      </p:cBhvr>
                                      <p:by x="50000" y="50000"/>
                                    </p:animScale>
                                  </p:childTnLst>
                                </p:cTn>
                              </p:par>
                              <p:par>
                                <p:cTn id="136" presetID="1" presetClass="mediacall" presetSubtype="0" fill="hold" nodeType="withEffect">
                                  <p:stCondLst>
                                    <p:cond delay="1750"/>
                                  </p:stCondLst>
                                  <p:childTnLst>
                                    <p:cmd type="call" cmd="playFrom(0.0)">
                                      <p:cBhvr>
                                        <p:cTn id="137" dur="1200" fill="hold"/>
                                        <p:tgtEl>
                                          <p:spTgt spid="15"/>
                                        </p:tgtEl>
                                      </p:cBhvr>
                                    </p:cmd>
                                  </p:childTnLst>
                                </p:cTn>
                              </p:par>
                              <p:par>
                                <p:cTn id="138" presetID="42" presetClass="path" presetSubtype="0" accel="50000" decel="50000" fill="hold" nodeType="withEffect">
                                  <p:stCondLst>
                                    <p:cond delay="1750"/>
                                  </p:stCondLst>
                                  <p:childTnLst>
                                    <p:animMotion origin="layout" path="M 4.61806E-6 0.5 L -0.49415 0.75772 " pathEditMode="relative" rAng="0" ptsTypes="AA">
                                      <p:cBhvr>
                                        <p:cTn id="139" dur="1500" fill="hold"/>
                                        <p:tgtEl>
                                          <p:spTgt spid="104"/>
                                        </p:tgtEl>
                                        <p:attrNameLst>
                                          <p:attrName>ppt_x</p:attrName>
                                          <p:attrName>ppt_y</p:attrName>
                                        </p:attrNameLst>
                                      </p:cBhvr>
                                      <p:rCtr x="-24707" y="12886"/>
                                    </p:animMotion>
                                  </p:childTnLst>
                                </p:cTn>
                              </p:par>
                              <p:par>
                                <p:cTn id="140" presetID="8" presetClass="emph" presetSubtype="0" repeatCount="3000" fill="hold" nodeType="withEffect">
                                  <p:stCondLst>
                                    <p:cond delay="1750"/>
                                  </p:stCondLst>
                                  <p:childTnLst>
                                    <p:animRot by="-21600000">
                                      <p:cBhvr>
                                        <p:cTn id="141" dur="450" fill="hold"/>
                                        <p:tgtEl>
                                          <p:spTgt spid="104"/>
                                        </p:tgtEl>
                                        <p:attrNameLst>
                                          <p:attrName>r</p:attrName>
                                        </p:attrNameLst>
                                      </p:cBhvr>
                                    </p:animRot>
                                  </p:childTnLst>
                                </p:cTn>
                              </p:par>
                            </p:childTnLst>
                          </p:cTn>
                        </p:par>
                      </p:childTnLst>
                    </p:cTn>
                  </p:par>
                </p:childTnLst>
              </p:cTn>
              <p:nextCondLst>
                <p:cond evt="onClick" delay="0">
                  <p:tgtEl>
                    <p:spTgt spid="71"/>
                  </p:tgtEl>
                </p:cond>
              </p:nextCondLst>
            </p:seq>
            <p:seq concurrent="1" nextAc="seek">
              <p:cTn id="142" restart="whenNotActive" fill="hold" evtFilter="cancelBubble" nodeType="interactiveSeq">
                <p:stCondLst>
                  <p:cond evt="onClick" delay="0">
                    <p:tgtEl>
                      <p:spTgt spid="72"/>
                    </p:tgtEl>
                  </p:cond>
                </p:stCondLst>
                <p:endSync evt="end" delay="0">
                  <p:rtn val="all"/>
                </p:endSync>
                <p:childTnLst>
                  <p:par>
                    <p:cTn id="143" fill="hold">
                      <p:stCondLst>
                        <p:cond delay="0"/>
                      </p:stCondLst>
                      <p:childTnLst>
                        <p:par>
                          <p:cTn id="144" fill="hold">
                            <p:stCondLst>
                              <p:cond delay="0"/>
                            </p:stCondLst>
                            <p:childTnLst>
                              <p:par>
                                <p:cTn id="145" presetID="10" presetClass="exit" presetSubtype="0" fill="hold" grpId="0" nodeType="clickEffect">
                                  <p:stCondLst>
                                    <p:cond delay="0"/>
                                  </p:stCondLst>
                                  <p:childTnLst>
                                    <p:animEffect transition="out" filter="fade">
                                      <p:cBhvr>
                                        <p:cTn id="146" dur="500"/>
                                        <p:tgtEl>
                                          <p:spTgt spid="72"/>
                                        </p:tgtEl>
                                      </p:cBhvr>
                                    </p:animEffect>
                                    <p:set>
                                      <p:cBhvr>
                                        <p:cTn id="147" dur="1" fill="hold">
                                          <p:stCondLst>
                                            <p:cond delay="499"/>
                                          </p:stCondLst>
                                        </p:cTn>
                                        <p:tgtEl>
                                          <p:spTgt spid="72"/>
                                        </p:tgtEl>
                                        <p:attrNameLst>
                                          <p:attrName>style.visibility</p:attrName>
                                        </p:attrNameLst>
                                      </p:cBhvr>
                                      <p:to>
                                        <p:strVal val="hidden"/>
                                      </p:to>
                                    </p:set>
                                  </p:childTnLst>
                                </p:cTn>
                              </p:par>
                              <p:par>
                                <p:cTn id="148" presetID="10" presetClass="exit" presetSubtype="0" fill="hold" nodeType="withEffect">
                                  <p:stCondLst>
                                    <p:cond delay="0"/>
                                  </p:stCondLst>
                                  <p:childTnLst>
                                    <p:animEffect transition="out" filter="fade">
                                      <p:cBhvr>
                                        <p:cTn id="149" dur="500"/>
                                        <p:tgtEl>
                                          <p:spTgt spid="95"/>
                                        </p:tgtEl>
                                      </p:cBhvr>
                                    </p:animEffect>
                                    <p:set>
                                      <p:cBhvr>
                                        <p:cTn id="150" dur="1" fill="hold">
                                          <p:stCondLst>
                                            <p:cond delay="499"/>
                                          </p:stCondLst>
                                        </p:cTn>
                                        <p:tgtEl>
                                          <p:spTgt spid="95"/>
                                        </p:tgtEl>
                                        <p:attrNameLst>
                                          <p:attrName>style.visibility</p:attrName>
                                        </p:attrNameLst>
                                      </p:cBhvr>
                                      <p:to>
                                        <p:strVal val="hidden"/>
                                      </p:to>
                                    </p:set>
                                  </p:childTnLst>
                                </p:cTn>
                              </p:par>
                              <p:par>
                                <p:cTn id="151" presetID="10" presetClass="exit" presetSubtype="0" fill="hold" nodeType="withEffect">
                                  <p:stCondLst>
                                    <p:cond delay="0"/>
                                  </p:stCondLst>
                                  <p:childTnLst>
                                    <p:animEffect transition="out" filter="fade">
                                      <p:cBhvr>
                                        <p:cTn id="152" dur="500"/>
                                        <p:tgtEl>
                                          <p:spTgt spid="94"/>
                                        </p:tgtEl>
                                      </p:cBhvr>
                                    </p:animEffect>
                                    <p:set>
                                      <p:cBhvr>
                                        <p:cTn id="153" dur="1" fill="hold">
                                          <p:stCondLst>
                                            <p:cond delay="499"/>
                                          </p:stCondLst>
                                        </p:cTn>
                                        <p:tgtEl>
                                          <p:spTgt spid="94"/>
                                        </p:tgtEl>
                                        <p:attrNameLst>
                                          <p:attrName>style.visibility</p:attrName>
                                        </p:attrNameLst>
                                      </p:cBhvr>
                                      <p:to>
                                        <p:strVal val="hidden"/>
                                      </p:to>
                                    </p:set>
                                  </p:childTnLst>
                                </p:cTn>
                              </p:par>
                            </p:childTnLst>
                          </p:cTn>
                        </p:par>
                        <p:par>
                          <p:cTn id="154" fill="hold">
                            <p:stCondLst>
                              <p:cond delay="500"/>
                            </p:stCondLst>
                            <p:childTnLst>
                              <p:par>
                                <p:cTn id="155" presetID="1" presetClass="exit" presetSubtype="0" fill="hold" nodeType="afterEffect">
                                  <p:stCondLst>
                                    <p:cond delay="0"/>
                                  </p:stCondLst>
                                  <p:childTnLst>
                                    <p:set>
                                      <p:cBhvr>
                                        <p:cTn id="156" dur="1" fill="hold">
                                          <p:stCondLst>
                                            <p:cond delay="0"/>
                                          </p:stCondLst>
                                        </p:cTn>
                                        <p:tgtEl>
                                          <p:spTgt spid="41"/>
                                        </p:tgtEl>
                                        <p:attrNameLst>
                                          <p:attrName>style.visibility</p:attrName>
                                        </p:attrNameLst>
                                      </p:cBhvr>
                                      <p:to>
                                        <p:strVal val="hidden"/>
                                      </p:to>
                                    </p:set>
                                  </p:childTnLst>
                                </p:cTn>
                              </p:par>
                              <p:par>
                                <p:cTn id="157" presetID="1" presetClass="exit" presetSubtype="0" fill="hold" nodeType="withEffect">
                                  <p:stCondLst>
                                    <p:cond delay="0"/>
                                  </p:stCondLst>
                                  <p:childTnLst>
                                    <p:set>
                                      <p:cBhvr>
                                        <p:cTn id="158" dur="1" fill="hold">
                                          <p:stCondLst>
                                            <p:cond delay="0"/>
                                          </p:stCondLst>
                                        </p:cTn>
                                        <p:tgtEl>
                                          <p:spTgt spid="43"/>
                                        </p:tgtEl>
                                        <p:attrNameLst>
                                          <p:attrName>style.visibility</p:attrName>
                                        </p:attrNameLst>
                                      </p:cBhvr>
                                      <p:to>
                                        <p:strVal val="hidden"/>
                                      </p:to>
                                    </p:set>
                                  </p:childTnLst>
                                </p:cTn>
                              </p:par>
                              <p:par>
                                <p:cTn id="159" presetID="1" presetClass="entr" presetSubtype="0" fill="hold" nodeType="withEffect">
                                  <p:stCondLst>
                                    <p:cond delay="0"/>
                                  </p:stCondLst>
                                  <p:childTnLst>
                                    <p:set>
                                      <p:cBhvr>
                                        <p:cTn id="160" dur="1" fill="hold">
                                          <p:stCondLst>
                                            <p:cond delay="0"/>
                                          </p:stCondLst>
                                        </p:cTn>
                                        <p:tgtEl>
                                          <p:spTgt spid="42"/>
                                        </p:tgtEl>
                                        <p:attrNameLst>
                                          <p:attrName>style.visibility</p:attrName>
                                        </p:attrNameLst>
                                      </p:cBhvr>
                                      <p:to>
                                        <p:strVal val="visible"/>
                                      </p:to>
                                    </p:set>
                                  </p:childTnLst>
                                </p:cTn>
                              </p:par>
                              <p:par>
                                <p:cTn id="161" presetID="1" presetClass="mediacall" presetSubtype="0" fill="hold" nodeType="withEffect">
                                  <p:stCondLst>
                                    <p:cond delay="0"/>
                                  </p:stCondLst>
                                  <p:childTnLst>
                                    <p:cmd type="call" cmd="playFrom(0.0)">
                                      <p:cBhvr>
                                        <p:cTn id="162" dur="1776" fill="hold"/>
                                        <p:tgtEl>
                                          <p:spTgt spid="64"/>
                                        </p:tgtEl>
                                      </p:cBhvr>
                                    </p:cmd>
                                  </p:childTnLst>
                                </p:cTn>
                              </p:par>
                              <p:par>
                                <p:cTn id="163" presetID="42" presetClass="path" presetSubtype="0" accel="50000" decel="50000" fill="hold" nodeType="withEffect">
                                  <p:stCondLst>
                                    <p:cond delay="1000"/>
                                  </p:stCondLst>
                                  <p:childTnLst>
                                    <p:animMotion origin="layout" path="M -0.00022 -0.00019 L 0.00488 0.29109 " pathEditMode="relative" rAng="0" ptsTypes="AA">
                                      <p:cBhvr>
                                        <p:cTn id="164" dur="500" fill="hold"/>
                                        <p:tgtEl>
                                          <p:spTgt spid="49"/>
                                        </p:tgtEl>
                                        <p:attrNameLst>
                                          <p:attrName>ppt_x</p:attrName>
                                          <p:attrName>ppt_y</p:attrName>
                                        </p:attrNameLst>
                                      </p:cBhvr>
                                      <p:rCtr x="250" y="14564"/>
                                    </p:animMotion>
                                  </p:childTnLst>
                                </p:cTn>
                              </p:par>
                              <p:par>
                                <p:cTn id="165" presetID="6" presetClass="emph" presetSubtype="0" fill="hold" nodeType="withEffect">
                                  <p:stCondLst>
                                    <p:cond delay="1000"/>
                                  </p:stCondLst>
                                  <p:childTnLst>
                                    <p:animScale>
                                      <p:cBhvr>
                                        <p:cTn id="166" dur="300" fill="hold"/>
                                        <p:tgtEl>
                                          <p:spTgt spid="49"/>
                                        </p:tgtEl>
                                      </p:cBhvr>
                                      <p:by x="50000" y="50000"/>
                                    </p:animScale>
                                  </p:childTnLst>
                                </p:cTn>
                              </p:par>
                              <p:par>
                                <p:cTn id="167" presetID="1" presetClass="mediacall" presetSubtype="0" fill="hold" nodeType="withEffect">
                                  <p:stCondLst>
                                    <p:cond delay="1500"/>
                                  </p:stCondLst>
                                  <p:childTnLst>
                                    <p:cmd type="call" cmd="playFrom(0.0)">
                                      <p:cBhvr>
                                        <p:cTn id="168" dur="1200" fill="hold"/>
                                        <p:tgtEl>
                                          <p:spTgt spid="15"/>
                                        </p:tgtEl>
                                      </p:cBhvr>
                                    </p:cmd>
                                  </p:childTnLst>
                                </p:cTn>
                              </p:par>
                              <p:par>
                                <p:cTn id="169" presetID="42" presetClass="path" presetSubtype="0" accel="50000" decel="50000" fill="hold" nodeType="withEffect">
                                  <p:stCondLst>
                                    <p:cond delay="1500"/>
                                  </p:stCondLst>
                                  <p:childTnLst>
                                    <p:animMotion origin="layout" path="M 0.00489 0.29109 L -0.09798 0.28993 " pathEditMode="relative" rAng="0" ptsTypes="AA">
                                      <p:cBhvr>
                                        <p:cTn id="170" dur="500" fill="hold"/>
                                        <p:tgtEl>
                                          <p:spTgt spid="49"/>
                                        </p:tgtEl>
                                        <p:attrNameLst>
                                          <p:attrName>ppt_x</p:attrName>
                                          <p:attrName>ppt_y</p:attrName>
                                        </p:attrNameLst>
                                      </p:cBhvr>
                                      <p:rCtr x="-5143" y="-58"/>
                                    </p:animMotion>
                                  </p:childTnLst>
                                </p:cTn>
                              </p:par>
                              <p:par>
                                <p:cTn id="171" presetID="8" presetClass="emph" presetSubtype="0" fill="hold" nodeType="withEffect">
                                  <p:stCondLst>
                                    <p:cond delay="1500"/>
                                  </p:stCondLst>
                                  <p:childTnLst>
                                    <p:animRot by="-21600000">
                                      <p:cBhvr>
                                        <p:cTn id="172" dur="500" fill="hold"/>
                                        <p:tgtEl>
                                          <p:spTgt spid="49"/>
                                        </p:tgtEl>
                                        <p:attrNameLst>
                                          <p:attrName>r</p:attrName>
                                        </p:attrNameLst>
                                      </p:cBhvr>
                                    </p:animRot>
                                  </p:childTnLst>
                                </p:cTn>
                              </p:par>
                            </p:childTnLst>
                          </p:cTn>
                        </p:par>
                      </p:childTnLst>
                    </p:cTn>
                  </p:par>
                </p:childTnLst>
              </p:cTn>
              <p:nextCondLst>
                <p:cond evt="onClick" delay="0">
                  <p:tgtEl>
                    <p:spTgt spid="72"/>
                  </p:tgtEl>
                </p:cond>
              </p:nextCondLst>
            </p:seq>
            <p:seq concurrent="1" nextAc="seek">
              <p:cTn id="173" restart="whenNotActive" fill="hold" evtFilter="cancelBubble" nodeType="interactiveSeq">
                <p:stCondLst>
                  <p:cond evt="onClick" delay="0">
                    <p:tgtEl>
                      <p:spTgt spid="73"/>
                    </p:tgtEl>
                  </p:cond>
                </p:stCondLst>
                <p:endSync evt="end" delay="0">
                  <p:rtn val="all"/>
                </p:endSync>
                <p:childTnLst>
                  <p:par>
                    <p:cTn id="174" fill="hold">
                      <p:stCondLst>
                        <p:cond delay="0"/>
                      </p:stCondLst>
                      <p:childTnLst>
                        <p:par>
                          <p:cTn id="175" fill="hold">
                            <p:stCondLst>
                              <p:cond delay="0"/>
                            </p:stCondLst>
                            <p:childTnLst>
                              <p:par>
                                <p:cTn id="176" presetID="1" presetClass="mediacall" presetSubtype="0" fill="hold" nodeType="clickEffect">
                                  <p:stCondLst>
                                    <p:cond delay="0"/>
                                  </p:stCondLst>
                                  <p:childTnLst>
                                    <p:cmd type="call" cmd="playFrom(0.0)">
                                      <p:cBhvr>
                                        <p:cTn id="177" dur="2660" fill="hold"/>
                                        <p:tgtEl>
                                          <p:spTgt spid="16"/>
                                        </p:tgtEl>
                                      </p:cBhvr>
                                    </p:cmd>
                                  </p:childTnLst>
                                </p:cTn>
                              </p:par>
                              <p:par>
                                <p:cTn id="178" presetID="10" presetClass="exit" presetSubtype="0" fill="hold" grpId="0" nodeType="withEffect">
                                  <p:stCondLst>
                                    <p:cond delay="0"/>
                                  </p:stCondLst>
                                  <p:childTnLst>
                                    <p:animEffect transition="out" filter="fade">
                                      <p:cBhvr>
                                        <p:cTn id="179" dur="500"/>
                                        <p:tgtEl>
                                          <p:spTgt spid="73"/>
                                        </p:tgtEl>
                                      </p:cBhvr>
                                    </p:animEffect>
                                    <p:set>
                                      <p:cBhvr>
                                        <p:cTn id="180" dur="1" fill="hold">
                                          <p:stCondLst>
                                            <p:cond delay="499"/>
                                          </p:stCondLst>
                                        </p:cTn>
                                        <p:tgtEl>
                                          <p:spTgt spid="73"/>
                                        </p:tgtEl>
                                        <p:attrNameLst>
                                          <p:attrName>style.visibility</p:attrName>
                                        </p:attrNameLst>
                                      </p:cBhvr>
                                      <p:to>
                                        <p:strVal val="hidden"/>
                                      </p:to>
                                    </p:set>
                                  </p:childTnLst>
                                </p:cTn>
                              </p:par>
                              <p:par>
                                <p:cTn id="181" presetID="10" presetClass="exit" presetSubtype="0" fill="hold" nodeType="withEffect">
                                  <p:stCondLst>
                                    <p:cond delay="0"/>
                                  </p:stCondLst>
                                  <p:childTnLst>
                                    <p:animEffect transition="out" filter="fade">
                                      <p:cBhvr>
                                        <p:cTn id="182" dur="500"/>
                                        <p:tgtEl>
                                          <p:spTgt spid="97"/>
                                        </p:tgtEl>
                                      </p:cBhvr>
                                    </p:animEffect>
                                    <p:set>
                                      <p:cBhvr>
                                        <p:cTn id="183" dur="1" fill="hold">
                                          <p:stCondLst>
                                            <p:cond delay="499"/>
                                          </p:stCondLst>
                                        </p:cTn>
                                        <p:tgtEl>
                                          <p:spTgt spid="97"/>
                                        </p:tgtEl>
                                        <p:attrNameLst>
                                          <p:attrName>style.visibility</p:attrName>
                                        </p:attrNameLst>
                                      </p:cBhvr>
                                      <p:to>
                                        <p:strVal val="hidden"/>
                                      </p:to>
                                    </p:set>
                                  </p:childTnLst>
                                </p:cTn>
                              </p:par>
                              <p:par>
                                <p:cTn id="184" presetID="10" presetClass="exit" presetSubtype="0" fill="hold" nodeType="withEffect">
                                  <p:stCondLst>
                                    <p:cond delay="0"/>
                                  </p:stCondLst>
                                  <p:childTnLst>
                                    <p:animEffect transition="out" filter="fade">
                                      <p:cBhvr>
                                        <p:cTn id="185" dur="500"/>
                                        <p:tgtEl>
                                          <p:spTgt spid="96"/>
                                        </p:tgtEl>
                                      </p:cBhvr>
                                    </p:animEffect>
                                    <p:set>
                                      <p:cBhvr>
                                        <p:cTn id="186" dur="1" fill="hold">
                                          <p:stCondLst>
                                            <p:cond delay="499"/>
                                          </p:stCondLst>
                                        </p:cTn>
                                        <p:tgtEl>
                                          <p:spTgt spid="96"/>
                                        </p:tgtEl>
                                        <p:attrNameLst>
                                          <p:attrName>style.visibility</p:attrName>
                                        </p:attrNameLst>
                                      </p:cBhvr>
                                      <p:to>
                                        <p:strVal val="hidden"/>
                                      </p:to>
                                    </p:set>
                                  </p:childTnLst>
                                </p:cTn>
                              </p:par>
                            </p:childTnLst>
                          </p:cTn>
                        </p:par>
                        <p:par>
                          <p:cTn id="187" fill="hold">
                            <p:stCondLst>
                              <p:cond delay="2660"/>
                            </p:stCondLst>
                            <p:childTnLst>
                              <p:par>
                                <p:cTn id="188" presetID="1" presetClass="exit" presetSubtype="0" fill="hold" nodeType="afterEffect">
                                  <p:stCondLst>
                                    <p:cond delay="0"/>
                                  </p:stCondLst>
                                  <p:childTnLst>
                                    <p:set>
                                      <p:cBhvr>
                                        <p:cTn id="189" dur="1" fill="hold">
                                          <p:stCondLst>
                                            <p:cond delay="0"/>
                                          </p:stCondLst>
                                        </p:cTn>
                                        <p:tgtEl>
                                          <p:spTgt spid="41"/>
                                        </p:tgtEl>
                                        <p:attrNameLst>
                                          <p:attrName>style.visibility</p:attrName>
                                        </p:attrNameLst>
                                      </p:cBhvr>
                                      <p:to>
                                        <p:strVal val="hidden"/>
                                      </p:to>
                                    </p:set>
                                  </p:childTnLst>
                                </p:cTn>
                              </p:par>
                              <p:par>
                                <p:cTn id="190" presetID="1" presetClass="exit" presetSubtype="0" fill="hold" nodeType="withEffect">
                                  <p:stCondLst>
                                    <p:cond delay="0"/>
                                  </p:stCondLst>
                                  <p:childTnLst>
                                    <p:set>
                                      <p:cBhvr>
                                        <p:cTn id="191" dur="1" fill="hold">
                                          <p:stCondLst>
                                            <p:cond delay="0"/>
                                          </p:stCondLst>
                                        </p:cTn>
                                        <p:tgtEl>
                                          <p:spTgt spid="43"/>
                                        </p:tgtEl>
                                        <p:attrNameLst>
                                          <p:attrName>style.visibility</p:attrName>
                                        </p:attrNameLst>
                                      </p:cBhvr>
                                      <p:to>
                                        <p:strVal val="hidden"/>
                                      </p:to>
                                    </p:set>
                                  </p:childTnLst>
                                </p:cTn>
                              </p:par>
                              <p:par>
                                <p:cTn id="192" presetID="1" presetClass="entr" presetSubtype="0" fill="hold" nodeType="withEffect">
                                  <p:stCondLst>
                                    <p:cond delay="0"/>
                                  </p:stCondLst>
                                  <p:childTnLst>
                                    <p:set>
                                      <p:cBhvr>
                                        <p:cTn id="193" dur="1" fill="hold">
                                          <p:stCondLst>
                                            <p:cond delay="0"/>
                                          </p:stCondLst>
                                        </p:cTn>
                                        <p:tgtEl>
                                          <p:spTgt spid="42"/>
                                        </p:tgtEl>
                                        <p:attrNameLst>
                                          <p:attrName>style.visibility</p:attrName>
                                        </p:attrNameLst>
                                      </p:cBhvr>
                                      <p:to>
                                        <p:strVal val="visible"/>
                                      </p:to>
                                    </p:set>
                                  </p:childTnLst>
                                </p:cTn>
                              </p:par>
                              <p:par>
                                <p:cTn id="194" presetID="42" presetClass="path" presetSubtype="0" accel="50000" decel="50000" fill="hold" nodeType="withEffect">
                                  <p:stCondLst>
                                    <p:cond delay="1000"/>
                                  </p:stCondLst>
                                  <p:childTnLst>
                                    <p:animMotion origin="layout" path="M -3.29861E-6 2.83951E-6 L -3.29861E-6 0.29147 " pathEditMode="relative" rAng="0" ptsTypes="AA">
                                      <p:cBhvr>
                                        <p:cTn id="195" dur="500" fill="hold"/>
                                        <p:tgtEl>
                                          <p:spTgt spid="51"/>
                                        </p:tgtEl>
                                        <p:attrNameLst>
                                          <p:attrName>ppt_x</p:attrName>
                                          <p:attrName>ppt_y</p:attrName>
                                        </p:attrNameLst>
                                      </p:cBhvr>
                                      <p:rCtr x="0" y="14564"/>
                                    </p:animMotion>
                                  </p:childTnLst>
                                </p:cTn>
                              </p:par>
                              <p:par>
                                <p:cTn id="196" presetID="6" presetClass="emph" presetSubtype="0" fill="hold" nodeType="withEffect">
                                  <p:stCondLst>
                                    <p:cond delay="1000"/>
                                  </p:stCondLst>
                                  <p:childTnLst>
                                    <p:animScale>
                                      <p:cBhvr>
                                        <p:cTn id="197" dur="500" fill="hold"/>
                                        <p:tgtEl>
                                          <p:spTgt spid="51"/>
                                        </p:tgtEl>
                                      </p:cBhvr>
                                      <p:by x="50000" y="50000"/>
                                    </p:animScale>
                                  </p:childTnLst>
                                </p:cTn>
                              </p:par>
                              <p:par>
                                <p:cTn id="198" presetID="1" presetClass="mediacall" presetSubtype="0" fill="hold" nodeType="withEffect">
                                  <p:stCondLst>
                                    <p:cond delay="1500"/>
                                  </p:stCondLst>
                                  <p:childTnLst>
                                    <p:cmd type="call" cmd="playFrom(0.0)">
                                      <p:cBhvr>
                                        <p:cTn id="199" dur="1200" fill="hold"/>
                                        <p:tgtEl>
                                          <p:spTgt spid="15"/>
                                        </p:tgtEl>
                                      </p:cBhvr>
                                    </p:cmd>
                                  </p:childTnLst>
                                </p:cTn>
                              </p:par>
                              <p:par>
                                <p:cTn id="200" presetID="42" presetClass="path" presetSubtype="0" accel="50000" decel="50000" fill="hold" nodeType="withEffect">
                                  <p:stCondLst>
                                    <p:cond delay="1500"/>
                                  </p:stCondLst>
                                  <p:childTnLst>
                                    <p:animMotion origin="layout" path="M -3.29861E-6 0.29147 L -0.38639 0.29031 " pathEditMode="relative" rAng="0" ptsTypes="AA">
                                      <p:cBhvr>
                                        <p:cTn id="201" dur="1250" fill="hold"/>
                                        <p:tgtEl>
                                          <p:spTgt spid="51"/>
                                        </p:tgtEl>
                                        <p:attrNameLst>
                                          <p:attrName>ppt_x</p:attrName>
                                          <p:attrName>ppt_y</p:attrName>
                                        </p:attrNameLst>
                                      </p:cBhvr>
                                      <p:rCtr x="-19325" y="-58"/>
                                    </p:animMotion>
                                  </p:childTnLst>
                                </p:cTn>
                              </p:par>
                              <p:par>
                                <p:cTn id="202" presetID="8" presetClass="emph" presetSubtype="0" repeatCount="2000" fill="hold" nodeType="withEffect">
                                  <p:stCondLst>
                                    <p:cond delay="1500"/>
                                  </p:stCondLst>
                                  <p:childTnLst>
                                    <p:animRot by="-21600000">
                                      <p:cBhvr>
                                        <p:cTn id="203" dur="600" fill="hold"/>
                                        <p:tgtEl>
                                          <p:spTgt spid="51"/>
                                        </p:tgtEl>
                                        <p:attrNameLst>
                                          <p:attrName>r</p:attrName>
                                        </p:attrNameLst>
                                      </p:cBhvr>
                                    </p:animRot>
                                  </p:childTnLst>
                                </p:cTn>
                              </p:par>
                            </p:childTnLst>
                          </p:cTn>
                        </p:par>
                      </p:childTnLst>
                    </p:cTn>
                  </p:par>
                </p:childTnLst>
              </p:cTn>
              <p:nextCondLst>
                <p:cond evt="onClick" delay="0">
                  <p:tgtEl>
                    <p:spTgt spid="73"/>
                  </p:tgtEl>
                </p:cond>
              </p:nextCondLst>
            </p:seq>
          </p:childTnLst>
        </p:cTn>
      </p:par>
    </p:tnLst>
    <p:bldLst>
      <p:bldP spid="69" grpId="0" animBg="1"/>
      <p:bldP spid="70" grpId="0" animBg="1"/>
      <p:bldP spid="71" grpId="0" animBg="1"/>
      <p:bldP spid="72" grpId="0" animBg="1"/>
      <p:bldP spid="7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Hidden Bear Trigger"/>
          <p:cNvSpPr/>
          <p:nvPr/>
        </p:nvSpPr>
        <p:spPr>
          <a:xfrm>
            <a:off x="3599501" y="4413250"/>
            <a:ext cx="810099" cy="8135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Back Grass"/>
          <p:cNvSpPr/>
          <p:nvPr/>
        </p:nvSpPr>
        <p:spPr>
          <a:xfrm>
            <a:off x="-28239" y="3898900"/>
            <a:ext cx="14658639" cy="4330700"/>
          </a:xfrm>
          <a:prstGeom prst="rect">
            <a:avLst/>
          </a:prstGeom>
          <a:gradFill flip="none" rotWithShape="1">
            <a:gsLst>
              <a:gs pos="0">
                <a:srgbClr val="2C6129">
                  <a:lumMod val="100000"/>
                </a:srgbClr>
              </a:gs>
              <a:gs pos="50000">
                <a:srgbClr val="4E953B"/>
              </a:gs>
              <a:gs pos="100000">
                <a:srgbClr val="5FBC58"/>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Sky and Clouds"/>
          <p:cNvPicPr>
            <a:picLocks noChangeAspect="1"/>
          </p:cNvPicPr>
          <p:nvPr/>
        </p:nvPicPr>
        <p:blipFill rotWithShape="1">
          <a:blip r:embed="rId16" cstate="print">
            <a:extLst>
              <a:ext uri="{28A0092B-C50C-407E-A947-70E740481C1C}">
                <a14:useLocalDpi xmlns:a14="http://schemas.microsoft.com/office/drawing/2010/main" val="0"/>
              </a:ext>
            </a:extLst>
          </a:blip>
          <a:srcRect t="14818" b="43216"/>
          <a:stretch/>
        </p:blipFill>
        <p:spPr>
          <a:xfrm>
            <a:off x="-28238" y="0"/>
            <a:ext cx="14658638" cy="3898900"/>
          </a:xfrm>
          <a:prstGeom prst="rect">
            <a:avLst/>
          </a:prstGeom>
        </p:spPr>
      </p:pic>
      <p:pic>
        <p:nvPicPr>
          <p:cNvPr id="64" name="Black bear breath.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1569158" y="8881197"/>
            <a:ext cx="487363" cy="487363"/>
          </a:xfrm>
          <a:prstGeom prst="rect">
            <a:avLst/>
          </a:prstGeom>
        </p:spPr>
      </p:pic>
      <p:pic>
        <p:nvPicPr>
          <p:cNvPr id="35" name="Black Bear Sad.mp3">
            <a:hlinkClick r:id="" action="ppaction://media"/>
          </p:cNvPr>
          <p:cNvPicPr>
            <a:picLocks noChangeAspect="1"/>
          </p:cNvPicPr>
          <p:nvPr>
            <a:audioFile r:link="rId3"/>
            <p:extLst>
              <p:ext uri="{DAA4B4D4-6D71-4841-9C94-3DE7FCFB9230}">
                <p14:media xmlns:p14="http://schemas.microsoft.com/office/powerpoint/2010/main" r:embed="rId4">
                  <p14:trim st="464.2218" end="732.2261999999999"/>
                </p14:media>
              </p:ext>
            </p:extLst>
          </p:nvPr>
        </p:nvPicPr>
        <p:blipFill>
          <a:blip r:embed="rId17"/>
          <a:stretch>
            <a:fillRect/>
          </a:stretch>
        </p:blipFill>
        <p:spPr>
          <a:xfrm>
            <a:off x="4608080" y="8882941"/>
            <a:ext cx="487363" cy="487363"/>
          </a:xfrm>
          <a:prstGeom prst="rect">
            <a:avLst/>
          </a:prstGeom>
        </p:spPr>
      </p:pic>
      <p:pic>
        <p:nvPicPr>
          <p:cNvPr id="36" name="worm squeak.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5866205" y="8931750"/>
            <a:ext cx="487363" cy="487363"/>
          </a:xfrm>
          <a:prstGeom prst="rect">
            <a:avLst/>
          </a:prstGeom>
        </p:spPr>
      </p:pic>
      <p:pic>
        <p:nvPicPr>
          <p:cNvPr id="33" name="crunching grass.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7"/>
          <a:stretch>
            <a:fillRect/>
          </a:stretch>
        </p:blipFill>
        <p:spPr>
          <a:xfrm>
            <a:off x="3190337" y="8881198"/>
            <a:ext cx="487363" cy="487363"/>
          </a:xfrm>
          <a:prstGeom prst="rect">
            <a:avLst/>
          </a:prstGeom>
        </p:spPr>
      </p:pic>
      <p:pic>
        <p:nvPicPr>
          <p:cNvPr id="39" name="biting-an-appl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8"/>
          <a:stretch>
            <a:fillRect/>
          </a:stretch>
        </p:blipFill>
        <p:spPr>
          <a:xfrm>
            <a:off x="2218530" y="9636918"/>
            <a:ext cx="487363" cy="487363"/>
          </a:xfrm>
          <a:prstGeom prst="rect">
            <a:avLst/>
          </a:prstGeom>
        </p:spPr>
      </p:pic>
      <p:pic>
        <p:nvPicPr>
          <p:cNvPr id="15" name="ball drop.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17"/>
          <a:stretch>
            <a:fillRect/>
          </a:stretch>
        </p:blipFill>
        <p:spPr>
          <a:xfrm>
            <a:off x="3517187" y="9636917"/>
            <a:ext cx="487363" cy="487363"/>
          </a:xfrm>
          <a:prstGeom prst="rect">
            <a:avLst/>
          </a:prstGeom>
        </p:spPr>
      </p:pic>
      <p:pic>
        <p:nvPicPr>
          <p:cNvPr id="16" name="harp glissando up.mp3">
            <a:hlinkClick r:id="" action="ppaction://media"/>
          </p:cNvPr>
          <p:cNvPicPr>
            <a:picLocks noChangeAspect="1"/>
          </p:cNvPicPr>
          <p:nvPr>
            <a:audioFile r:link="rId3"/>
            <p:extLst>
              <p:ext uri="{DAA4B4D4-6D71-4841-9C94-3DE7FCFB9230}">
                <p14:media xmlns:p14="http://schemas.microsoft.com/office/powerpoint/2010/main" r:embed="rId13">
                  <p14:trim end="500.816"/>
                  <p14:fade out="100"/>
                </p14:media>
              </p:ext>
            </p:extLst>
          </p:nvPr>
        </p:nvPicPr>
        <p:blipFill>
          <a:blip r:embed="rId17"/>
          <a:stretch>
            <a:fillRect/>
          </a:stretch>
        </p:blipFill>
        <p:spPr>
          <a:xfrm>
            <a:off x="4707334" y="9636918"/>
            <a:ext cx="487363" cy="487363"/>
          </a:xfrm>
          <a:prstGeom prst="rect">
            <a:avLst/>
          </a:prstGeom>
        </p:spPr>
      </p:pic>
      <p:pic>
        <p:nvPicPr>
          <p:cNvPr id="124" name="Background Trees 2"/>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459858" y="699826"/>
            <a:ext cx="16697010" cy="3478998"/>
          </a:xfrm>
          <a:prstGeom prst="rect">
            <a:avLst/>
          </a:prstGeom>
        </p:spPr>
      </p:pic>
      <p:pic>
        <p:nvPicPr>
          <p:cNvPr id="4" name="Background Trees 1"/>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889638" y="543287"/>
            <a:ext cx="17491018" cy="4549259"/>
          </a:xfrm>
          <a:prstGeom prst="rect">
            <a:avLst/>
          </a:prstGeom>
        </p:spPr>
      </p:pic>
      <p:pic>
        <p:nvPicPr>
          <p:cNvPr id="92" name="Tree 3"/>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9401133" y="-764754"/>
            <a:ext cx="5733399" cy="6987754"/>
          </a:xfrm>
          <a:prstGeom prst="rect">
            <a:avLst/>
          </a:prstGeom>
        </p:spPr>
      </p:pic>
      <p:pic>
        <p:nvPicPr>
          <p:cNvPr id="90" name="Tree 2"/>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4390829" y="-764754"/>
            <a:ext cx="5733399" cy="6987754"/>
          </a:xfrm>
          <a:prstGeom prst="rect">
            <a:avLst/>
          </a:prstGeom>
        </p:spPr>
      </p:pic>
      <p:pic>
        <p:nvPicPr>
          <p:cNvPr id="17" name="Tree 1"/>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625256" y="-764754"/>
            <a:ext cx="5733399" cy="6987754"/>
          </a:xfrm>
          <a:prstGeom prst="rect">
            <a:avLst/>
          </a:prstGeom>
        </p:spPr>
      </p:pic>
      <p:pic>
        <p:nvPicPr>
          <p:cNvPr id="103" name="Red Apple 1"/>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555845" y="596994"/>
            <a:ext cx="1488144" cy="1828800"/>
          </a:xfrm>
          <a:prstGeom prst="rect">
            <a:avLst/>
          </a:prstGeom>
          <a:effectLst>
            <a:outerShdw blurRad="50800" dist="38100" dir="2700000" algn="tl" rotWithShape="0">
              <a:prstClr val="black">
                <a:alpha val="40000"/>
              </a:prstClr>
            </a:outerShdw>
          </a:effectLst>
        </p:spPr>
      </p:pic>
      <p:pic>
        <p:nvPicPr>
          <p:cNvPr id="48" name="Red Apple 2"/>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6546945" y="596994"/>
            <a:ext cx="1488144" cy="1828800"/>
          </a:xfrm>
          <a:prstGeom prst="rect">
            <a:avLst/>
          </a:prstGeom>
          <a:effectLst>
            <a:outerShdw blurRad="50800" dist="38100" dir="2700000" algn="tl" rotWithShape="0">
              <a:prstClr val="black">
                <a:alpha val="40000"/>
              </a:prstClr>
            </a:outerShdw>
          </a:effectLst>
        </p:spPr>
      </p:pic>
      <p:pic>
        <p:nvPicPr>
          <p:cNvPr id="45" name="Red Apple 3"/>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1574560" y="596994"/>
            <a:ext cx="1488144" cy="1828800"/>
          </a:xfrm>
          <a:prstGeom prst="rect">
            <a:avLst/>
          </a:prstGeom>
          <a:effectLst>
            <a:outerShdw blurRad="50800" dist="38100" dir="2700000" algn="tl" rotWithShape="0">
              <a:prstClr val="black">
                <a:alpha val="40000"/>
              </a:prstClr>
            </a:outerShdw>
          </a:effectLst>
        </p:spPr>
      </p:pic>
      <p:pic>
        <p:nvPicPr>
          <p:cNvPr id="44" name="Gold Apple 4"/>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6566068" y="4442724"/>
            <a:ext cx="1470025" cy="1828800"/>
          </a:xfrm>
          <a:prstGeom prst="rect">
            <a:avLst/>
          </a:prstGeom>
          <a:effectLst>
            <a:outerShdw blurRad="50800" dist="38100" dir="2700000" algn="tl" rotWithShape="0">
              <a:prstClr val="black">
                <a:alpha val="40000"/>
              </a:prstClr>
            </a:outerShdw>
          </a:effectLst>
        </p:spPr>
      </p:pic>
      <p:pic>
        <p:nvPicPr>
          <p:cNvPr id="20" name="Sorry Sign (Bottom)"/>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0886950" y="4449507"/>
            <a:ext cx="2980944" cy="3966146"/>
          </a:xfrm>
          <a:prstGeom prst="rect">
            <a:avLst/>
          </a:prstGeom>
        </p:spPr>
      </p:pic>
      <p:pic>
        <p:nvPicPr>
          <p:cNvPr id="99" name="Bad Apple Back"/>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11481644" y="4396940"/>
            <a:ext cx="1824274" cy="1876396"/>
          </a:xfrm>
          <a:prstGeom prst="rect">
            <a:avLst/>
          </a:prstGeom>
        </p:spPr>
      </p:pic>
      <p:pic>
        <p:nvPicPr>
          <p:cNvPr id="100" name="Worm"/>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rot="3152873">
            <a:off x="12673659" y="4829610"/>
            <a:ext cx="897515" cy="623452"/>
          </a:xfrm>
          <a:prstGeom prst="rect">
            <a:avLst/>
          </a:prstGeom>
          <a:effectLst>
            <a:outerShdw blurRad="50800" dist="38100" dir="2700000" algn="tl" rotWithShape="0">
              <a:prstClr val="black">
                <a:alpha val="40000"/>
              </a:prstClr>
            </a:outerShdw>
          </a:effectLst>
        </p:spPr>
      </p:pic>
      <p:pic>
        <p:nvPicPr>
          <p:cNvPr id="101" name="Bad Apple Front"/>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11481644" y="4396940"/>
            <a:ext cx="1824274" cy="1876396"/>
          </a:xfrm>
          <a:prstGeom prst="rect">
            <a:avLst/>
          </a:prstGeom>
        </p:spPr>
      </p:pic>
      <p:pic>
        <p:nvPicPr>
          <p:cNvPr id="96" name="Tree 5"/>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9401133" y="3058477"/>
            <a:ext cx="5733399" cy="6987754"/>
          </a:xfrm>
          <a:prstGeom prst="rect">
            <a:avLst/>
          </a:prstGeom>
        </p:spPr>
      </p:pic>
      <p:pic>
        <p:nvPicPr>
          <p:cNvPr id="94" name="Tree 4"/>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4390829" y="3058477"/>
            <a:ext cx="5733399" cy="6987754"/>
          </a:xfrm>
          <a:prstGeom prst="rect">
            <a:avLst/>
          </a:prstGeom>
        </p:spPr>
      </p:pic>
      <p:pic>
        <p:nvPicPr>
          <p:cNvPr id="40" name="Bear Walk 2"/>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1475291" y="5248532"/>
            <a:ext cx="4826960" cy="3153514"/>
          </a:xfrm>
          <a:prstGeom prst="rect">
            <a:avLst/>
          </a:prstGeom>
          <a:effectLst>
            <a:outerShdw blurRad="50800" dist="38100" dir="2700000" algn="tl" rotWithShape="0">
              <a:prstClr val="black">
                <a:alpha val="40000"/>
              </a:prstClr>
            </a:outerShdw>
          </a:effectLst>
        </p:spPr>
      </p:pic>
      <p:pic>
        <p:nvPicPr>
          <p:cNvPr id="41" name="Bear Intro"/>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flipH="1">
            <a:off x="-665077" y="5050974"/>
            <a:ext cx="2938064" cy="3558783"/>
          </a:xfrm>
          <a:prstGeom prst="rect">
            <a:avLst/>
          </a:prstGeom>
          <a:effectLst>
            <a:outerShdw blurRad="50800" dist="38100" dir="2700000" algn="tl" rotWithShape="0">
              <a:prstClr val="black">
                <a:alpha val="40000"/>
              </a:prstClr>
            </a:outerShdw>
          </a:effectLst>
        </p:spPr>
      </p:pic>
      <p:pic>
        <p:nvPicPr>
          <p:cNvPr id="42" name="Bear Happy"/>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93159" y="4535046"/>
            <a:ext cx="2219726" cy="4003434"/>
          </a:xfrm>
          <a:prstGeom prst="rect">
            <a:avLst/>
          </a:prstGeom>
          <a:effectLst>
            <a:outerShdw blurRad="50800" dist="38100" dir="2700000" algn="tl" rotWithShape="0">
              <a:prstClr val="black">
                <a:alpha val="40000"/>
              </a:prstClr>
            </a:outerShdw>
          </a:effectLst>
        </p:spPr>
      </p:pic>
      <p:pic>
        <p:nvPicPr>
          <p:cNvPr id="43" name="Bear Sad"/>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flipH="1">
            <a:off x="-1200331" y="6106150"/>
            <a:ext cx="4421517" cy="2332781"/>
          </a:xfrm>
          <a:prstGeom prst="rect">
            <a:avLst/>
          </a:prstGeom>
          <a:effectLst>
            <a:outerShdw blurRad="50800" dist="38100" dir="2700000" algn="tl" rotWithShape="0">
              <a:prstClr val="black">
                <a:alpha val="40000"/>
              </a:prstClr>
            </a:outerShdw>
          </a:effectLst>
        </p:spPr>
      </p:pic>
      <p:pic>
        <p:nvPicPr>
          <p:cNvPr id="13" name="Wooden Sign 1"/>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0936" y="95735"/>
            <a:ext cx="4507992" cy="2944368"/>
          </a:xfrm>
          <a:prstGeom prst="rect">
            <a:avLst/>
          </a:prstGeom>
        </p:spPr>
      </p:pic>
      <p:pic>
        <p:nvPicPr>
          <p:cNvPr id="91" name="Wooden Sign 2"/>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037021" y="95735"/>
            <a:ext cx="4507992" cy="2944368"/>
          </a:xfrm>
          <a:prstGeom prst="rect">
            <a:avLst/>
          </a:prstGeom>
        </p:spPr>
      </p:pic>
      <p:pic>
        <p:nvPicPr>
          <p:cNvPr id="93" name="Wooden Sign 3"/>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0047325" y="95735"/>
            <a:ext cx="4507992" cy="2944368"/>
          </a:xfrm>
          <a:prstGeom prst="rect">
            <a:avLst/>
          </a:prstGeom>
        </p:spPr>
      </p:pic>
      <p:pic>
        <p:nvPicPr>
          <p:cNvPr id="95" name="Wooden Sign 4"/>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037021" y="3918966"/>
            <a:ext cx="4507992" cy="2944368"/>
          </a:xfrm>
          <a:prstGeom prst="rect">
            <a:avLst/>
          </a:prstGeom>
        </p:spPr>
      </p:pic>
      <p:pic>
        <p:nvPicPr>
          <p:cNvPr id="97" name="Wooden Sign 5"/>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0047325" y="3918966"/>
            <a:ext cx="4507992" cy="2944368"/>
          </a:xfrm>
          <a:prstGeom prst="rect">
            <a:avLst/>
          </a:prstGeom>
        </p:spPr>
      </p:pic>
      <p:sp>
        <p:nvSpPr>
          <p:cNvPr id="69" name="Text Box 1"/>
          <p:cNvSpPr/>
          <p:nvPr/>
        </p:nvSpPr>
        <p:spPr>
          <a:xfrm>
            <a:off x="75106" y="129146"/>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0" name="Text Box 2"/>
          <p:cNvSpPr/>
          <p:nvPr/>
        </p:nvSpPr>
        <p:spPr>
          <a:xfrm>
            <a:off x="5095443" y="129167"/>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1" name="Text Box 3"/>
          <p:cNvSpPr/>
          <p:nvPr/>
        </p:nvSpPr>
        <p:spPr>
          <a:xfrm>
            <a:off x="10100499" y="12827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2" name="Text Box 4"/>
          <p:cNvSpPr/>
          <p:nvPr/>
        </p:nvSpPr>
        <p:spPr>
          <a:xfrm>
            <a:off x="5095443" y="395097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3" name="Text Box 5"/>
          <p:cNvSpPr/>
          <p:nvPr/>
        </p:nvSpPr>
        <p:spPr>
          <a:xfrm>
            <a:off x="10105593" y="394768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Tree>
    <p:extLst>
      <p:ext uri="{BB962C8B-B14F-4D97-AF65-F5344CB8AC3E}">
        <p14:creationId xmlns:p14="http://schemas.microsoft.com/office/powerpoint/2010/main" val="26749943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1250" fill="hold"/>
                                        <p:tgtEl>
                                          <p:spTgt spid="40"/>
                                        </p:tgtEl>
                                        <p:attrNameLst>
                                          <p:attrName>ppt_x</p:attrName>
                                        </p:attrNameLst>
                                      </p:cBhvr>
                                      <p:tavLst>
                                        <p:tav tm="0">
                                          <p:val>
                                            <p:strVal val="0-#ppt_w/2"/>
                                          </p:val>
                                        </p:tav>
                                        <p:tav tm="100000">
                                          <p:val>
                                            <p:strVal val="#ppt_x"/>
                                          </p:val>
                                        </p:tav>
                                      </p:tavLst>
                                    </p:anim>
                                    <p:anim calcmode="lin" valueType="num">
                                      <p:cBhvr additive="base">
                                        <p:cTn id="8" dur="1250" fill="hold"/>
                                        <p:tgtEl>
                                          <p:spTgt spid="40"/>
                                        </p:tgtEl>
                                        <p:attrNameLst>
                                          <p:attrName>ppt_y</p:attrName>
                                        </p:attrNameLst>
                                      </p:cBhvr>
                                      <p:tavLst>
                                        <p:tav tm="0">
                                          <p:val>
                                            <p:strVal val="#ppt_y"/>
                                          </p:val>
                                        </p:tav>
                                        <p:tav tm="100000">
                                          <p:val>
                                            <p:strVal val="#ppt_y"/>
                                          </p:val>
                                        </p:tav>
                                      </p:tavLst>
                                    </p:anim>
                                  </p:childTnLst>
                                </p:cTn>
                              </p:par>
                              <p:par>
                                <p:cTn id="9" presetID="1" presetClass="mediacall" presetSubtype="0" fill="hold" nodeType="withEffect">
                                  <p:stCondLst>
                                    <p:cond delay="0"/>
                                  </p:stCondLst>
                                  <p:childTnLst>
                                    <p:cmd type="call" cmd="playFrom(0.0)">
                                      <p:cBhvr>
                                        <p:cTn id="10" dur="1750" fill="hold"/>
                                        <p:tgtEl>
                                          <p:spTgt spid="33"/>
                                        </p:tgtEl>
                                      </p:cBhvr>
                                    </p:cmd>
                                  </p:childTnLst>
                                </p:cTn>
                              </p:par>
                            </p:childTnLst>
                          </p:cTn>
                        </p:par>
                        <p:par>
                          <p:cTn id="11" fill="hold">
                            <p:stCondLst>
                              <p:cond delay="1750"/>
                            </p:stCondLst>
                            <p:childTnLst>
                              <p:par>
                                <p:cTn id="12" presetID="1" presetClass="exit" presetSubtype="0" fill="hold" nodeType="afterEffect">
                                  <p:stCondLst>
                                    <p:cond delay="0"/>
                                  </p:stCondLst>
                                  <p:childTnLst>
                                    <p:set>
                                      <p:cBhvr>
                                        <p:cTn id="13" dur="1" fill="hold">
                                          <p:stCondLst>
                                            <p:cond delay="0"/>
                                          </p:stCondLst>
                                        </p:cTn>
                                        <p:tgtEl>
                                          <p:spTgt spid="40"/>
                                        </p:tgtEl>
                                        <p:attrNameLst>
                                          <p:attrName>style.visibility</p:attrName>
                                        </p:attrNameLst>
                                      </p:cBhvr>
                                      <p:to>
                                        <p:strVal val="hidden"/>
                                      </p:to>
                                    </p:set>
                                  </p:childTnLst>
                                </p:cTn>
                              </p:par>
                              <p:par>
                                <p:cTn id="14" presetID="1" presetClass="entr" presetSubtype="0" fill="hold" nodeType="with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63636">
                <p:cTn id="16" fill="hold" display="0">
                  <p:stCondLst>
                    <p:cond delay="indefinite"/>
                  </p:stCondLst>
                  <p:endCondLst>
                    <p:cond evt="onStopAudio" delay="0">
                      <p:tgtEl>
                        <p:sldTgt/>
                      </p:tgtEl>
                    </p:cond>
                  </p:endCondLst>
                </p:cTn>
                <p:tgtEl>
                  <p:spTgt spid="39"/>
                </p:tgtEl>
              </p:cMediaNode>
            </p:audio>
            <p:audio>
              <p:cMediaNode vol="80000">
                <p:cTn id="17" fill="hold" display="0">
                  <p:stCondLst>
                    <p:cond delay="indefinite"/>
                  </p:stCondLst>
                  <p:endCondLst>
                    <p:cond evt="onStopAudio" delay="0">
                      <p:tgtEl>
                        <p:sldTgt/>
                      </p:tgtEl>
                    </p:cond>
                  </p:endCondLst>
                </p:cTn>
                <p:tgtEl>
                  <p:spTgt spid="15"/>
                </p:tgtEl>
              </p:cMediaNode>
            </p:audio>
            <p:audio>
              <p:cMediaNode vol="80000">
                <p:cTn id="18" fill="hold" display="0">
                  <p:stCondLst>
                    <p:cond delay="indefinite"/>
                  </p:stCondLst>
                  <p:endCondLst>
                    <p:cond evt="onStopAudio" delay="0">
                      <p:tgtEl>
                        <p:sldTgt/>
                      </p:tgtEl>
                    </p:cond>
                  </p:endCondLst>
                </p:cTn>
                <p:tgtEl>
                  <p:spTgt spid="16"/>
                </p:tgtEl>
              </p:cMediaNode>
            </p:audio>
            <p:audio>
              <p:cMediaNode vol="80000">
                <p:cTn id="19" fill="hold" display="0">
                  <p:stCondLst>
                    <p:cond delay="indefinite"/>
                  </p:stCondLst>
                  <p:endCondLst>
                    <p:cond evt="onStopAudio" delay="0">
                      <p:tgtEl>
                        <p:sldTgt/>
                      </p:tgtEl>
                    </p:cond>
                  </p:endCondLst>
                </p:cTn>
                <p:tgtEl>
                  <p:spTgt spid="33"/>
                </p:tgtEl>
              </p:cMediaNode>
            </p:audio>
            <p:audio>
              <p:cMediaNode vol="80000">
                <p:cTn id="20" fill="hold" display="0">
                  <p:stCondLst>
                    <p:cond delay="indefinite"/>
                  </p:stCondLst>
                  <p:endCondLst>
                    <p:cond evt="onStopAudio" delay="0">
                      <p:tgtEl>
                        <p:sldTgt/>
                      </p:tgtEl>
                    </p:cond>
                  </p:endCondLst>
                </p:cTn>
                <p:tgtEl>
                  <p:spTgt spid="36"/>
                </p:tgtEl>
              </p:cMediaNode>
            </p:audio>
            <p:audio>
              <p:cMediaNode vol="80000">
                <p:cTn id="21" fill="hold" display="0">
                  <p:stCondLst>
                    <p:cond delay="indefinite"/>
                  </p:stCondLst>
                  <p:endCondLst>
                    <p:cond evt="onStopAudio" delay="0">
                      <p:tgtEl>
                        <p:sldTgt/>
                      </p:tgtEl>
                    </p:cond>
                  </p:endCondLst>
                </p:cTn>
                <p:tgtEl>
                  <p:spTgt spid="35"/>
                </p:tgtEl>
              </p:cMediaNode>
            </p:audio>
            <p:audio>
              <p:cMediaNode vol="80000">
                <p:cTn id="22" fill="hold" display="0">
                  <p:stCondLst>
                    <p:cond delay="indefinite"/>
                  </p:stCondLst>
                  <p:endCondLst>
                    <p:cond evt="onStopAudio" delay="0">
                      <p:tgtEl>
                        <p:sldTgt/>
                      </p:tgtEl>
                    </p:cond>
                  </p:endCondLst>
                </p:cTn>
                <p:tgtEl>
                  <p:spTgt spid="64"/>
                </p:tgtEl>
              </p:cMediaNode>
            </p:audio>
            <p:seq concurrent="1" nextAc="seek">
              <p:cTn id="23" restart="whenNotActive" fill="hold" evtFilter="cancelBubble" nodeType="interactiveSeq">
                <p:stCondLst>
                  <p:cond evt="onClick" delay="0">
                    <p:tgtEl>
                      <p:spTgt spid="11"/>
                    </p:tgtEl>
                  </p:cond>
                </p:stCondLst>
                <p:endSync evt="end" delay="0">
                  <p:rtn val="all"/>
                </p:endSync>
                <p:childTnLst>
                  <p:par>
                    <p:cTn id="24" fill="hold">
                      <p:stCondLst>
                        <p:cond delay="0"/>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500"/>
                                        <p:tgtEl>
                                          <p:spTgt spid="42"/>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3"/>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seq concurrent="1" nextAc="seek">
              <p:cTn id="33" restart="whenNotActive" fill="hold" evtFilter="cancelBubble" nodeType="interactiveSeq">
                <p:stCondLst>
                  <p:cond evt="onClick" delay="0">
                    <p:tgtEl>
                      <p:spTgt spid="69"/>
                    </p:tgtEl>
                  </p:cond>
                </p:stCondLst>
                <p:endSync evt="end" delay="0">
                  <p:rtn val="all"/>
                </p:endSync>
                <p:childTnLst>
                  <p:par>
                    <p:cTn id="34" fill="hold">
                      <p:stCondLst>
                        <p:cond delay="0"/>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69"/>
                                        </p:tgtEl>
                                      </p:cBhvr>
                                    </p:animEffect>
                                    <p:set>
                                      <p:cBhvr>
                                        <p:cTn id="38" dur="1" fill="hold">
                                          <p:stCondLst>
                                            <p:cond delay="499"/>
                                          </p:stCondLst>
                                        </p:cTn>
                                        <p:tgtEl>
                                          <p:spTgt spid="69"/>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13"/>
                                        </p:tgtEl>
                                      </p:cBhvr>
                                    </p:animEffect>
                                    <p:set>
                                      <p:cBhvr>
                                        <p:cTn id="41" dur="1" fill="hold">
                                          <p:stCondLst>
                                            <p:cond delay="499"/>
                                          </p:stCondLst>
                                        </p:cTn>
                                        <p:tgtEl>
                                          <p:spTgt spid="13"/>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17"/>
                                        </p:tgtEl>
                                      </p:cBhvr>
                                    </p:animEffect>
                                    <p:set>
                                      <p:cBhvr>
                                        <p:cTn id="44" dur="1" fill="hold">
                                          <p:stCondLst>
                                            <p:cond delay="499"/>
                                          </p:stCondLst>
                                        </p:cTn>
                                        <p:tgtEl>
                                          <p:spTgt spid="17"/>
                                        </p:tgtEl>
                                        <p:attrNameLst>
                                          <p:attrName>style.visibility</p:attrName>
                                        </p:attrNameLst>
                                      </p:cBhvr>
                                      <p:to>
                                        <p:strVal val="hidden"/>
                                      </p:to>
                                    </p:set>
                                  </p:childTnLst>
                                </p:cTn>
                              </p:par>
                            </p:childTnLst>
                          </p:cTn>
                        </p:par>
                        <p:par>
                          <p:cTn id="45" fill="hold">
                            <p:stCondLst>
                              <p:cond delay="500"/>
                            </p:stCondLst>
                            <p:childTnLst>
                              <p:par>
                                <p:cTn id="46" presetID="1" presetClass="exit" presetSubtype="0" fill="hold" nodeType="afterEffect">
                                  <p:stCondLst>
                                    <p:cond delay="0"/>
                                  </p:stCondLst>
                                  <p:childTnLst>
                                    <p:set>
                                      <p:cBhvr>
                                        <p:cTn id="47" dur="1" fill="hold">
                                          <p:stCondLst>
                                            <p:cond delay="0"/>
                                          </p:stCondLst>
                                        </p:cTn>
                                        <p:tgtEl>
                                          <p:spTgt spid="41"/>
                                        </p:tgtEl>
                                        <p:attrNameLst>
                                          <p:attrName>style.visibility</p:attrName>
                                        </p:attrNameLst>
                                      </p:cBhvr>
                                      <p:to>
                                        <p:strVal val="hidden"/>
                                      </p:to>
                                    </p:set>
                                  </p:childTnLst>
                                </p:cTn>
                              </p:par>
                              <p:par>
                                <p:cTn id="48" presetID="1" presetClass="exit" presetSubtype="0" fill="hold" nodeType="withEffect">
                                  <p:stCondLst>
                                    <p:cond delay="0"/>
                                  </p:stCondLst>
                                  <p:childTnLst>
                                    <p:set>
                                      <p:cBhvr>
                                        <p:cTn id="49" dur="1" fill="hold">
                                          <p:stCondLst>
                                            <p:cond delay="0"/>
                                          </p:stCondLst>
                                        </p:cTn>
                                        <p:tgtEl>
                                          <p:spTgt spid="43"/>
                                        </p:tgtEl>
                                        <p:attrNameLst>
                                          <p:attrName>style.visibility</p:attrName>
                                        </p:attrNameLst>
                                      </p:cBhvr>
                                      <p:to>
                                        <p:strVal val="hidden"/>
                                      </p:to>
                                    </p:set>
                                  </p:childTnLst>
                                </p:cTn>
                              </p:par>
                              <p:par>
                                <p:cTn id="50" presetID="1" presetClass="entr" presetSubtype="0" fill="hold" nodeType="withEffect">
                                  <p:stCondLst>
                                    <p:cond delay="0"/>
                                  </p:stCondLst>
                                  <p:childTnLst>
                                    <p:set>
                                      <p:cBhvr>
                                        <p:cTn id="51" dur="1" fill="hold">
                                          <p:stCondLst>
                                            <p:cond delay="0"/>
                                          </p:stCondLst>
                                        </p:cTn>
                                        <p:tgtEl>
                                          <p:spTgt spid="42"/>
                                        </p:tgtEl>
                                        <p:attrNameLst>
                                          <p:attrName>style.visibility</p:attrName>
                                        </p:attrNameLst>
                                      </p:cBhvr>
                                      <p:to>
                                        <p:strVal val="visible"/>
                                      </p:to>
                                    </p:set>
                                  </p:childTnLst>
                                </p:cTn>
                              </p:par>
                              <p:par>
                                <p:cTn id="52" presetID="1" presetClass="mediacall" presetSubtype="0" fill="hold" nodeType="withEffect">
                                  <p:stCondLst>
                                    <p:cond delay="0"/>
                                  </p:stCondLst>
                                  <p:childTnLst>
                                    <p:cmd type="call" cmd="playFrom(0.0)">
                                      <p:cBhvr>
                                        <p:cTn id="53" dur="1776" fill="hold"/>
                                        <p:tgtEl>
                                          <p:spTgt spid="64"/>
                                        </p:tgtEl>
                                      </p:cBhvr>
                                    </p:cmd>
                                  </p:childTnLst>
                                </p:cTn>
                              </p:par>
                              <p:par>
                                <p:cTn id="54" presetID="42" presetClass="path" presetSubtype="0" accel="50000" decel="50000" fill="hold" nodeType="withEffect">
                                  <p:stCondLst>
                                    <p:cond delay="1000"/>
                                  </p:stCondLst>
                                  <p:childTnLst>
                                    <p:animMotion origin="layout" path="M -3.88889E-6 -1.97531E-6 L -3.88889E-6 0.5 " pathEditMode="relative" rAng="0" ptsTypes="AA">
                                      <p:cBhvr>
                                        <p:cTn id="55" dur="750" fill="hold"/>
                                        <p:tgtEl>
                                          <p:spTgt spid="103"/>
                                        </p:tgtEl>
                                        <p:attrNameLst>
                                          <p:attrName>ppt_x</p:attrName>
                                          <p:attrName>ppt_y</p:attrName>
                                        </p:attrNameLst>
                                      </p:cBhvr>
                                      <p:rCtr x="0" y="25000"/>
                                    </p:animMotion>
                                  </p:childTnLst>
                                </p:cTn>
                              </p:par>
                              <p:par>
                                <p:cTn id="56" presetID="6" presetClass="emph" presetSubtype="0" fill="hold" nodeType="withEffect">
                                  <p:stCondLst>
                                    <p:cond delay="1000"/>
                                  </p:stCondLst>
                                  <p:childTnLst>
                                    <p:animScale>
                                      <p:cBhvr>
                                        <p:cTn id="57" dur="750" fill="hold"/>
                                        <p:tgtEl>
                                          <p:spTgt spid="103"/>
                                        </p:tgtEl>
                                      </p:cBhvr>
                                      <p:by x="50000" y="50000"/>
                                    </p:animScale>
                                  </p:childTnLst>
                                </p:cTn>
                              </p:par>
                              <p:par>
                                <p:cTn id="58" presetID="1" presetClass="mediacall" presetSubtype="0" fill="hold" nodeType="withEffect">
                                  <p:stCondLst>
                                    <p:cond delay="1750"/>
                                  </p:stCondLst>
                                  <p:childTnLst>
                                    <p:cmd type="call" cmd="playFrom(0.0)">
                                      <p:cBhvr>
                                        <p:cTn id="59" dur="1200" fill="hold"/>
                                        <p:tgtEl>
                                          <p:spTgt spid="15"/>
                                        </p:tgtEl>
                                      </p:cBhvr>
                                    </p:cmd>
                                  </p:childTnLst>
                                </p:cTn>
                              </p:par>
                              <p:par>
                                <p:cTn id="60" presetID="42" presetClass="path" presetSubtype="0" accel="50000" decel="50000" fill="hold" nodeType="withEffect">
                                  <p:stCondLst>
                                    <p:cond delay="1750"/>
                                  </p:stCondLst>
                                  <p:childTnLst>
                                    <p:animMotion origin="layout" path="M 1.94444E-6 0.5 L 0.08431 0.75772 " pathEditMode="relative" rAng="0" ptsTypes="AA">
                                      <p:cBhvr>
                                        <p:cTn id="61" dur="600" fill="hold"/>
                                        <p:tgtEl>
                                          <p:spTgt spid="103"/>
                                        </p:tgtEl>
                                        <p:attrNameLst>
                                          <p:attrName>ppt_x</p:attrName>
                                          <p:attrName>ppt_y</p:attrName>
                                        </p:attrNameLst>
                                      </p:cBhvr>
                                      <p:rCtr x="4210" y="12886"/>
                                    </p:animMotion>
                                  </p:childTnLst>
                                </p:cTn>
                              </p:par>
                              <p:par>
                                <p:cTn id="62" presetID="8" presetClass="emph" presetSubtype="0" fill="hold" nodeType="withEffect">
                                  <p:stCondLst>
                                    <p:cond delay="1750"/>
                                  </p:stCondLst>
                                  <p:childTnLst>
                                    <p:animRot by="21600000">
                                      <p:cBhvr>
                                        <p:cTn id="63" dur="600" fill="hold"/>
                                        <p:tgtEl>
                                          <p:spTgt spid="103"/>
                                        </p:tgtEl>
                                        <p:attrNameLst>
                                          <p:attrName>r</p:attrName>
                                        </p:attrNameLst>
                                      </p:cBhvr>
                                    </p:animRot>
                                  </p:childTnLst>
                                </p:cTn>
                              </p:par>
                            </p:childTnLst>
                          </p:cTn>
                        </p:par>
                      </p:childTnLst>
                    </p:cTn>
                  </p:par>
                </p:childTnLst>
              </p:cTn>
              <p:nextCondLst>
                <p:cond evt="onClick" delay="0">
                  <p:tgtEl>
                    <p:spTgt spid="69"/>
                  </p:tgtEl>
                </p:cond>
              </p:nextCondLst>
            </p:seq>
            <p:seq concurrent="1" nextAc="seek">
              <p:cTn id="64" restart="whenNotActive" fill="hold" evtFilter="cancelBubble" nodeType="interactiveSeq">
                <p:stCondLst>
                  <p:cond evt="onClick" delay="0">
                    <p:tgtEl>
                      <p:spTgt spid="70"/>
                    </p:tgtEl>
                  </p:cond>
                </p:stCondLst>
                <p:endSync evt="end" delay="0">
                  <p:rtn val="all"/>
                </p:endSync>
                <p:childTnLst>
                  <p:par>
                    <p:cTn id="65" fill="hold">
                      <p:stCondLst>
                        <p:cond delay="0"/>
                      </p:stCondLst>
                      <p:childTnLst>
                        <p:par>
                          <p:cTn id="66" fill="hold">
                            <p:stCondLst>
                              <p:cond delay="0"/>
                            </p:stCondLst>
                            <p:childTnLst>
                              <p:par>
                                <p:cTn id="67" presetID="10" presetClass="exit" presetSubtype="0" fill="hold" grpId="0" nodeType="clickEffect">
                                  <p:stCondLst>
                                    <p:cond delay="0"/>
                                  </p:stCondLst>
                                  <p:childTnLst>
                                    <p:animEffect transition="out" filter="fade">
                                      <p:cBhvr>
                                        <p:cTn id="68" dur="500"/>
                                        <p:tgtEl>
                                          <p:spTgt spid="70"/>
                                        </p:tgtEl>
                                      </p:cBhvr>
                                    </p:animEffect>
                                    <p:set>
                                      <p:cBhvr>
                                        <p:cTn id="69" dur="1" fill="hold">
                                          <p:stCondLst>
                                            <p:cond delay="499"/>
                                          </p:stCondLst>
                                        </p:cTn>
                                        <p:tgtEl>
                                          <p:spTgt spid="70"/>
                                        </p:tgtEl>
                                        <p:attrNameLst>
                                          <p:attrName>style.visibility</p:attrName>
                                        </p:attrNameLst>
                                      </p:cBhvr>
                                      <p:to>
                                        <p:strVal val="hidden"/>
                                      </p:to>
                                    </p:set>
                                  </p:childTnLst>
                                </p:cTn>
                              </p:par>
                              <p:par>
                                <p:cTn id="70" presetID="10" presetClass="exit" presetSubtype="0" fill="hold" nodeType="withEffect">
                                  <p:stCondLst>
                                    <p:cond delay="0"/>
                                  </p:stCondLst>
                                  <p:childTnLst>
                                    <p:animEffect transition="out" filter="fade">
                                      <p:cBhvr>
                                        <p:cTn id="71" dur="500"/>
                                        <p:tgtEl>
                                          <p:spTgt spid="91"/>
                                        </p:tgtEl>
                                      </p:cBhvr>
                                    </p:animEffect>
                                    <p:set>
                                      <p:cBhvr>
                                        <p:cTn id="72" dur="1" fill="hold">
                                          <p:stCondLst>
                                            <p:cond delay="499"/>
                                          </p:stCondLst>
                                        </p:cTn>
                                        <p:tgtEl>
                                          <p:spTgt spid="91"/>
                                        </p:tgtEl>
                                        <p:attrNameLst>
                                          <p:attrName>style.visibility</p:attrName>
                                        </p:attrNameLst>
                                      </p:cBhvr>
                                      <p:to>
                                        <p:strVal val="hidden"/>
                                      </p:to>
                                    </p:set>
                                  </p:childTnLst>
                                </p:cTn>
                              </p:par>
                              <p:par>
                                <p:cTn id="73" presetID="10" presetClass="exit" presetSubtype="0" fill="hold" nodeType="withEffect">
                                  <p:stCondLst>
                                    <p:cond delay="0"/>
                                  </p:stCondLst>
                                  <p:childTnLst>
                                    <p:animEffect transition="out" filter="fade">
                                      <p:cBhvr>
                                        <p:cTn id="74" dur="500"/>
                                        <p:tgtEl>
                                          <p:spTgt spid="90"/>
                                        </p:tgtEl>
                                      </p:cBhvr>
                                    </p:animEffect>
                                    <p:set>
                                      <p:cBhvr>
                                        <p:cTn id="75" dur="1" fill="hold">
                                          <p:stCondLst>
                                            <p:cond delay="499"/>
                                          </p:stCondLst>
                                        </p:cTn>
                                        <p:tgtEl>
                                          <p:spTgt spid="90"/>
                                        </p:tgtEl>
                                        <p:attrNameLst>
                                          <p:attrName>style.visibility</p:attrName>
                                        </p:attrNameLst>
                                      </p:cBhvr>
                                      <p:to>
                                        <p:strVal val="hidden"/>
                                      </p:to>
                                    </p:set>
                                  </p:childTnLst>
                                </p:cTn>
                              </p:par>
                            </p:childTnLst>
                          </p:cTn>
                        </p:par>
                        <p:par>
                          <p:cTn id="76" fill="hold">
                            <p:stCondLst>
                              <p:cond delay="500"/>
                            </p:stCondLst>
                            <p:childTnLst>
                              <p:par>
                                <p:cTn id="77" presetID="1" presetClass="exit" presetSubtype="0" fill="hold" nodeType="afterEffect">
                                  <p:stCondLst>
                                    <p:cond delay="0"/>
                                  </p:stCondLst>
                                  <p:childTnLst>
                                    <p:set>
                                      <p:cBhvr>
                                        <p:cTn id="78" dur="1" fill="hold">
                                          <p:stCondLst>
                                            <p:cond delay="0"/>
                                          </p:stCondLst>
                                        </p:cTn>
                                        <p:tgtEl>
                                          <p:spTgt spid="41"/>
                                        </p:tgtEl>
                                        <p:attrNameLst>
                                          <p:attrName>style.visibility</p:attrName>
                                        </p:attrNameLst>
                                      </p:cBhvr>
                                      <p:to>
                                        <p:strVal val="hidden"/>
                                      </p:to>
                                    </p:set>
                                  </p:childTnLst>
                                </p:cTn>
                              </p:par>
                              <p:par>
                                <p:cTn id="79" presetID="1" presetClass="exit" presetSubtype="0" fill="hold" nodeType="withEffect">
                                  <p:stCondLst>
                                    <p:cond delay="0"/>
                                  </p:stCondLst>
                                  <p:childTnLst>
                                    <p:set>
                                      <p:cBhvr>
                                        <p:cTn id="80" dur="1" fill="hold">
                                          <p:stCondLst>
                                            <p:cond delay="0"/>
                                          </p:stCondLst>
                                        </p:cTn>
                                        <p:tgtEl>
                                          <p:spTgt spid="43"/>
                                        </p:tgtEl>
                                        <p:attrNameLst>
                                          <p:attrName>style.visibility</p:attrName>
                                        </p:attrNameLst>
                                      </p:cBhvr>
                                      <p:to>
                                        <p:strVal val="hidden"/>
                                      </p:to>
                                    </p:set>
                                  </p:childTnLst>
                                </p:cTn>
                              </p:par>
                              <p:par>
                                <p:cTn id="81" presetID="1" presetClass="entr" presetSubtype="0" fill="hold" nodeType="withEffect">
                                  <p:stCondLst>
                                    <p:cond delay="0"/>
                                  </p:stCondLst>
                                  <p:childTnLst>
                                    <p:set>
                                      <p:cBhvr>
                                        <p:cTn id="82" dur="1" fill="hold">
                                          <p:stCondLst>
                                            <p:cond delay="0"/>
                                          </p:stCondLst>
                                        </p:cTn>
                                        <p:tgtEl>
                                          <p:spTgt spid="42"/>
                                        </p:tgtEl>
                                        <p:attrNameLst>
                                          <p:attrName>style.visibility</p:attrName>
                                        </p:attrNameLst>
                                      </p:cBhvr>
                                      <p:to>
                                        <p:strVal val="visible"/>
                                      </p:to>
                                    </p:set>
                                  </p:childTnLst>
                                </p:cTn>
                              </p:par>
                              <p:par>
                                <p:cTn id="83" presetID="1" presetClass="mediacall" presetSubtype="0" fill="hold" nodeType="withEffect">
                                  <p:stCondLst>
                                    <p:cond delay="0"/>
                                  </p:stCondLst>
                                  <p:childTnLst>
                                    <p:cmd type="call" cmd="playFrom(0.0)">
                                      <p:cBhvr>
                                        <p:cTn id="84" dur="1776" fill="hold"/>
                                        <p:tgtEl>
                                          <p:spTgt spid="64"/>
                                        </p:tgtEl>
                                      </p:cBhvr>
                                    </p:cmd>
                                  </p:childTnLst>
                                </p:cTn>
                              </p:par>
                              <p:par>
                                <p:cTn id="85" presetID="42" presetClass="path" presetSubtype="0" accel="50000" decel="50000" fill="hold" nodeType="withEffect">
                                  <p:stCondLst>
                                    <p:cond delay="1000"/>
                                  </p:stCondLst>
                                  <p:childTnLst>
                                    <p:animMotion origin="layout" path="M -3.88889E-6 -1.97531E-6 L -3.88889E-6 0.5 " pathEditMode="relative" rAng="0" ptsTypes="AA">
                                      <p:cBhvr>
                                        <p:cTn id="86" dur="750" fill="hold"/>
                                        <p:tgtEl>
                                          <p:spTgt spid="48"/>
                                        </p:tgtEl>
                                        <p:attrNameLst>
                                          <p:attrName>ppt_x</p:attrName>
                                          <p:attrName>ppt_y</p:attrName>
                                        </p:attrNameLst>
                                      </p:cBhvr>
                                      <p:rCtr x="0" y="25000"/>
                                    </p:animMotion>
                                  </p:childTnLst>
                                </p:cTn>
                              </p:par>
                              <p:par>
                                <p:cTn id="87" presetID="6" presetClass="emph" presetSubtype="0" fill="hold" nodeType="withEffect">
                                  <p:stCondLst>
                                    <p:cond delay="1000"/>
                                  </p:stCondLst>
                                  <p:childTnLst>
                                    <p:animScale>
                                      <p:cBhvr>
                                        <p:cTn id="88" dur="750" fill="hold"/>
                                        <p:tgtEl>
                                          <p:spTgt spid="48"/>
                                        </p:tgtEl>
                                      </p:cBhvr>
                                      <p:by x="50000" y="50000"/>
                                    </p:animScale>
                                  </p:childTnLst>
                                </p:cTn>
                              </p:par>
                              <p:par>
                                <p:cTn id="89" presetID="1" presetClass="mediacall" presetSubtype="0" fill="hold" nodeType="withEffect">
                                  <p:stCondLst>
                                    <p:cond delay="1750"/>
                                  </p:stCondLst>
                                  <p:childTnLst>
                                    <p:cmd type="call" cmd="playFrom(0.0)">
                                      <p:cBhvr>
                                        <p:cTn id="90" dur="1200" fill="hold"/>
                                        <p:tgtEl>
                                          <p:spTgt spid="15"/>
                                        </p:tgtEl>
                                      </p:cBhvr>
                                    </p:cmd>
                                  </p:childTnLst>
                                </p:cTn>
                              </p:par>
                              <p:par>
                                <p:cTn id="91" presetID="42" presetClass="path" presetSubtype="0" accel="50000" decel="50000" fill="hold" nodeType="withEffect">
                                  <p:stCondLst>
                                    <p:cond delay="1750"/>
                                  </p:stCondLst>
                                  <p:childTnLst>
                                    <p:animMotion origin="layout" path="M -3.88889E-6 0.5 L -0.2041 0.75675 " pathEditMode="relative" rAng="0" ptsTypes="AA">
                                      <p:cBhvr>
                                        <p:cTn id="92" dur="1000" fill="hold"/>
                                        <p:tgtEl>
                                          <p:spTgt spid="48"/>
                                        </p:tgtEl>
                                        <p:attrNameLst>
                                          <p:attrName>ppt_x</p:attrName>
                                          <p:attrName>ppt_y</p:attrName>
                                        </p:attrNameLst>
                                      </p:cBhvr>
                                      <p:rCtr x="-10211" y="12828"/>
                                    </p:animMotion>
                                  </p:childTnLst>
                                </p:cTn>
                              </p:par>
                              <p:par>
                                <p:cTn id="93" presetID="8" presetClass="emph" presetSubtype="0" repeatCount="2000" fill="hold" nodeType="withEffect">
                                  <p:stCondLst>
                                    <p:cond delay="1750"/>
                                  </p:stCondLst>
                                  <p:childTnLst>
                                    <p:animRot by="-21600000">
                                      <p:cBhvr>
                                        <p:cTn id="94" dur="500" fill="hold"/>
                                        <p:tgtEl>
                                          <p:spTgt spid="48"/>
                                        </p:tgtEl>
                                        <p:attrNameLst>
                                          <p:attrName>r</p:attrName>
                                        </p:attrNameLst>
                                      </p:cBhvr>
                                    </p:animRot>
                                  </p:childTnLst>
                                </p:cTn>
                              </p:par>
                            </p:childTnLst>
                          </p:cTn>
                        </p:par>
                      </p:childTnLst>
                    </p:cTn>
                  </p:par>
                </p:childTnLst>
              </p:cTn>
              <p:nextCondLst>
                <p:cond evt="onClick" delay="0">
                  <p:tgtEl>
                    <p:spTgt spid="70"/>
                  </p:tgtEl>
                </p:cond>
              </p:nextCondLst>
            </p:seq>
            <p:seq concurrent="1" nextAc="seek">
              <p:cTn id="95" restart="whenNotActive" fill="hold" evtFilter="cancelBubble" nodeType="interactiveSeq">
                <p:stCondLst>
                  <p:cond evt="onClick" delay="0">
                    <p:tgtEl>
                      <p:spTgt spid="71"/>
                    </p:tgtEl>
                  </p:cond>
                </p:stCondLst>
                <p:endSync evt="end" delay="0">
                  <p:rtn val="all"/>
                </p:endSync>
                <p:childTnLst>
                  <p:par>
                    <p:cTn id="96" fill="hold">
                      <p:stCondLst>
                        <p:cond delay="0"/>
                      </p:stCondLst>
                      <p:childTnLst>
                        <p:par>
                          <p:cTn id="97" fill="hold">
                            <p:stCondLst>
                              <p:cond delay="0"/>
                            </p:stCondLst>
                            <p:childTnLst>
                              <p:par>
                                <p:cTn id="98" presetID="10" presetClass="exit" presetSubtype="0" fill="hold" grpId="0" nodeType="clickEffect">
                                  <p:stCondLst>
                                    <p:cond delay="0"/>
                                  </p:stCondLst>
                                  <p:childTnLst>
                                    <p:animEffect transition="out" filter="fade">
                                      <p:cBhvr>
                                        <p:cTn id="99" dur="500"/>
                                        <p:tgtEl>
                                          <p:spTgt spid="71"/>
                                        </p:tgtEl>
                                      </p:cBhvr>
                                    </p:animEffect>
                                    <p:set>
                                      <p:cBhvr>
                                        <p:cTn id="100" dur="1" fill="hold">
                                          <p:stCondLst>
                                            <p:cond delay="499"/>
                                          </p:stCondLst>
                                        </p:cTn>
                                        <p:tgtEl>
                                          <p:spTgt spid="71"/>
                                        </p:tgtEl>
                                        <p:attrNameLst>
                                          <p:attrName>style.visibility</p:attrName>
                                        </p:attrNameLst>
                                      </p:cBhvr>
                                      <p:to>
                                        <p:strVal val="hidden"/>
                                      </p:to>
                                    </p:set>
                                  </p:childTnLst>
                                </p:cTn>
                              </p:par>
                              <p:par>
                                <p:cTn id="101" presetID="10" presetClass="exit" presetSubtype="0" fill="hold" nodeType="withEffect">
                                  <p:stCondLst>
                                    <p:cond delay="0"/>
                                  </p:stCondLst>
                                  <p:childTnLst>
                                    <p:animEffect transition="out" filter="fade">
                                      <p:cBhvr>
                                        <p:cTn id="102" dur="500"/>
                                        <p:tgtEl>
                                          <p:spTgt spid="93"/>
                                        </p:tgtEl>
                                      </p:cBhvr>
                                    </p:animEffect>
                                    <p:set>
                                      <p:cBhvr>
                                        <p:cTn id="103" dur="1" fill="hold">
                                          <p:stCondLst>
                                            <p:cond delay="499"/>
                                          </p:stCondLst>
                                        </p:cTn>
                                        <p:tgtEl>
                                          <p:spTgt spid="93"/>
                                        </p:tgtEl>
                                        <p:attrNameLst>
                                          <p:attrName>style.visibility</p:attrName>
                                        </p:attrNameLst>
                                      </p:cBhvr>
                                      <p:to>
                                        <p:strVal val="hidden"/>
                                      </p:to>
                                    </p:set>
                                  </p:childTnLst>
                                </p:cTn>
                              </p:par>
                              <p:par>
                                <p:cTn id="104" presetID="10" presetClass="exit" presetSubtype="0" fill="hold" nodeType="withEffect">
                                  <p:stCondLst>
                                    <p:cond delay="0"/>
                                  </p:stCondLst>
                                  <p:childTnLst>
                                    <p:animEffect transition="out" filter="fade">
                                      <p:cBhvr>
                                        <p:cTn id="105" dur="500"/>
                                        <p:tgtEl>
                                          <p:spTgt spid="92"/>
                                        </p:tgtEl>
                                      </p:cBhvr>
                                    </p:animEffect>
                                    <p:set>
                                      <p:cBhvr>
                                        <p:cTn id="106" dur="1" fill="hold">
                                          <p:stCondLst>
                                            <p:cond delay="499"/>
                                          </p:stCondLst>
                                        </p:cTn>
                                        <p:tgtEl>
                                          <p:spTgt spid="92"/>
                                        </p:tgtEl>
                                        <p:attrNameLst>
                                          <p:attrName>style.visibility</p:attrName>
                                        </p:attrNameLst>
                                      </p:cBhvr>
                                      <p:to>
                                        <p:strVal val="hidden"/>
                                      </p:to>
                                    </p:set>
                                  </p:childTnLst>
                                </p:cTn>
                              </p:par>
                            </p:childTnLst>
                          </p:cTn>
                        </p:par>
                        <p:par>
                          <p:cTn id="107" fill="hold">
                            <p:stCondLst>
                              <p:cond delay="500"/>
                            </p:stCondLst>
                            <p:childTnLst>
                              <p:par>
                                <p:cTn id="108" presetID="1" presetClass="exit" presetSubtype="0" fill="hold" nodeType="afterEffect">
                                  <p:stCondLst>
                                    <p:cond delay="0"/>
                                  </p:stCondLst>
                                  <p:childTnLst>
                                    <p:set>
                                      <p:cBhvr>
                                        <p:cTn id="109" dur="1" fill="hold">
                                          <p:stCondLst>
                                            <p:cond delay="0"/>
                                          </p:stCondLst>
                                        </p:cTn>
                                        <p:tgtEl>
                                          <p:spTgt spid="41"/>
                                        </p:tgtEl>
                                        <p:attrNameLst>
                                          <p:attrName>style.visibility</p:attrName>
                                        </p:attrNameLst>
                                      </p:cBhvr>
                                      <p:to>
                                        <p:strVal val="hidden"/>
                                      </p:to>
                                    </p:set>
                                  </p:childTnLst>
                                </p:cTn>
                              </p:par>
                              <p:par>
                                <p:cTn id="110" presetID="1" presetClass="exit" presetSubtype="0" fill="hold" nodeType="withEffect">
                                  <p:stCondLst>
                                    <p:cond delay="0"/>
                                  </p:stCondLst>
                                  <p:childTnLst>
                                    <p:set>
                                      <p:cBhvr>
                                        <p:cTn id="111" dur="1" fill="hold">
                                          <p:stCondLst>
                                            <p:cond delay="0"/>
                                          </p:stCondLst>
                                        </p:cTn>
                                        <p:tgtEl>
                                          <p:spTgt spid="43"/>
                                        </p:tgtEl>
                                        <p:attrNameLst>
                                          <p:attrName>style.visibility</p:attrName>
                                        </p:attrNameLst>
                                      </p:cBhvr>
                                      <p:to>
                                        <p:strVal val="hidden"/>
                                      </p:to>
                                    </p:set>
                                  </p:childTnLst>
                                </p:cTn>
                              </p:par>
                              <p:par>
                                <p:cTn id="112" presetID="1" presetClass="entr" presetSubtype="0" fill="hold" nodeType="withEffect">
                                  <p:stCondLst>
                                    <p:cond delay="0"/>
                                  </p:stCondLst>
                                  <p:childTnLst>
                                    <p:set>
                                      <p:cBhvr>
                                        <p:cTn id="113" dur="1" fill="hold">
                                          <p:stCondLst>
                                            <p:cond delay="0"/>
                                          </p:stCondLst>
                                        </p:cTn>
                                        <p:tgtEl>
                                          <p:spTgt spid="42"/>
                                        </p:tgtEl>
                                        <p:attrNameLst>
                                          <p:attrName>style.visibility</p:attrName>
                                        </p:attrNameLst>
                                      </p:cBhvr>
                                      <p:to>
                                        <p:strVal val="visible"/>
                                      </p:to>
                                    </p:set>
                                  </p:childTnLst>
                                </p:cTn>
                              </p:par>
                              <p:par>
                                <p:cTn id="114" presetID="1" presetClass="mediacall" presetSubtype="0" fill="hold" nodeType="withEffect">
                                  <p:stCondLst>
                                    <p:cond delay="0"/>
                                  </p:stCondLst>
                                  <p:childTnLst>
                                    <p:cmd type="call" cmd="playFrom(0.0)">
                                      <p:cBhvr>
                                        <p:cTn id="115" dur="1776" fill="hold"/>
                                        <p:tgtEl>
                                          <p:spTgt spid="64"/>
                                        </p:tgtEl>
                                      </p:cBhvr>
                                    </p:cmd>
                                  </p:childTnLst>
                                </p:cTn>
                              </p:par>
                              <p:par>
                                <p:cTn id="116" presetID="42" presetClass="path" presetSubtype="0" accel="50000" decel="50000" fill="hold" nodeType="withEffect">
                                  <p:stCondLst>
                                    <p:cond delay="1000"/>
                                  </p:stCondLst>
                                  <p:childTnLst>
                                    <p:animMotion origin="layout" path="M -3.88889E-6 -1.97531E-6 L -3.88889E-6 0.5 " pathEditMode="relative" rAng="0" ptsTypes="AA">
                                      <p:cBhvr>
                                        <p:cTn id="117" dur="750" fill="hold"/>
                                        <p:tgtEl>
                                          <p:spTgt spid="45"/>
                                        </p:tgtEl>
                                        <p:attrNameLst>
                                          <p:attrName>ppt_x</p:attrName>
                                          <p:attrName>ppt_y</p:attrName>
                                        </p:attrNameLst>
                                      </p:cBhvr>
                                      <p:rCtr x="0" y="25000"/>
                                    </p:animMotion>
                                  </p:childTnLst>
                                </p:cTn>
                              </p:par>
                              <p:par>
                                <p:cTn id="118" presetID="6" presetClass="emph" presetSubtype="0" fill="hold" nodeType="withEffect">
                                  <p:stCondLst>
                                    <p:cond delay="1000"/>
                                  </p:stCondLst>
                                  <p:childTnLst>
                                    <p:animScale>
                                      <p:cBhvr>
                                        <p:cTn id="119" dur="750" fill="hold"/>
                                        <p:tgtEl>
                                          <p:spTgt spid="45"/>
                                        </p:tgtEl>
                                      </p:cBhvr>
                                      <p:by x="50000" y="50000"/>
                                    </p:animScale>
                                  </p:childTnLst>
                                </p:cTn>
                              </p:par>
                              <p:par>
                                <p:cTn id="120" presetID="1" presetClass="mediacall" presetSubtype="0" fill="hold" nodeType="withEffect">
                                  <p:stCondLst>
                                    <p:cond delay="1750"/>
                                  </p:stCondLst>
                                  <p:childTnLst>
                                    <p:cmd type="call" cmd="playFrom(0.0)">
                                      <p:cBhvr>
                                        <p:cTn id="121" dur="1200" fill="hold"/>
                                        <p:tgtEl>
                                          <p:spTgt spid="15"/>
                                        </p:tgtEl>
                                      </p:cBhvr>
                                    </p:cmd>
                                  </p:childTnLst>
                                </p:cTn>
                              </p:par>
                              <p:par>
                                <p:cTn id="122" presetID="42" presetClass="path" presetSubtype="0" accel="50000" decel="50000" fill="hold" nodeType="withEffect">
                                  <p:stCondLst>
                                    <p:cond delay="1750"/>
                                  </p:stCondLst>
                                  <p:childTnLst>
                                    <p:animMotion origin="layout" path="M 4.61806E-6 0.5 L -0.49415 0.75772 " pathEditMode="relative" rAng="0" ptsTypes="AA">
                                      <p:cBhvr>
                                        <p:cTn id="123" dur="1500" fill="hold"/>
                                        <p:tgtEl>
                                          <p:spTgt spid="45"/>
                                        </p:tgtEl>
                                        <p:attrNameLst>
                                          <p:attrName>ppt_x</p:attrName>
                                          <p:attrName>ppt_y</p:attrName>
                                        </p:attrNameLst>
                                      </p:cBhvr>
                                      <p:rCtr x="-24707" y="12886"/>
                                    </p:animMotion>
                                  </p:childTnLst>
                                </p:cTn>
                              </p:par>
                              <p:par>
                                <p:cTn id="124" presetID="8" presetClass="emph" presetSubtype="0" repeatCount="3000" fill="hold" nodeType="withEffect">
                                  <p:stCondLst>
                                    <p:cond delay="1750"/>
                                  </p:stCondLst>
                                  <p:childTnLst>
                                    <p:animRot by="-21600000">
                                      <p:cBhvr>
                                        <p:cTn id="125" dur="450" fill="hold"/>
                                        <p:tgtEl>
                                          <p:spTgt spid="45"/>
                                        </p:tgtEl>
                                        <p:attrNameLst>
                                          <p:attrName>r</p:attrName>
                                        </p:attrNameLst>
                                      </p:cBhvr>
                                    </p:animRot>
                                  </p:childTnLst>
                                </p:cTn>
                              </p:par>
                            </p:childTnLst>
                          </p:cTn>
                        </p:par>
                      </p:childTnLst>
                    </p:cTn>
                  </p:par>
                </p:childTnLst>
              </p:cTn>
              <p:nextCondLst>
                <p:cond evt="onClick" delay="0">
                  <p:tgtEl>
                    <p:spTgt spid="71"/>
                  </p:tgtEl>
                </p:cond>
              </p:nextCondLst>
            </p:seq>
            <p:seq concurrent="1" nextAc="seek">
              <p:cTn id="126" restart="whenNotActive" fill="hold" evtFilter="cancelBubble" nodeType="interactiveSeq">
                <p:stCondLst>
                  <p:cond evt="onClick" delay="0">
                    <p:tgtEl>
                      <p:spTgt spid="72"/>
                    </p:tgtEl>
                  </p:cond>
                </p:stCondLst>
                <p:endSync evt="end" delay="0">
                  <p:rtn val="all"/>
                </p:endSync>
                <p:childTnLst>
                  <p:par>
                    <p:cTn id="127" fill="hold">
                      <p:stCondLst>
                        <p:cond delay="0"/>
                      </p:stCondLst>
                      <p:childTnLst>
                        <p:par>
                          <p:cTn id="128" fill="hold">
                            <p:stCondLst>
                              <p:cond delay="0"/>
                            </p:stCondLst>
                            <p:childTnLst>
                              <p:par>
                                <p:cTn id="129" presetID="1" presetClass="mediacall" presetSubtype="0" fill="hold" nodeType="clickEffect">
                                  <p:stCondLst>
                                    <p:cond delay="0"/>
                                  </p:stCondLst>
                                  <p:childTnLst>
                                    <p:cmd type="call" cmd="playFrom(0.0)">
                                      <p:cBhvr>
                                        <p:cTn id="130" dur="2660" fill="hold"/>
                                        <p:tgtEl>
                                          <p:spTgt spid="16"/>
                                        </p:tgtEl>
                                      </p:cBhvr>
                                    </p:cmd>
                                  </p:childTnLst>
                                </p:cTn>
                              </p:par>
                              <p:par>
                                <p:cTn id="131" presetID="10" presetClass="exit" presetSubtype="0" fill="hold" grpId="0" nodeType="withEffect">
                                  <p:stCondLst>
                                    <p:cond delay="0"/>
                                  </p:stCondLst>
                                  <p:childTnLst>
                                    <p:animEffect transition="out" filter="fade">
                                      <p:cBhvr>
                                        <p:cTn id="132" dur="500"/>
                                        <p:tgtEl>
                                          <p:spTgt spid="72"/>
                                        </p:tgtEl>
                                      </p:cBhvr>
                                    </p:animEffect>
                                    <p:set>
                                      <p:cBhvr>
                                        <p:cTn id="133" dur="1" fill="hold">
                                          <p:stCondLst>
                                            <p:cond delay="499"/>
                                          </p:stCondLst>
                                        </p:cTn>
                                        <p:tgtEl>
                                          <p:spTgt spid="72"/>
                                        </p:tgtEl>
                                        <p:attrNameLst>
                                          <p:attrName>style.visibility</p:attrName>
                                        </p:attrNameLst>
                                      </p:cBhvr>
                                      <p:to>
                                        <p:strVal val="hidden"/>
                                      </p:to>
                                    </p:set>
                                  </p:childTnLst>
                                </p:cTn>
                              </p:par>
                              <p:par>
                                <p:cTn id="134" presetID="10" presetClass="exit" presetSubtype="0" fill="hold" nodeType="withEffect">
                                  <p:stCondLst>
                                    <p:cond delay="0"/>
                                  </p:stCondLst>
                                  <p:childTnLst>
                                    <p:animEffect transition="out" filter="fade">
                                      <p:cBhvr>
                                        <p:cTn id="135" dur="500"/>
                                        <p:tgtEl>
                                          <p:spTgt spid="95"/>
                                        </p:tgtEl>
                                      </p:cBhvr>
                                    </p:animEffect>
                                    <p:set>
                                      <p:cBhvr>
                                        <p:cTn id="136" dur="1" fill="hold">
                                          <p:stCondLst>
                                            <p:cond delay="499"/>
                                          </p:stCondLst>
                                        </p:cTn>
                                        <p:tgtEl>
                                          <p:spTgt spid="95"/>
                                        </p:tgtEl>
                                        <p:attrNameLst>
                                          <p:attrName>style.visibility</p:attrName>
                                        </p:attrNameLst>
                                      </p:cBhvr>
                                      <p:to>
                                        <p:strVal val="hidden"/>
                                      </p:to>
                                    </p:set>
                                  </p:childTnLst>
                                </p:cTn>
                              </p:par>
                              <p:par>
                                <p:cTn id="137" presetID="10" presetClass="exit" presetSubtype="0" fill="hold" nodeType="withEffect">
                                  <p:stCondLst>
                                    <p:cond delay="0"/>
                                  </p:stCondLst>
                                  <p:childTnLst>
                                    <p:animEffect transition="out" filter="fade">
                                      <p:cBhvr>
                                        <p:cTn id="138" dur="500"/>
                                        <p:tgtEl>
                                          <p:spTgt spid="94"/>
                                        </p:tgtEl>
                                      </p:cBhvr>
                                    </p:animEffect>
                                    <p:set>
                                      <p:cBhvr>
                                        <p:cTn id="139" dur="1" fill="hold">
                                          <p:stCondLst>
                                            <p:cond delay="499"/>
                                          </p:stCondLst>
                                        </p:cTn>
                                        <p:tgtEl>
                                          <p:spTgt spid="94"/>
                                        </p:tgtEl>
                                        <p:attrNameLst>
                                          <p:attrName>style.visibility</p:attrName>
                                        </p:attrNameLst>
                                      </p:cBhvr>
                                      <p:to>
                                        <p:strVal val="hidden"/>
                                      </p:to>
                                    </p:set>
                                  </p:childTnLst>
                                </p:cTn>
                              </p:par>
                            </p:childTnLst>
                          </p:cTn>
                        </p:par>
                        <p:par>
                          <p:cTn id="140" fill="hold">
                            <p:stCondLst>
                              <p:cond delay="2660"/>
                            </p:stCondLst>
                            <p:childTnLst>
                              <p:par>
                                <p:cTn id="141" presetID="1" presetClass="exit" presetSubtype="0" fill="hold" nodeType="afterEffect">
                                  <p:stCondLst>
                                    <p:cond delay="0"/>
                                  </p:stCondLst>
                                  <p:childTnLst>
                                    <p:set>
                                      <p:cBhvr>
                                        <p:cTn id="142" dur="1" fill="hold">
                                          <p:stCondLst>
                                            <p:cond delay="0"/>
                                          </p:stCondLst>
                                        </p:cTn>
                                        <p:tgtEl>
                                          <p:spTgt spid="41"/>
                                        </p:tgtEl>
                                        <p:attrNameLst>
                                          <p:attrName>style.visibility</p:attrName>
                                        </p:attrNameLst>
                                      </p:cBhvr>
                                      <p:to>
                                        <p:strVal val="hidden"/>
                                      </p:to>
                                    </p:set>
                                  </p:childTnLst>
                                </p:cTn>
                              </p:par>
                              <p:par>
                                <p:cTn id="143" presetID="1" presetClass="exit" presetSubtype="0" fill="hold" nodeType="withEffect">
                                  <p:stCondLst>
                                    <p:cond delay="0"/>
                                  </p:stCondLst>
                                  <p:childTnLst>
                                    <p:set>
                                      <p:cBhvr>
                                        <p:cTn id="144" dur="1" fill="hold">
                                          <p:stCondLst>
                                            <p:cond delay="0"/>
                                          </p:stCondLst>
                                        </p:cTn>
                                        <p:tgtEl>
                                          <p:spTgt spid="43"/>
                                        </p:tgtEl>
                                        <p:attrNameLst>
                                          <p:attrName>style.visibility</p:attrName>
                                        </p:attrNameLst>
                                      </p:cBhvr>
                                      <p:to>
                                        <p:strVal val="hidden"/>
                                      </p:to>
                                    </p:set>
                                  </p:childTnLst>
                                </p:cTn>
                              </p:par>
                              <p:par>
                                <p:cTn id="145" presetID="1" presetClass="entr" presetSubtype="0" fill="hold" nodeType="withEffect">
                                  <p:stCondLst>
                                    <p:cond delay="0"/>
                                  </p:stCondLst>
                                  <p:childTnLst>
                                    <p:set>
                                      <p:cBhvr>
                                        <p:cTn id="146" dur="1" fill="hold">
                                          <p:stCondLst>
                                            <p:cond delay="0"/>
                                          </p:stCondLst>
                                        </p:cTn>
                                        <p:tgtEl>
                                          <p:spTgt spid="42"/>
                                        </p:tgtEl>
                                        <p:attrNameLst>
                                          <p:attrName>style.visibility</p:attrName>
                                        </p:attrNameLst>
                                      </p:cBhvr>
                                      <p:to>
                                        <p:strVal val="visible"/>
                                      </p:to>
                                    </p:set>
                                  </p:childTnLst>
                                </p:cTn>
                              </p:par>
                              <p:par>
                                <p:cTn id="147" presetID="42" presetClass="path" presetSubtype="0" accel="50000" decel="50000" fill="hold" nodeType="withEffect">
                                  <p:stCondLst>
                                    <p:cond delay="1000"/>
                                  </p:stCondLst>
                                  <p:childTnLst>
                                    <p:animMotion origin="layout" path="M -0.00022 -0.00019 L 0.00488 0.29109 " pathEditMode="relative" rAng="0" ptsTypes="AA">
                                      <p:cBhvr>
                                        <p:cTn id="148" dur="500" fill="hold"/>
                                        <p:tgtEl>
                                          <p:spTgt spid="44"/>
                                        </p:tgtEl>
                                        <p:attrNameLst>
                                          <p:attrName>ppt_x</p:attrName>
                                          <p:attrName>ppt_y</p:attrName>
                                        </p:attrNameLst>
                                      </p:cBhvr>
                                      <p:rCtr x="250" y="14564"/>
                                    </p:animMotion>
                                  </p:childTnLst>
                                </p:cTn>
                              </p:par>
                              <p:par>
                                <p:cTn id="149" presetID="6" presetClass="emph" presetSubtype="0" fill="hold" nodeType="withEffect">
                                  <p:stCondLst>
                                    <p:cond delay="1000"/>
                                  </p:stCondLst>
                                  <p:childTnLst>
                                    <p:animScale>
                                      <p:cBhvr>
                                        <p:cTn id="150" dur="300" fill="hold"/>
                                        <p:tgtEl>
                                          <p:spTgt spid="44"/>
                                        </p:tgtEl>
                                      </p:cBhvr>
                                      <p:by x="50000" y="50000"/>
                                    </p:animScale>
                                  </p:childTnLst>
                                </p:cTn>
                              </p:par>
                              <p:par>
                                <p:cTn id="151" presetID="1" presetClass="mediacall" presetSubtype="0" fill="hold" nodeType="withEffect">
                                  <p:stCondLst>
                                    <p:cond delay="1500"/>
                                  </p:stCondLst>
                                  <p:childTnLst>
                                    <p:cmd type="call" cmd="playFrom(0.0)">
                                      <p:cBhvr>
                                        <p:cTn id="152" dur="1200" fill="hold"/>
                                        <p:tgtEl>
                                          <p:spTgt spid="15"/>
                                        </p:tgtEl>
                                      </p:cBhvr>
                                    </p:cmd>
                                  </p:childTnLst>
                                </p:cTn>
                              </p:par>
                              <p:par>
                                <p:cTn id="153" presetID="42" presetClass="path" presetSubtype="0" accel="50000" decel="50000" fill="hold" nodeType="withEffect">
                                  <p:stCondLst>
                                    <p:cond delay="1500"/>
                                  </p:stCondLst>
                                  <p:childTnLst>
                                    <p:animMotion origin="layout" path="M 0.00489 0.29109 L -0.09798 0.28993 " pathEditMode="relative" rAng="0" ptsTypes="AA">
                                      <p:cBhvr>
                                        <p:cTn id="154" dur="500" fill="hold"/>
                                        <p:tgtEl>
                                          <p:spTgt spid="44"/>
                                        </p:tgtEl>
                                        <p:attrNameLst>
                                          <p:attrName>ppt_x</p:attrName>
                                          <p:attrName>ppt_y</p:attrName>
                                        </p:attrNameLst>
                                      </p:cBhvr>
                                      <p:rCtr x="-5143" y="-58"/>
                                    </p:animMotion>
                                  </p:childTnLst>
                                </p:cTn>
                              </p:par>
                              <p:par>
                                <p:cTn id="155" presetID="8" presetClass="emph" presetSubtype="0" fill="hold" nodeType="withEffect">
                                  <p:stCondLst>
                                    <p:cond delay="1500"/>
                                  </p:stCondLst>
                                  <p:childTnLst>
                                    <p:animRot by="-21600000">
                                      <p:cBhvr>
                                        <p:cTn id="156" dur="500" fill="hold"/>
                                        <p:tgtEl>
                                          <p:spTgt spid="44"/>
                                        </p:tgtEl>
                                        <p:attrNameLst>
                                          <p:attrName>r</p:attrName>
                                        </p:attrNameLst>
                                      </p:cBhvr>
                                    </p:animRot>
                                  </p:childTnLst>
                                </p:cTn>
                              </p:par>
                            </p:childTnLst>
                          </p:cTn>
                        </p:par>
                      </p:childTnLst>
                    </p:cTn>
                  </p:par>
                </p:childTnLst>
              </p:cTn>
              <p:nextCondLst>
                <p:cond evt="onClick" delay="0">
                  <p:tgtEl>
                    <p:spTgt spid="72"/>
                  </p:tgtEl>
                </p:cond>
              </p:nextCondLst>
            </p:seq>
            <p:seq concurrent="1" nextAc="seek">
              <p:cTn id="157" restart="whenNotActive" fill="hold" evtFilter="cancelBubble" nodeType="interactiveSeq">
                <p:stCondLst>
                  <p:cond evt="onClick" delay="0">
                    <p:tgtEl>
                      <p:spTgt spid="73"/>
                    </p:tgtEl>
                  </p:cond>
                </p:stCondLst>
                <p:endSync evt="end" delay="0">
                  <p:rtn val="all"/>
                </p:endSync>
                <p:childTnLst>
                  <p:par>
                    <p:cTn id="158" fill="hold">
                      <p:stCondLst>
                        <p:cond delay="0"/>
                      </p:stCondLst>
                      <p:childTnLst>
                        <p:par>
                          <p:cTn id="159" fill="hold">
                            <p:stCondLst>
                              <p:cond delay="0"/>
                            </p:stCondLst>
                            <p:childTnLst>
                              <p:par>
                                <p:cTn id="160" presetID="10" presetClass="exit" presetSubtype="0" fill="hold" grpId="0" nodeType="clickEffect">
                                  <p:stCondLst>
                                    <p:cond delay="0"/>
                                  </p:stCondLst>
                                  <p:childTnLst>
                                    <p:animEffect transition="out" filter="fade">
                                      <p:cBhvr>
                                        <p:cTn id="161" dur="500"/>
                                        <p:tgtEl>
                                          <p:spTgt spid="73"/>
                                        </p:tgtEl>
                                      </p:cBhvr>
                                    </p:animEffect>
                                    <p:set>
                                      <p:cBhvr>
                                        <p:cTn id="162" dur="1" fill="hold">
                                          <p:stCondLst>
                                            <p:cond delay="499"/>
                                          </p:stCondLst>
                                        </p:cTn>
                                        <p:tgtEl>
                                          <p:spTgt spid="73"/>
                                        </p:tgtEl>
                                        <p:attrNameLst>
                                          <p:attrName>style.visibility</p:attrName>
                                        </p:attrNameLst>
                                      </p:cBhvr>
                                      <p:to>
                                        <p:strVal val="hidden"/>
                                      </p:to>
                                    </p:set>
                                  </p:childTnLst>
                                </p:cTn>
                              </p:par>
                              <p:par>
                                <p:cTn id="163" presetID="10" presetClass="exit" presetSubtype="0" fill="hold" nodeType="withEffect">
                                  <p:stCondLst>
                                    <p:cond delay="0"/>
                                  </p:stCondLst>
                                  <p:childTnLst>
                                    <p:animEffect transition="out" filter="fade">
                                      <p:cBhvr>
                                        <p:cTn id="164" dur="500"/>
                                        <p:tgtEl>
                                          <p:spTgt spid="97"/>
                                        </p:tgtEl>
                                      </p:cBhvr>
                                    </p:animEffect>
                                    <p:set>
                                      <p:cBhvr>
                                        <p:cTn id="165" dur="1" fill="hold">
                                          <p:stCondLst>
                                            <p:cond delay="499"/>
                                          </p:stCondLst>
                                        </p:cTn>
                                        <p:tgtEl>
                                          <p:spTgt spid="97"/>
                                        </p:tgtEl>
                                        <p:attrNameLst>
                                          <p:attrName>style.visibility</p:attrName>
                                        </p:attrNameLst>
                                      </p:cBhvr>
                                      <p:to>
                                        <p:strVal val="hidden"/>
                                      </p:to>
                                    </p:set>
                                  </p:childTnLst>
                                </p:cTn>
                              </p:par>
                              <p:par>
                                <p:cTn id="166" presetID="10" presetClass="exit" presetSubtype="0" fill="hold" nodeType="withEffect">
                                  <p:stCondLst>
                                    <p:cond delay="0"/>
                                  </p:stCondLst>
                                  <p:childTnLst>
                                    <p:animEffect transition="out" filter="fade">
                                      <p:cBhvr>
                                        <p:cTn id="167" dur="500"/>
                                        <p:tgtEl>
                                          <p:spTgt spid="96"/>
                                        </p:tgtEl>
                                      </p:cBhvr>
                                    </p:animEffect>
                                    <p:set>
                                      <p:cBhvr>
                                        <p:cTn id="168" dur="1" fill="hold">
                                          <p:stCondLst>
                                            <p:cond delay="499"/>
                                          </p:stCondLst>
                                        </p:cTn>
                                        <p:tgtEl>
                                          <p:spTgt spid="96"/>
                                        </p:tgtEl>
                                        <p:attrNameLst>
                                          <p:attrName>style.visibility</p:attrName>
                                        </p:attrNameLst>
                                      </p:cBhvr>
                                      <p:to>
                                        <p:strVal val="hidden"/>
                                      </p:to>
                                    </p:set>
                                  </p:childTnLst>
                                </p:cTn>
                              </p:par>
                              <p:par>
                                <p:cTn id="169" presetID="1" presetClass="mediacall" presetSubtype="0" fill="hold" nodeType="withEffect">
                                  <p:stCondLst>
                                    <p:cond delay="500"/>
                                  </p:stCondLst>
                                  <p:childTnLst>
                                    <p:cmd type="call" cmd="playFrom(0.0)">
                                      <p:cBhvr>
                                        <p:cTn id="170" dur="653" fill="hold"/>
                                        <p:tgtEl>
                                          <p:spTgt spid="39"/>
                                        </p:tgtEl>
                                      </p:cBhvr>
                                    </p:cmd>
                                  </p:childTnLst>
                                </p:cTn>
                              </p:par>
                            </p:childTnLst>
                          </p:cTn>
                        </p:par>
                        <p:par>
                          <p:cTn id="171" fill="hold">
                            <p:stCondLst>
                              <p:cond delay="1153"/>
                            </p:stCondLst>
                            <p:childTnLst>
                              <p:par>
                                <p:cTn id="172" presetID="1" presetClass="entr" presetSubtype="0" fill="hold" nodeType="afterEffect">
                                  <p:stCondLst>
                                    <p:cond delay="500"/>
                                  </p:stCondLst>
                                  <p:childTnLst>
                                    <p:set>
                                      <p:cBhvr>
                                        <p:cTn id="173" dur="1" fill="hold">
                                          <p:stCondLst>
                                            <p:cond delay="0"/>
                                          </p:stCondLst>
                                        </p:cTn>
                                        <p:tgtEl>
                                          <p:spTgt spid="100"/>
                                        </p:tgtEl>
                                        <p:attrNameLst>
                                          <p:attrName>style.visibility</p:attrName>
                                        </p:attrNameLst>
                                      </p:cBhvr>
                                      <p:to>
                                        <p:strVal val="visible"/>
                                      </p:to>
                                    </p:set>
                                  </p:childTnLst>
                                </p:cTn>
                              </p:par>
                              <p:par>
                                <p:cTn id="174" presetID="42" presetClass="path" presetSubtype="0" accel="50000" decel="50000" fill="hold" nodeType="withEffect">
                                  <p:stCondLst>
                                    <p:cond delay="500"/>
                                  </p:stCondLst>
                                  <p:childTnLst>
                                    <p:animMotion origin="layout" path="M -0.05426 0.02315 L 4.86111E-6 -2.96296E-6 " pathEditMode="relative" rAng="0" ptsTypes="AA">
                                      <p:cBhvr>
                                        <p:cTn id="175" dur="1500" fill="hold"/>
                                        <p:tgtEl>
                                          <p:spTgt spid="100"/>
                                        </p:tgtEl>
                                        <p:attrNameLst>
                                          <p:attrName>ppt_x</p:attrName>
                                          <p:attrName>ppt_y</p:attrName>
                                        </p:attrNameLst>
                                      </p:cBhvr>
                                      <p:rCtr x="2713" y="-1157"/>
                                    </p:animMotion>
                                  </p:childTnLst>
                                </p:cTn>
                              </p:par>
                              <p:par>
                                <p:cTn id="176" presetID="1" presetClass="mediacall" presetSubtype="0" fill="hold" nodeType="withEffect">
                                  <p:stCondLst>
                                    <p:cond delay="1000"/>
                                  </p:stCondLst>
                                  <p:childTnLst>
                                    <p:cmd type="call" cmd="playFrom(0.0)">
                                      <p:cBhvr>
                                        <p:cTn id="177" dur="648" fill="hold"/>
                                        <p:tgtEl>
                                          <p:spTgt spid="36"/>
                                        </p:tgtEl>
                                      </p:cBhvr>
                                    </p:cmd>
                                  </p:childTnLst>
                                </p:cTn>
                              </p:par>
                              <p:par>
                                <p:cTn id="178" presetID="8" presetClass="emph" presetSubtype="0" fill="hold" nodeType="withEffect">
                                  <p:stCondLst>
                                    <p:cond delay="1000"/>
                                  </p:stCondLst>
                                  <p:childTnLst>
                                    <p:animRot by="-3600000">
                                      <p:cBhvr>
                                        <p:cTn id="179" dur="750" fill="hold"/>
                                        <p:tgtEl>
                                          <p:spTgt spid="100"/>
                                        </p:tgtEl>
                                        <p:attrNameLst>
                                          <p:attrName>r</p:attrName>
                                        </p:attrNameLst>
                                      </p:cBhvr>
                                    </p:animRot>
                                  </p:childTnLst>
                                </p:cTn>
                              </p:par>
                              <p:par>
                                <p:cTn id="180" presetID="2" presetClass="entr" presetSubtype="4" fill="hold" nodeType="withEffect">
                                  <p:stCondLst>
                                    <p:cond delay="500"/>
                                  </p:stCondLst>
                                  <p:childTnLst>
                                    <p:set>
                                      <p:cBhvr>
                                        <p:cTn id="181" dur="1" fill="hold">
                                          <p:stCondLst>
                                            <p:cond delay="0"/>
                                          </p:stCondLst>
                                        </p:cTn>
                                        <p:tgtEl>
                                          <p:spTgt spid="20"/>
                                        </p:tgtEl>
                                        <p:attrNameLst>
                                          <p:attrName>style.visibility</p:attrName>
                                        </p:attrNameLst>
                                      </p:cBhvr>
                                      <p:to>
                                        <p:strVal val="visible"/>
                                      </p:to>
                                    </p:set>
                                    <p:anim calcmode="lin" valueType="num">
                                      <p:cBhvr additive="base">
                                        <p:cTn id="182" dur="500" fill="hold"/>
                                        <p:tgtEl>
                                          <p:spTgt spid="20"/>
                                        </p:tgtEl>
                                        <p:attrNameLst>
                                          <p:attrName>ppt_x</p:attrName>
                                        </p:attrNameLst>
                                      </p:cBhvr>
                                      <p:tavLst>
                                        <p:tav tm="0">
                                          <p:val>
                                            <p:strVal val="#ppt_x"/>
                                          </p:val>
                                        </p:tav>
                                        <p:tav tm="100000">
                                          <p:val>
                                            <p:strVal val="#ppt_x"/>
                                          </p:val>
                                        </p:tav>
                                      </p:tavLst>
                                    </p:anim>
                                    <p:anim calcmode="lin" valueType="num">
                                      <p:cBhvr additive="base">
                                        <p:cTn id="183" dur="500" fill="hold"/>
                                        <p:tgtEl>
                                          <p:spTgt spid="20"/>
                                        </p:tgtEl>
                                        <p:attrNameLst>
                                          <p:attrName>ppt_y</p:attrName>
                                        </p:attrNameLst>
                                      </p:cBhvr>
                                      <p:tavLst>
                                        <p:tav tm="0">
                                          <p:val>
                                            <p:strVal val="1+#ppt_h/2"/>
                                          </p:val>
                                        </p:tav>
                                        <p:tav tm="100000">
                                          <p:val>
                                            <p:strVal val="#ppt_y"/>
                                          </p:val>
                                        </p:tav>
                                      </p:tavLst>
                                    </p:anim>
                                  </p:childTnLst>
                                </p:cTn>
                              </p:par>
                            </p:childTnLst>
                          </p:cTn>
                        </p:par>
                        <p:par>
                          <p:cTn id="184" fill="hold">
                            <p:stCondLst>
                              <p:cond delay="3153"/>
                            </p:stCondLst>
                            <p:childTnLst>
                              <p:par>
                                <p:cTn id="185" presetID="1" presetClass="exit" presetSubtype="0" fill="hold" nodeType="afterEffect">
                                  <p:stCondLst>
                                    <p:cond delay="0"/>
                                  </p:stCondLst>
                                  <p:childTnLst>
                                    <p:set>
                                      <p:cBhvr>
                                        <p:cTn id="186" dur="1" fill="hold">
                                          <p:stCondLst>
                                            <p:cond delay="0"/>
                                          </p:stCondLst>
                                        </p:cTn>
                                        <p:tgtEl>
                                          <p:spTgt spid="41"/>
                                        </p:tgtEl>
                                        <p:attrNameLst>
                                          <p:attrName>style.visibility</p:attrName>
                                        </p:attrNameLst>
                                      </p:cBhvr>
                                      <p:to>
                                        <p:strVal val="hidden"/>
                                      </p:to>
                                    </p:set>
                                  </p:childTnLst>
                                </p:cTn>
                              </p:par>
                              <p:par>
                                <p:cTn id="187" presetID="42" presetClass="path" presetSubtype="0" repeatCount="indefinite" accel="50000" decel="50000" autoRev="1" fill="hold" nodeType="withEffect">
                                  <p:stCondLst>
                                    <p:cond delay="1500"/>
                                  </p:stCondLst>
                                  <p:childTnLst>
                                    <p:animMotion origin="layout" path="M 3.68056E-6 -4.32099E-7 L 0.00021 0.01678 " pathEditMode="relative" rAng="0" ptsTypes="AA">
                                      <p:cBhvr>
                                        <p:cTn id="188" dur="1500" fill="hold"/>
                                        <p:tgtEl>
                                          <p:spTgt spid="100"/>
                                        </p:tgtEl>
                                        <p:attrNameLst>
                                          <p:attrName>ppt_x</p:attrName>
                                          <p:attrName>ppt_y</p:attrName>
                                        </p:attrNameLst>
                                      </p:cBhvr>
                                      <p:rCtr x="11" y="829"/>
                                    </p:animMotion>
                                  </p:childTnLst>
                                </p:cTn>
                              </p:par>
                              <p:par>
                                <p:cTn id="189" presetID="1" presetClass="exit" presetSubtype="0" fill="hold" nodeType="withEffect">
                                  <p:stCondLst>
                                    <p:cond delay="0"/>
                                  </p:stCondLst>
                                  <p:childTnLst>
                                    <p:set>
                                      <p:cBhvr>
                                        <p:cTn id="190" dur="1" fill="hold">
                                          <p:stCondLst>
                                            <p:cond delay="0"/>
                                          </p:stCondLst>
                                        </p:cTn>
                                        <p:tgtEl>
                                          <p:spTgt spid="42"/>
                                        </p:tgtEl>
                                        <p:attrNameLst>
                                          <p:attrName>style.visibility</p:attrName>
                                        </p:attrNameLst>
                                      </p:cBhvr>
                                      <p:to>
                                        <p:strVal val="hidden"/>
                                      </p:to>
                                    </p:set>
                                  </p:childTnLst>
                                </p:cTn>
                              </p:par>
                              <p:par>
                                <p:cTn id="191" presetID="1" presetClass="entr" presetSubtype="0" fill="hold" nodeType="withEffect">
                                  <p:stCondLst>
                                    <p:cond delay="0"/>
                                  </p:stCondLst>
                                  <p:childTnLst>
                                    <p:set>
                                      <p:cBhvr>
                                        <p:cTn id="192" dur="1" fill="hold">
                                          <p:stCondLst>
                                            <p:cond delay="0"/>
                                          </p:stCondLst>
                                        </p:cTn>
                                        <p:tgtEl>
                                          <p:spTgt spid="43"/>
                                        </p:tgtEl>
                                        <p:attrNameLst>
                                          <p:attrName>style.visibility</p:attrName>
                                        </p:attrNameLst>
                                      </p:cBhvr>
                                      <p:to>
                                        <p:strVal val="visible"/>
                                      </p:to>
                                    </p:set>
                                  </p:childTnLst>
                                </p:cTn>
                              </p:par>
                              <p:par>
                                <p:cTn id="193" presetID="1" presetClass="mediacall" presetSubtype="0" fill="hold" nodeType="withEffect">
                                  <p:stCondLst>
                                    <p:cond delay="0"/>
                                  </p:stCondLst>
                                  <p:childTnLst>
                                    <p:cmd type="call" cmd="playFrom(0.0)">
                                      <p:cBhvr>
                                        <p:cTn id="194" dur="1311" fill="hold"/>
                                        <p:tgtEl>
                                          <p:spTgt spid="35"/>
                                        </p:tgtEl>
                                      </p:cBhvr>
                                    </p:cmd>
                                  </p:childTnLst>
                                </p:cTn>
                              </p:par>
                              <p:par>
                                <p:cTn id="195" presetID="10" presetClass="exit" presetSubtype="0" fill="hold" nodeType="withEffect">
                                  <p:stCondLst>
                                    <p:cond delay="250"/>
                                  </p:stCondLst>
                                  <p:childTnLst>
                                    <p:animEffect transition="out" filter="fade">
                                      <p:cBhvr>
                                        <p:cTn id="196" dur="500"/>
                                        <p:tgtEl>
                                          <p:spTgt spid="103"/>
                                        </p:tgtEl>
                                      </p:cBhvr>
                                    </p:animEffect>
                                    <p:set>
                                      <p:cBhvr>
                                        <p:cTn id="197" dur="1" fill="hold">
                                          <p:stCondLst>
                                            <p:cond delay="499"/>
                                          </p:stCondLst>
                                        </p:cTn>
                                        <p:tgtEl>
                                          <p:spTgt spid="103"/>
                                        </p:tgtEl>
                                        <p:attrNameLst>
                                          <p:attrName>style.visibility</p:attrName>
                                        </p:attrNameLst>
                                      </p:cBhvr>
                                      <p:to>
                                        <p:strVal val="hidden"/>
                                      </p:to>
                                    </p:set>
                                  </p:childTnLst>
                                </p:cTn>
                              </p:par>
                              <p:par>
                                <p:cTn id="198" presetID="10" presetClass="exit" presetSubtype="0" fill="hold" nodeType="withEffect">
                                  <p:stCondLst>
                                    <p:cond delay="250"/>
                                  </p:stCondLst>
                                  <p:childTnLst>
                                    <p:animEffect transition="out" filter="fade">
                                      <p:cBhvr>
                                        <p:cTn id="199" dur="500"/>
                                        <p:tgtEl>
                                          <p:spTgt spid="48"/>
                                        </p:tgtEl>
                                      </p:cBhvr>
                                    </p:animEffect>
                                    <p:set>
                                      <p:cBhvr>
                                        <p:cTn id="200" dur="1" fill="hold">
                                          <p:stCondLst>
                                            <p:cond delay="499"/>
                                          </p:stCondLst>
                                        </p:cTn>
                                        <p:tgtEl>
                                          <p:spTgt spid="48"/>
                                        </p:tgtEl>
                                        <p:attrNameLst>
                                          <p:attrName>style.visibility</p:attrName>
                                        </p:attrNameLst>
                                      </p:cBhvr>
                                      <p:to>
                                        <p:strVal val="hidden"/>
                                      </p:to>
                                    </p:set>
                                  </p:childTnLst>
                                </p:cTn>
                              </p:par>
                              <p:par>
                                <p:cTn id="201" presetID="10" presetClass="exit" presetSubtype="0" fill="hold" nodeType="withEffect">
                                  <p:stCondLst>
                                    <p:cond delay="250"/>
                                  </p:stCondLst>
                                  <p:childTnLst>
                                    <p:animEffect transition="out" filter="fade">
                                      <p:cBhvr>
                                        <p:cTn id="202" dur="500"/>
                                        <p:tgtEl>
                                          <p:spTgt spid="45"/>
                                        </p:tgtEl>
                                      </p:cBhvr>
                                    </p:animEffect>
                                    <p:set>
                                      <p:cBhvr>
                                        <p:cTn id="203" dur="1" fill="hold">
                                          <p:stCondLst>
                                            <p:cond delay="499"/>
                                          </p:stCondLst>
                                        </p:cTn>
                                        <p:tgtEl>
                                          <p:spTgt spid="45"/>
                                        </p:tgtEl>
                                        <p:attrNameLst>
                                          <p:attrName>style.visibility</p:attrName>
                                        </p:attrNameLst>
                                      </p:cBhvr>
                                      <p:to>
                                        <p:strVal val="hidden"/>
                                      </p:to>
                                    </p:set>
                                  </p:childTnLst>
                                </p:cTn>
                              </p:par>
                            </p:childTnLst>
                          </p:cTn>
                        </p:par>
                      </p:childTnLst>
                    </p:cTn>
                  </p:par>
                </p:childTnLst>
              </p:cTn>
              <p:nextCondLst>
                <p:cond evt="onClick" delay="0">
                  <p:tgtEl>
                    <p:spTgt spid="73"/>
                  </p:tgtEl>
                </p:cond>
              </p:nextCondLst>
            </p:seq>
          </p:childTnLst>
        </p:cTn>
      </p:par>
    </p:tnLst>
    <p:bldLst>
      <p:bldP spid="69" grpId="0" animBg="1"/>
      <p:bldP spid="70" grpId="0" animBg="1"/>
      <p:bldP spid="71" grpId="0" animBg="1"/>
      <p:bldP spid="72" grpId="0" animBg="1"/>
      <p:bldP spid="7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Hidden Bear Trigger"/>
          <p:cNvSpPr/>
          <p:nvPr/>
        </p:nvSpPr>
        <p:spPr>
          <a:xfrm>
            <a:off x="3599501" y="4413250"/>
            <a:ext cx="810099" cy="8135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Back Grass"/>
          <p:cNvSpPr/>
          <p:nvPr/>
        </p:nvSpPr>
        <p:spPr>
          <a:xfrm>
            <a:off x="-28239" y="3898900"/>
            <a:ext cx="14658639" cy="4330700"/>
          </a:xfrm>
          <a:prstGeom prst="rect">
            <a:avLst/>
          </a:prstGeom>
          <a:gradFill flip="none" rotWithShape="1">
            <a:gsLst>
              <a:gs pos="0">
                <a:srgbClr val="2C6129">
                  <a:lumMod val="100000"/>
                </a:srgbClr>
              </a:gs>
              <a:gs pos="50000">
                <a:srgbClr val="4E953B"/>
              </a:gs>
              <a:gs pos="100000">
                <a:srgbClr val="5FBC58"/>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Sky and Clouds"/>
          <p:cNvPicPr>
            <a:picLocks noChangeAspect="1"/>
          </p:cNvPicPr>
          <p:nvPr/>
        </p:nvPicPr>
        <p:blipFill rotWithShape="1">
          <a:blip r:embed="rId16" cstate="print">
            <a:extLst>
              <a:ext uri="{28A0092B-C50C-407E-A947-70E740481C1C}">
                <a14:useLocalDpi xmlns:a14="http://schemas.microsoft.com/office/drawing/2010/main" val="0"/>
              </a:ext>
            </a:extLst>
          </a:blip>
          <a:srcRect t="14818" b="43216"/>
          <a:stretch/>
        </p:blipFill>
        <p:spPr>
          <a:xfrm>
            <a:off x="-28238" y="0"/>
            <a:ext cx="14658638" cy="3898900"/>
          </a:xfrm>
          <a:prstGeom prst="rect">
            <a:avLst/>
          </a:prstGeom>
        </p:spPr>
      </p:pic>
      <p:pic>
        <p:nvPicPr>
          <p:cNvPr id="64" name="Black bear breath.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1569158" y="8881197"/>
            <a:ext cx="487363" cy="487363"/>
          </a:xfrm>
          <a:prstGeom prst="rect">
            <a:avLst/>
          </a:prstGeom>
        </p:spPr>
      </p:pic>
      <p:pic>
        <p:nvPicPr>
          <p:cNvPr id="35" name="Black Bear Sad.mp3">
            <a:hlinkClick r:id="" action="ppaction://media"/>
          </p:cNvPr>
          <p:cNvPicPr>
            <a:picLocks noChangeAspect="1"/>
          </p:cNvPicPr>
          <p:nvPr>
            <a:audioFile r:link="rId3"/>
            <p:extLst>
              <p:ext uri="{DAA4B4D4-6D71-4841-9C94-3DE7FCFB9230}">
                <p14:media xmlns:p14="http://schemas.microsoft.com/office/powerpoint/2010/main" r:embed="rId4">
                  <p14:trim st="464.2218" end="732.2261999999999"/>
                </p14:media>
              </p:ext>
            </p:extLst>
          </p:nvPr>
        </p:nvPicPr>
        <p:blipFill>
          <a:blip r:embed="rId17"/>
          <a:stretch>
            <a:fillRect/>
          </a:stretch>
        </p:blipFill>
        <p:spPr>
          <a:xfrm>
            <a:off x="4608080" y="8882941"/>
            <a:ext cx="487363" cy="487363"/>
          </a:xfrm>
          <a:prstGeom prst="rect">
            <a:avLst/>
          </a:prstGeom>
        </p:spPr>
      </p:pic>
      <p:pic>
        <p:nvPicPr>
          <p:cNvPr id="36" name="worm squeak.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5866205" y="8931750"/>
            <a:ext cx="487363" cy="487363"/>
          </a:xfrm>
          <a:prstGeom prst="rect">
            <a:avLst/>
          </a:prstGeom>
        </p:spPr>
      </p:pic>
      <p:pic>
        <p:nvPicPr>
          <p:cNvPr id="33" name="crunching grass.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7"/>
          <a:stretch>
            <a:fillRect/>
          </a:stretch>
        </p:blipFill>
        <p:spPr>
          <a:xfrm>
            <a:off x="3190337" y="8881198"/>
            <a:ext cx="487363" cy="487363"/>
          </a:xfrm>
          <a:prstGeom prst="rect">
            <a:avLst/>
          </a:prstGeom>
        </p:spPr>
      </p:pic>
      <p:pic>
        <p:nvPicPr>
          <p:cNvPr id="39" name="biting-an-appl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8"/>
          <a:stretch>
            <a:fillRect/>
          </a:stretch>
        </p:blipFill>
        <p:spPr>
          <a:xfrm>
            <a:off x="2218530" y="9636918"/>
            <a:ext cx="487363" cy="487363"/>
          </a:xfrm>
          <a:prstGeom prst="rect">
            <a:avLst/>
          </a:prstGeom>
        </p:spPr>
      </p:pic>
      <p:pic>
        <p:nvPicPr>
          <p:cNvPr id="15" name="ball drop.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17"/>
          <a:stretch>
            <a:fillRect/>
          </a:stretch>
        </p:blipFill>
        <p:spPr>
          <a:xfrm>
            <a:off x="3517187" y="9636917"/>
            <a:ext cx="487363" cy="487363"/>
          </a:xfrm>
          <a:prstGeom prst="rect">
            <a:avLst/>
          </a:prstGeom>
        </p:spPr>
      </p:pic>
      <p:pic>
        <p:nvPicPr>
          <p:cNvPr id="16" name="harp glissando up.mp3">
            <a:hlinkClick r:id="" action="ppaction://media"/>
          </p:cNvPr>
          <p:cNvPicPr>
            <a:picLocks noChangeAspect="1"/>
          </p:cNvPicPr>
          <p:nvPr>
            <a:audioFile r:link="rId3"/>
            <p:extLst>
              <p:ext uri="{DAA4B4D4-6D71-4841-9C94-3DE7FCFB9230}">
                <p14:media xmlns:p14="http://schemas.microsoft.com/office/powerpoint/2010/main" r:embed="rId13">
                  <p14:trim end="500.816"/>
                  <p14:fade out="100"/>
                </p14:media>
              </p:ext>
            </p:extLst>
          </p:nvPr>
        </p:nvPicPr>
        <p:blipFill>
          <a:blip r:embed="rId17"/>
          <a:stretch>
            <a:fillRect/>
          </a:stretch>
        </p:blipFill>
        <p:spPr>
          <a:xfrm>
            <a:off x="4707334" y="9636918"/>
            <a:ext cx="487363" cy="487363"/>
          </a:xfrm>
          <a:prstGeom prst="rect">
            <a:avLst/>
          </a:prstGeom>
        </p:spPr>
      </p:pic>
      <p:pic>
        <p:nvPicPr>
          <p:cNvPr id="124" name="Background Trees 2"/>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459858" y="699826"/>
            <a:ext cx="16697010" cy="3478998"/>
          </a:xfrm>
          <a:prstGeom prst="rect">
            <a:avLst/>
          </a:prstGeom>
        </p:spPr>
      </p:pic>
      <p:pic>
        <p:nvPicPr>
          <p:cNvPr id="4" name="Background Trees 1"/>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889638" y="543287"/>
            <a:ext cx="17491018" cy="4549259"/>
          </a:xfrm>
          <a:prstGeom prst="rect">
            <a:avLst/>
          </a:prstGeom>
        </p:spPr>
      </p:pic>
      <p:pic>
        <p:nvPicPr>
          <p:cNvPr id="20" name="Sorry Sign (Top)"/>
          <p:cNvPicPr>
            <a:picLocks noChangeAspect="1"/>
          </p:cNvPicPr>
          <p:nvPr/>
        </p:nvPicPr>
        <p:blipFill rotWithShape="1">
          <a:blip r:embed="rId21" cstate="print">
            <a:extLst>
              <a:ext uri="{28A0092B-C50C-407E-A947-70E740481C1C}">
                <a14:useLocalDpi xmlns:a14="http://schemas.microsoft.com/office/drawing/2010/main" val="0"/>
              </a:ext>
            </a:extLst>
          </a:blip>
          <a:srcRect b="9243"/>
          <a:stretch/>
        </p:blipFill>
        <p:spPr>
          <a:xfrm>
            <a:off x="5799673" y="-644236"/>
            <a:ext cx="2977695" cy="3629263"/>
          </a:xfrm>
          <a:prstGeom prst="rect">
            <a:avLst/>
          </a:prstGeom>
        </p:spPr>
      </p:pic>
      <p:pic>
        <p:nvPicPr>
          <p:cNvPr id="99" name="Bad Apple Back"/>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6379642" y="573196"/>
            <a:ext cx="1824274" cy="1876396"/>
          </a:xfrm>
          <a:prstGeom prst="rect">
            <a:avLst/>
          </a:prstGeom>
        </p:spPr>
      </p:pic>
      <p:pic>
        <p:nvPicPr>
          <p:cNvPr id="100" name="Worm"/>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rot="3152873">
            <a:off x="7571657" y="1005866"/>
            <a:ext cx="897515" cy="623452"/>
          </a:xfrm>
          <a:prstGeom prst="rect">
            <a:avLst/>
          </a:prstGeom>
          <a:effectLst>
            <a:outerShdw blurRad="50800" dist="38100" dir="2700000" algn="tl" rotWithShape="0">
              <a:prstClr val="black">
                <a:alpha val="40000"/>
              </a:prstClr>
            </a:outerShdw>
          </a:effectLst>
        </p:spPr>
      </p:pic>
      <p:pic>
        <p:nvPicPr>
          <p:cNvPr id="101" name="Bad Apple Front"/>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6379642" y="573196"/>
            <a:ext cx="1824274" cy="1876396"/>
          </a:xfrm>
          <a:prstGeom prst="rect">
            <a:avLst/>
          </a:prstGeom>
        </p:spPr>
      </p:pic>
      <p:pic>
        <p:nvPicPr>
          <p:cNvPr id="92" name="Tree 3"/>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9401133" y="-764754"/>
            <a:ext cx="5733399" cy="6987754"/>
          </a:xfrm>
          <a:prstGeom prst="rect">
            <a:avLst/>
          </a:prstGeom>
        </p:spPr>
      </p:pic>
      <p:pic>
        <p:nvPicPr>
          <p:cNvPr id="90" name="Tree 2"/>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4390829" y="-764754"/>
            <a:ext cx="5733399" cy="6987754"/>
          </a:xfrm>
          <a:prstGeom prst="rect">
            <a:avLst/>
          </a:prstGeom>
        </p:spPr>
      </p:pic>
      <p:pic>
        <p:nvPicPr>
          <p:cNvPr id="17" name="Tree 1"/>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625256" y="-764754"/>
            <a:ext cx="5733399" cy="6987754"/>
          </a:xfrm>
          <a:prstGeom prst="rect">
            <a:avLst/>
          </a:prstGeom>
        </p:spPr>
      </p:pic>
      <p:pic>
        <p:nvPicPr>
          <p:cNvPr id="103" name="Gold Apple 1"/>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1564904" y="596994"/>
            <a:ext cx="1470025" cy="1828800"/>
          </a:xfrm>
          <a:prstGeom prst="rect">
            <a:avLst/>
          </a:prstGeom>
          <a:effectLst>
            <a:outerShdw blurRad="50800" dist="38100" dir="2700000" algn="tl" rotWithShape="0">
              <a:prstClr val="black">
                <a:alpha val="40000"/>
              </a:prstClr>
            </a:outerShdw>
          </a:effectLst>
        </p:spPr>
      </p:pic>
      <p:pic>
        <p:nvPicPr>
          <p:cNvPr id="104" name="Red Apple 3"/>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11574560" y="596994"/>
            <a:ext cx="1488144" cy="1828800"/>
          </a:xfrm>
          <a:prstGeom prst="rect">
            <a:avLst/>
          </a:prstGeom>
          <a:effectLst>
            <a:outerShdw blurRad="50800" dist="38100" dir="2700000" algn="tl" rotWithShape="0">
              <a:prstClr val="black">
                <a:alpha val="40000"/>
              </a:prstClr>
            </a:outerShdw>
          </a:effectLst>
        </p:spPr>
      </p:pic>
      <p:pic>
        <p:nvPicPr>
          <p:cNvPr id="51" name="Red Apple 5"/>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11554496" y="4435040"/>
            <a:ext cx="1488144" cy="1828800"/>
          </a:xfrm>
          <a:prstGeom prst="rect">
            <a:avLst/>
          </a:prstGeom>
          <a:effectLst>
            <a:outerShdw blurRad="50800" dist="38100" dir="2700000" algn="tl" rotWithShape="0">
              <a:prstClr val="black">
                <a:alpha val="40000"/>
              </a:prstClr>
            </a:outerShdw>
          </a:effectLst>
        </p:spPr>
      </p:pic>
      <p:pic>
        <p:nvPicPr>
          <p:cNvPr id="49" name="Red Apple 4"/>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6557009" y="4442724"/>
            <a:ext cx="1488144" cy="1828800"/>
          </a:xfrm>
          <a:prstGeom prst="rect">
            <a:avLst/>
          </a:prstGeom>
          <a:effectLst>
            <a:outerShdw blurRad="50800" dist="38100" dir="2700000" algn="tl" rotWithShape="0">
              <a:prstClr val="black">
                <a:alpha val="40000"/>
              </a:prstClr>
            </a:outerShdw>
          </a:effectLst>
        </p:spPr>
      </p:pic>
      <p:pic>
        <p:nvPicPr>
          <p:cNvPr id="96" name="Tree 5"/>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9401133" y="3058477"/>
            <a:ext cx="5733399" cy="6987754"/>
          </a:xfrm>
          <a:prstGeom prst="rect">
            <a:avLst/>
          </a:prstGeom>
        </p:spPr>
      </p:pic>
      <p:pic>
        <p:nvPicPr>
          <p:cNvPr id="94" name="Tree 4"/>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4390829" y="3058477"/>
            <a:ext cx="5733399" cy="6987754"/>
          </a:xfrm>
          <a:prstGeom prst="rect">
            <a:avLst/>
          </a:prstGeom>
        </p:spPr>
      </p:pic>
      <p:pic>
        <p:nvPicPr>
          <p:cNvPr id="40" name="Bear Walk 2"/>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1475291" y="5248532"/>
            <a:ext cx="4826960" cy="3153514"/>
          </a:xfrm>
          <a:prstGeom prst="rect">
            <a:avLst/>
          </a:prstGeom>
          <a:effectLst>
            <a:outerShdw blurRad="50800" dist="38100" dir="2700000" algn="tl" rotWithShape="0">
              <a:prstClr val="black">
                <a:alpha val="40000"/>
              </a:prstClr>
            </a:outerShdw>
          </a:effectLst>
        </p:spPr>
      </p:pic>
      <p:pic>
        <p:nvPicPr>
          <p:cNvPr id="41" name="Bear Intro"/>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flipH="1">
            <a:off x="-665077" y="5050974"/>
            <a:ext cx="2938064" cy="3558783"/>
          </a:xfrm>
          <a:prstGeom prst="rect">
            <a:avLst/>
          </a:prstGeom>
          <a:effectLst>
            <a:outerShdw blurRad="50800" dist="38100" dir="2700000" algn="tl" rotWithShape="0">
              <a:prstClr val="black">
                <a:alpha val="40000"/>
              </a:prstClr>
            </a:outerShdw>
          </a:effectLst>
        </p:spPr>
      </p:pic>
      <p:pic>
        <p:nvPicPr>
          <p:cNvPr id="42" name="Bear Happy"/>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93159" y="4535046"/>
            <a:ext cx="2219726" cy="4003434"/>
          </a:xfrm>
          <a:prstGeom prst="rect">
            <a:avLst/>
          </a:prstGeom>
          <a:effectLst>
            <a:outerShdw blurRad="50800" dist="38100" dir="2700000" algn="tl" rotWithShape="0">
              <a:prstClr val="black">
                <a:alpha val="40000"/>
              </a:prstClr>
            </a:outerShdw>
          </a:effectLst>
        </p:spPr>
      </p:pic>
      <p:pic>
        <p:nvPicPr>
          <p:cNvPr id="43" name="Bear Sad"/>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flipH="1">
            <a:off x="-1200331" y="6106150"/>
            <a:ext cx="4421517" cy="2332781"/>
          </a:xfrm>
          <a:prstGeom prst="rect">
            <a:avLst/>
          </a:prstGeom>
          <a:effectLst>
            <a:outerShdw blurRad="50800" dist="38100" dir="2700000" algn="tl" rotWithShape="0">
              <a:prstClr val="black">
                <a:alpha val="40000"/>
              </a:prstClr>
            </a:outerShdw>
          </a:effectLst>
        </p:spPr>
      </p:pic>
      <p:pic>
        <p:nvPicPr>
          <p:cNvPr id="13" name="Wooden Sign 1"/>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0936" y="95735"/>
            <a:ext cx="4507992" cy="2944368"/>
          </a:xfrm>
          <a:prstGeom prst="rect">
            <a:avLst/>
          </a:prstGeom>
        </p:spPr>
      </p:pic>
      <p:pic>
        <p:nvPicPr>
          <p:cNvPr id="91" name="Wooden Sign 2"/>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037021" y="95735"/>
            <a:ext cx="4507992" cy="2944368"/>
          </a:xfrm>
          <a:prstGeom prst="rect">
            <a:avLst/>
          </a:prstGeom>
        </p:spPr>
      </p:pic>
      <p:pic>
        <p:nvPicPr>
          <p:cNvPr id="93" name="Wooden Sign 3"/>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0047325" y="95735"/>
            <a:ext cx="4507992" cy="2944368"/>
          </a:xfrm>
          <a:prstGeom prst="rect">
            <a:avLst/>
          </a:prstGeom>
        </p:spPr>
      </p:pic>
      <p:pic>
        <p:nvPicPr>
          <p:cNvPr id="95" name="Wooden Sign 4"/>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037021" y="3918966"/>
            <a:ext cx="4507992" cy="2944368"/>
          </a:xfrm>
          <a:prstGeom prst="rect">
            <a:avLst/>
          </a:prstGeom>
        </p:spPr>
      </p:pic>
      <p:pic>
        <p:nvPicPr>
          <p:cNvPr id="97" name="Wooden Sign 5"/>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0047325" y="3918966"/>
            <a:ext cx="4507992" cy="2944368"/>
          </a:xfrm>
          <a:prstGeom prst="rect">
            <a:avLst/>
          </a:prstGeom>
        </p:spPr>
      </p:pic>
      <p:sp>
        <p:nvSpPr>
          <p:cNvPr id="69" name="Text Box 1"/>
          <p:cNvSpPr/>
          <p:nvPr/>
        </p:nvSpPr>
        <p:spPr>
          <a:xfrm>
            <a:off x="75106" y="129146"/>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0" name="Text Box 2"/>
          <p:cNvSpPr/>
          <p:nvPr/>
        </p:nvSpPr>
        <p:spPr>
          <a:xfrm>
            <a:off x="5095443" y="129167"/>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1" name="Text Box 3"/>
          <p:cNvSpPr/>
          <p:nvPr/>
        </p:nvSpPr>
        <p:spPr>
          <a:xfrm>
            <a:off x="10100499" y="12827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2" name="Text Box 4"/>
          <p:cNvSpPr/>
          <p:nvPr/>
        </p:nvSpPr>
        <p:spPr>
          <a:xfrm>
            <a:off x="5095443" y="395097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3" name="Text Box 5"/>
          <p:cNvSpPr/>
          <p:nvPr/>
        </p:nvSpPr>
        <p:spPr>
          <a:xfrm>
            <a:off x="10105593" y="394768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Tree>
    <p:extLst>
      <p:ext uri="{BB962C8B-B14F-4D97-AF65-F5344CB8AC3E}">
        <p14:creationId xmlns:p14="http://schemas.microsoft.com/office/powerpoint/2010/main" val="474791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1250" fill="hold"/>
                                        <p:tgtEl>
                                          <p:spTgt spid="40"/>
                                        </p:tgtEl>
                                        <p:attrNameLst>
                                          <p:attrName>ppt_x</p:attrName>
                                        </p:attrNameLst>
                                      </p:cBhvr>
                                      <p:tavLst>
                                        <p:tav tm="0">
                                          <p:val>
                                            <p:strVal val="0-#ppt_w/2"/>
                                          </p:val>
                                        </p:tav>
                                        <p:tav tm="100000">
                                          <p:val>
                                            <p:strVal val="#ppt_x"/>
                                          </p:val>
                                        </p:tav>
                                      </p:tavLst>
                                    </p:anim>
                                    <p:anim calcmode="lin" valueType="num">
                                      <p:cBhvr additive="base">
                                        <p:cTn id="8" dur="1250" fill="hold"/>
                                        <p:tgtEl>
                                          <p:spTgt spid="40"/>
                                        </p:tgtEl>
                                        <p:attrNameLst>
                                          <p:attrName>ppt_y</p:attrName>
                                        </p:attrNameLst>
                                      </p:cBhvr>
                                      <p:tavLst>
                                        <p:tav tm="0">
                                          <p:val>
                                            <p:strVal val="#ppt_y"/>
                                          </p:val>
                                        </p:tav>
                                        <p:tav tm="100000">
                                          <p:val>
                                            <p:strVal val="#ppt_y"/>
                                          </p:val>
                                        </p:tav>
                                      </p:tavLst>
                                    </p:anim>
                                  </p:childTnLst>
                                </p:cTn>
                              </p:par>
                              <p:par>
                                <p:cTn id="9" presetID="1" presetClass="mediacall" presetSubtype="0" fill="hold" nodeType="withEffect">
                                  <p:stCondLst>
                                    <p:cond delay="0"/>
                                  </p:stCondLst>
                                  <p:childTnLst>
                                    <p:cmd type="call" cmd="playFrom(0.0)">
                                      <p:cBhvr>
                                        <p:cTn id="10" dur="1750" fill="hold"/>
                                        <p:tgtEl>
                                          <p:spTgt spid="33"/>
                                        </p:tgtEl>
                                      </p:cBhvr>
                                    </p:cmd>
                                  </p:childTnLst>
                                </p:cTn>
                              </p:par>
                            </p:childTnLst>
                          </p:cTn>
                        </p:par>
                        <p:par>
                          <p:cTn id="11" fill="hold">
                            <p:stCondLst>
                              <p:cond delay="1750"/>
                            </p:stCondLst>
                            <p:childTnLst>
                              <p:par>
                                <p:cTn id="12" presetID="1" presetClass="exit" presetSubtype="0" fill="hold" nodeType="afterEffect">
                                  <p:stCondLst>
                                    <p:cond delay="0"/>
                                  </p:stCondLst>
                                  <p:childTnLst>
                                    <p:set>
                                      <p:cBhvr>
                                        <p:cTn id="13" dur="1" fill="hold">
                                          <p:stCondLst>
                                            <p:cond delay="0"/>
                                          </p:stCondLst>
                                        </p:cTn>
                                        <p:tgtEl>
                                          <p:spTgt spid="40"/>
                                        </p:tgtEl>
                                        <p:attrNameLst>
                                          <p:attrName>style.visibility</p:attrName>
                                        </p:attrNameLst>
                                      </p:cBhvr>
                                      <p:to>
                                        <p:strVal val="hidden"/>
                                      </p:to>
                                    </p:set>
                                  </p:childTnLst>
                                </p:cTn>
                              </p:par>
                              <p:par>
                                <p:cTn id="14" presetID="1" presetClass="entr" presetSubtype="0" fill="hold" nodeType="with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63636">
                <p:cTn id="16" fill="hold" display="0">
                  <p:stCondLst>
                    <p:cond delay="indefinite"/>
                  </p:stCondLst>
                  <p:endCondLst>
                    <p:cond evt="onStopAudio" delay="0">
                      <p:tgtEl>
                        <p:sldTgt/>
                      </p:tgtEl>
                    </p:cond>
                  </p:endCondLst>
                </p:cTn>
                <p:tgtEl>
                  <p:spTgt spid="39"/>
                </p:tgtEl>
              </p:cMediaNode>
            </p:audio>
            <p:audio>
              <p:cMediaNode vol="80000">
                <p:cTn id="17" fill="hold" display="0">
                  <p:stCondLst>
                    <p:cond delay="indefinite"/>
                  </p:stCondLst>
                  <p:endCondLst>
                    <p:cond evt="onStopAudio" delay="0">
                      <p:tgtEl>
                        <p:sldTgt/>
                      </p:tgtEl>
                    </p:cond>
                  </p:endCondLst>
                </p:cTn>
                <p:tgtEl>
                  <p:spTgt spid="15"/>
                </p:tgtEl>
              </p:cMediaNode>
            </p:audio>
            <p:audio>
              <p:cMediaNode vol="80000">
                <p:cTn id="18" fill="hold" display="0">
                  <p:stCondLst>
                    <p:cond delay="indefinite"/>
                  </p:stCondLst>
                  <p:endCondLst>
                    <p:cond evt="onStopAudio" delay="0">
                      <p:tgtEl>
                        <p:sldTgt/>
                      </p:tgtEl>
                    </p:cond>
                  </p:endCondLst>
                </p:cTn>
                <p:tgtEl>
                  <p:spTgt spid="16"/>
                </p:tgtEl>
              </p:cMediaNode>
            </p:audio>
            <p:audio>
              <p:cMediaNode vol="80000">
                <p:cTn id="19" fill="hold" display="0">
                  <p:stCondLst>
                    <p:cond delay="indefinite"/>
                  </p:stCondLst>
                  <p:endCondLst>
                    <p:cond evt="onStopAudio" delay="0">
                      <p:tgtEl>
                        <p:sldTgt/>
                      </p:tgtEl>
                    </p:cond>
                  </p:endCondLst>
                </p:cTn>
                <p:tgtEl>
                  <p:spTgt spid="33"/>
                </p:tgtEl>
              </p:cMediaNode>
            </p:audio>
            <p:audio>
              <p:cMediaNode vol="80000">
                <p:cTn id="20" fill="hold" display="0">
                  <p:stCondLst>
                    <p:cond delay="indefinite"/>
                  </p:stCondLst>
                  <p:endCondLst>
                    <p:cond evt="onStopAudio" delay="0">
                      <p:tgtEl>
                        <p:sldTgt/>
                      </p:tgtEl>
                    </p:cond>
                  </p:endCondLst>
                </p:cTn>
                <p:tgtEl>
                  <p:spTgt spid="36"/>
                </p:tgtEl>
              </p:cMediaNode>
            </p:audio>
            <p:audio>
              <p:cMediaNode vol="80000">
                <p:cTn id="21" fill="hold" display="0">
                  <p:stCondLst>
                    <p:cond delay="indefinite"/>
                  </p:stCondLst>
                  <p:endCondLst>
                    <p:cond evt="onStopAudio" delay="0">
                      <p:tgtEl>
                        <p:sldTgt/>
                      </p:tgtEl>
                    </p:cond>
                  </p:endCondLst>
                </p:cTn>
                <p:tgtEl>
                  <p:spTgt spid="35"/>
                </p:tgtEl>
              </p:cMediaNode>
            </p:audio>
            <p:audio>
              <p:cMediaNode vol="80000">
                <p:cTn id="22" fill="hold" display="0">
                  <p:stCondLst>
                    <p:cond delay="indefinite"/>
                  </p:stCondLst>
                  <p:endCondLst>
                    <p:cond evt="onStopAudio" delay="0">
                      <p:tgtEl>
                        <p:sldTgt/>
                      </p:tgtEl>
                    </p:cond>
                  </p:endCondLst>
                </p:cTn>
                <p:tgtEl>
                  <p:spTgt spid="64"/>
                </p:tgtEl>
              </p:cMediaNode>
            </p:audio>
            <p:seq concurrent="1" nextAc="seek">
              <p:cTn id="23" restart="whenNotActive" fill="hold" evtFilter="cancelBubble" nodeType="interactiveSeq">
                <p:stCondLst>
                  <p:cond evt="onClick" delay="0">
                    <p:tgtEl>
                      <p:spTgt spid="11"/>
                    </p:tgtEl>
                  </p:cond>
                </p:stCondLst>
                <p:endSync evt="end" delay="0">
                  <p:rtn val="all"/>
                </p:endSync>
                <p:childTnLst>
                  <p:par>
                    <p:cTn id="24" fill="hold">
                      <p:stCondLst>
                        <p:cond delay="0"/>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500"/>
                                        <p:tgtEl>
                                          <p:spTgt spid="42"/>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3"/>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seq concurrent="1" nextAc="seek">
              <p:cTn id="33" restart="whenNotActive" fill="hold" evtFilter="cancelBubble" nodeType="interactiveSeq">
                <p:stCondLst>
                  <p:cond evt="onClick" delay="0">
                    <p:tgtEl>
                      <p:spTgt spid="69"/>
                    </p:tgtEl>
                  </p:cond>
                </p:stCondLst>
                <p:endSync evt="end" delay="0">
                  <p:rtn val="all"/>
                </p:endSync>
                <p:childTnLst>
                  <p:par>
                    <p:cTn id="34" fill="hold">
                      <p:stCondLst>
                        <p:cond delay="0"/>
                      </p:stCondLst>
                      <p:childTnLst>
                        <p:par>
                          <p:cTn id="35" fill="hold">
                            <p:stCondLst>
                              <p:cond delay="0"/>
                            </p:stCondLst>
                            <p:childTnLst>
                              <p:par>
                                <p:cTn id="36" presetID="1" presetClass="mediacall" presetSubtype="0" fill="hold" nodeType="clickEffect">
                                  <p:stCondLst>
                                    <p:cond delay="0"/>
                                  </p:stCondLst>
                                  <p:childTnLst>
                                    <p:cmd type="call" cmd="playFrom(0.0)">
                                      <p:cBhvr>
                                        <p:cTn id="37" dur="2660" fill="hold"/>
                                        <p:tgtEl>
                                          <p:spTgt spid="16"/>
                                        </p:tgtEl>
                                      </p:cBhvr>
                                    </p:cmd>
                                  </p:childTnLst>
                                </p:cTn>
                              </p:par>
                              <p:par>
                                <p:cTn id="38" presetID="10" presetClass="exit" presetSubtype="0" fill="hold" grpId="0" nodeType="withEffect">
                                  <p:stCondLst>
                                    <p:cond delay="0"/>
                                  </p:stCondLst>
                                  <p:childTnLst>
                                    <p:animEffect transition="out" filter="fade">
                                      <p:cBhvr>
                                        <p:cTn id="39" dur="500"/>
                                        <p:tgtEl>
                                          <p:spTgt spid="69"/>
                                        </p:tgtEl>
                                      </p:cBhvr>
                                    </p:animEffect>
                                    <p:set>
                                      <p:cBhvr>
                                        <p:cTn id="40" dur="1" fill="hold">
                                          <p:stCondLst>
                                            <p:cond delay="499"/>
                                          </p:stCondLst>
                                        </p:cTn>
                                        <p:tgtEl>
                                          <p:spTgt spid="69"/>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13"/>
                                        </p:tgtEl>
                                      </p:cBhvr>
                                    </p:animEffect>
                                    <p:set>
                                      <p:cBhvr>
                                        <p:cTn id="43" dur="1" fill="hold">
                                          <p:stCondLst>
                                            <p:cond delay="499"/>
                                          </p:stCondLst>
                                        </p:cTn>
                                        <p:tgtEl>
                                          <p:spTgt spid="13"/>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17"/>
                                        </p:tgtEl>
                                      </p:cBhvr>
                                    </p:animEffect>
                                    <p:set>
                                      <p:cBhvr>
                                        <p:cTn id="46" dur="1" fill="hold">
                                          <p:stCondLst>
                                            <p:cond delay="499"/>
                                          </p:stCondLst>
                                        </p:cTn>
                                        <p:tgtEl>
                                          <p:spTgt spid="17"/>
                                        </p:tgtEl>
                                        <p:attrNameLst>
                                          <p:attrName>style.visibility</p:attrName>
                                        </p:attrNameLst>
                                      </p:cBhvr>
                                      <p:to>
                                        <p:strVal val="hidden"/>
                                      </p:to>
                                    </p:set>
                                  </p:childTnLst>
                                </p:cTn>
                              </p:par>
                            </p:childTnLst>
                          </p:cTn>
                        </p:par>
                        <p:par>
                          <p:cTn id="47" fill="hold">
                            <p:stCondLst>
                              <p:cond delay="2660"/>
                            </p:stCondLst>
                            <p:childTnLst>
                              <p:par>
                                <p:cTn id="48" presetID="1" presetClass="exit" presetSubtype="0" fill="hold" nodeType="afterEffect">
                                  <p:stCondLst>
                                    <p:cond delay="0"/>
                                  </p:stCondLst>
                                  <p:childTnLst>
                                    <p:set>
                                      <p:cBhvr>
                                        <p:cTn id="49" dur="1" fill="hold">
                                          <p:stCondLst>
                                            <p:cond delay="0"/>
                                          </p:stCondLst>
                                        </p:cTn>
                                        <p:tgtEl>
                                          <p:spTgt spid="41"/>
                                        </p:tgtEl>
                                        <p:attrNameLst>
                                          <p:attrName>style.visibility</p:attrName>
                                        </p:attrNameLst>
                                      </p:cBhvr>
                                      <p:to>
                                        <p:strVal val="hidden"/>
                                      </p:to>
                                    </p:set>
                                  </p:childTnLst>
                                </p:cTn>
                              </p:par>
                              <p:par>
                                <p:cTn id="50" presetID="1" presetClass="exit" presetSubtype="0" fill="hold" nodeType="withEffect">
                                  <p:stCondLst>
                                    <p:cond delay="0"/>
                                  </p:stCondLst>
                                  <p:childTnLst>
                                    <p:set>
                                      <p:cBhvr>
                                        <p:cTn id="51" dur="1" fill="hold">
                                          <p:stCondLst>
                                            <p:cond delay="0"/>
                                          </p:stCondLst>
                                        </p:cTn>
                                        <p:tgtEl>
                                          <p:spTgt spid="43"/>
                                        </p:tgtEl>
                                        <p:attrNameLst>
                                          <p:attrName>style.visibility</p:attrName>
                                        </p:attrNameLst>
                                      </p:cBhvr>
                                      <p:to>
                                        <p:strVal val="hidden"/>
                                      </p:to>
                                    </p:set>
                                  </p:childTnLst>
                                </p:cTn>
                              </p:par>
                              <p:par>
                                <p:cTn id="52" presetID="1" presetClass="entr" presetSubtype="0" fill="hold" nodeType="withEffect">
                                  <p:stCondLst>
                                    <p:cond delay="0"/>
                                  </p:stCondLst>
                                  <p:childTnLst>
                                    <p:set>
                                      <p:cBhvr>
                                        <p:cTn id="53" dur="1" fill="hold">
                                          <p:stCondLst>
                                            <p:cond delay="0"/>
                                          </p:stCondLst>
                                        </p:cTn>
                                        <p:tgtEl>
                                          <p:spTgt spid="42"/>
                                        </p:tgtEl>
                                        <p:attrNameLst>
                                          <p:attrName>style.visibility</p:attrName>
                                        </p:attrNameLst>
                                      </p:cBhvr>
                                      <p:to>
                                        <p:strVal val="visible"/>
                                      </p:to>
                                    </p:set>
                                  </p:childTnLst>
                                </p:cTn>
                              </p:par>
                              <p:par>
                                <p:cTn id="54" presetID="42" presetClass="path" presetSubtype="0" accel="50000" decel="50000" fill="hold" nodeType="withEffect">
                                  <p:stCondLst>
                                    <p:cond delay="1000"/>
                                  </p:stCondLst>
                                  <p:childTnLst>
                                    <p:animMotion origin="layout" path="M -3.88889E-6 -1.97531E-6 L -3.88889E-6 0.5 " pathEditMode="relative" rAng="0" ptsTypes="AA">
                                      <p:cBhvr>
                                        <p:cTn id="55" dur="750" fill="hold"/>
                                        <p:tgtEl>
                                          <p:spTgt spid="103"/>
                                        </p:tgtEl>
                                        <p:attrNameLst>
                                          <p:attrName>ppt_x</p:attrName>
                                          <p:attrName>ppt_y</p:attrName>
                                        </p:attrNameLst>
                                      </p:cBhvr>
                                      <p:rCtr x="0" y="25000"/>
                                    </p:animMotion>
                                  </p:childTnLst>
                                </p:cTn>
                              </p:par>
                              <p:par>
                                <p:cTn id="56" presetID="6" presetClass="emph" presetSubtype="0" fill="hold" nodeType="withEffect">
                                  <p:stCondLst>
                                    <p:cond delay="1000"/>
                                  </p:stCondLst>
                                  <p:childTnLst>
                                    <p:animScale>
                                      <p:cBhvr>
                                        <p:cTn id="57" dur="750" fill="hold"/>
                                        <p:tgtEl>
                                          <p:spTgt spid="103"/>
                                        </p:tgtEl>
                                      </p:cBhvr>
                                      <p:by x="50000" y="50000"/>
                                    </p:animScale>
                                  </p:childTnLst>
                                </p:cTn>
                              </p:par>
                              <p:par>
                                <p:cTn id="58" presetID="1" presetClass="mediacall" presetSubtype="0" fill="hold" nodeType="withEffect">
                                  <p:stCondLst>
                                    <p:cond delay="1750"/>
                                  </p:stCondLst>
                                  <p:childTnLst>
                                    <p:cmd type="call" cmd="playFrom(0.0)">
                                      <p:cBhvr>
                                        <p:cTn id="59" dur="1200" fill="hold"/>
                                        <p:tgtEl>
                                          <p:spTgt spid="15"/>
                                        </p:tgtEl>
                                      </p:cBhvr>
                                    </p:cmd>
                                  </p:childTnLst>
                                </p:cTn>
                              </p:par>
                              <p:par>
                                <p:cTn id="60" presetID="42" presetClass="path" presetSubtype="0" accel="50000" decel="50000" fill="hold" nodeType="withEffect">
                                  <p:stCondLst>
                                    <p:cond delay="1750"/>
                                  </p:stCondLst>
                                  <p:childTnLst>
                                    <p:animMotion origin="layout" path="M 1.94444E-6 0.5 L 0.08431 0.75772 " pathEditMode="relative" rAng="0" ptsTypes="AA">
                                      <p:cBhvr>
                                        <p:cTn id="61" dur="600" fill="hold"/>
                                        <p:tgtEl>
                                          <p:spTgt spid="103"/>
                                        </p:tgtEl>
                                        <p:attrNameLst>
                                          <p:attrName>ppt_x</p:attrName>
                                          <p:attrName>ppt_y</p:attrName>
                                        </p:attrNameLst>
                                      </p:cBhvr>
                                      <p:rCtr x="4210" y="12886"/>
                                    </p:animMotion>
                                  </p:childTnLst>
                                </p:cTn>
                              </p:par>
                              <p:par>
                                <p:cTn id="62" presetID="8" presetClass="emph" presetSubtype="0" fill="hold" nodeType="withEffect">
                                  <p:stCondLst>
                                    <p:cond delay="1750"/>
                                  </p:stCondLst>
                                  <p:childTnLst>
                                    <p:animRot by="21600000">
                                      <p:cBhvr>
                                        <p:cTn id="63" dur="600" fill="hold"/>
                                        <p:tgtEl>
                                          <p:spTgt spid="103"/>
                                        </p:tgtEl>
                                        <p:attrNameLst>
                                          <p:attrName>r</p:attrName>
                                        </p:attrNameLst>
                                      </p:cBhvr>
                                    </p:animRot>
                                  </p:childTnLst>
                                </p:cTn>
                              </p:par>
                            </p:childTnLst>
                          </p:cTn>
                        </p:par>
                      </p:childTnLst>
                    </p:cTn>
                  </p:par>
                </p:childTnLst>
              </p:cTn>
              <p:nextCondLst>
                <p:cond evt="onClick" delay="0">
                  <p:tgtEl>
                    <p:spTgt spid="69"/>
                  </p:tgtEl>
                </p:cond>
              </p:nextCondLst>
            </p:seq>
            <p:seq concurrent="1" nextAc="seek">
              <p:cTn id="64" restart="whenNotActive" fill="hold" evtFilter="cancelBubble" nodeType="interactiveSeq">
                <p:stCondLst>
                  <p:cond evt="onClick" delay="0">
                    <p:tgtEl>
                      <p:spTgt spid="70"/>
                    </p:tgtEl>
                  </p:cond>
                </p:stCondLst>
                <p:endSync evt="end" delay="0">
                  <p:rtn val="all"/>
                </p:endSync>
                <p:childTnLst>
                  <p:par>
                    <p:cTn id="65" fill="hold">
                      <p:stCondLst>
                        <p:cond delay="0"/>
                      </p:stCondLst>
                      <p:childTnLst>
                        <p:par>
                          <p:cTn id="66" fill="hold">
                            <p:stCondLst>
                              <p:cond delay="0"/>
                            </p:stCondLst>
                            <p:childTnLst>
                              <p:par>
                                <p:cTn id="67" presetID="10" presetClass="exit" presetSubtype="0" fill="hold" grpId="0" nodeType="clickEffect">
                                  <p:stCondLst>
                                    <p:cond delay="0"/>
                                  </p:stCondLst>
                                  <p:childTnLst>
                                    <p:animEffect transition="out" filter="fade">
                                      <p:cBhvr>
                                        <p:cTn id="68" dur="500"/>
                                        <p:tgtEl>
                                          <p:spTgt spid="70"/>
                                        </p:tgtEl>
                                      </p:cBhvr>
                                    </p:animEffect>
                                    <p:set>
                                      <p:cBhvr>
                                        <p:cTn id="69" dur="1" fill="hold">
                                          <p:stCondLst>
                                            <p:cond delay="499"/>
                                          </p:stCondLst>
                                        </p:cTn>
                                        <p:tgtEl>
                                          <p:spTgt spid="70"/>
                                        </p:tgtEl>
                                        <p:attrNameLst>
                                          <p:attrName>style.visibility</p:attrName>
                                        </p:attrNameLst>
                                      </p:cBhvr>
                                      <p:to>
                                        <p:strVal val="hidden"/>
                                      </p:to>
                                    </p:set>
                                  </p:childTnLst>
                                </p:cTn>
                              </p:par>
                              <p:par>
                                <p:cTn id="70" presetID="10" presetClass="exit" presetSubtype="0" fill="hold" nodeType="withEffect">
                                  <p:stCondLst>
                                    <p:cond delay="0"/>
                                  </p:stCondLst>
                                  <p:childTnLst>
                                    <p:animEffect transition="out" filter="fade">
                                      <p:cBhvr>
                                        <p:cTn id="71" dur="500"/>
                                        <p:tgtEl>
                                          <p:spTgt spid="91"/>
                                        </p:tgtEl>
                                      </p:cBhvr>
                                    </p:animEffect>
                                    <p:set>
                                      <p:cBhvr>
                                        <p:cTn id="72" dur="1" fill="hold">
                                          <p:stCondLst>
                                            <p:cond delay="499"/>
                                          </p:stCondLst>
                                        </p:cTn>
                                        <p:tgtEl>
                                          <p:spTgt spid="91"/>
                                        </p:tgtEl>
                                        <p:attrNameLst>
                                          <p:attrName>style.visibility</p:attrName>
                                        </p:attrNameLst>
                                      </p:cBhvr>
                                      <p:to>
                                        <p:strVal val="hidden"/>
                                      </p:to>
                                    </p:set>
                                  </p:childTnLst>
                                </p:cTn>
                              </p:par>
                              <p:par>
                                <p:cTn id="73" presetID="10" presetClass="exit" presetSubtype="0" fill="hold" nodeType="withEffect">
                                  <p:stCondLst>
                                    <p:cond delay="0"/>
                                  </p:stCondLst>
                                  <p:childTnLst>
                                    <p:animEffect transition="out" filter="fade">
                                      <p:cBhvr>
                                        <p:cTn id="74" dur="500"/>
                                        <p:tgtEl>
                                          <p:spTgt spid="90"/>
                                        </p:tgtEl>
                                      </p:cBhvr>
                                    </p:animEffect>
                                    <p:set>
                                      <p:cBhvr>
                                        <p:cTn id="75" dur="1" fill="hold">
                                          <p:stCondLst>
                                            <p:cond delay="499"/>
                                          </p:stCondLst>
                                        </p:cTn>
                                        <p:tgtEl>
                                          <p:spTgt spid="90"/>
                                        </p:tgtEl>
                                        <p:attrNameLst>
                                          <p:attrName>style.visibility</p:attrName>
                                        </p:attrNameLst>
                                      </p:cBhvr>
                                      <p:to>
                                        <p:strVal val="hidden"/>
                                      </p:to>
                                    </p:set>
                                  </p:childTnLst>
                                </p:cTn>
                              </p:par>
                              <p:par>
                                <p:cTn id="76" presetID="1" presetClass="mediacall" presetSubtype="0" fill="hold" nodeType="withEffect">
                                  <p:stCondLst>
                                    <p:cond delay="500"/>
                                  </p:stCondLst>
                                  <p:childTnLst>
                                    <p:cmd type="call" cmd="playFrom(0.0)">
                                      <p:cBhvr>
                                        <p:cTn id="77" dur="653" fill="hold"/>
                                        <p:tgtEl>
                                          <p:spTgt spid="39"/>
                                        </p:tgtEl>
                                      </p:cBhvr>
                                    </p:cmd>
                                  </p:childTnLst>
                                </p:cTn>
                              </p:par>
                            </p:childTnLst>
                          </p:cTn>
                        </p:par>
                        <p:par>
                          <p:cTn id="78" fill="hold">
                            <p:stCondLst>
                              <p:cond delay="1153"/>
                            </p:stCondLst>
                            <p:childTnLst>
                              <p:par>
                                <p:cTn id="79" presetID="1" presetClass="entr" presetSubtype="0" fill="hold" nodeType="afterEffect">
                                  <p:stCondLst>
                                    <p:cond delay="500"/>
                                  </p:stCondLst>
                                  <p:childTnLst>
                                    <p:set>
                                      <p:cBhvr>
                                        <p:cTn id="80" dur="1" fill="hold">
                                          <p:stCondLst>
                                            <p:cond delay="0"/>
                                          </p:stCondLst>
                                        </p:cTn>
                                        <p:tgtEl>
                                          <p:spTgt spid="100"/>
                                        </p:tgtEl>
                                        <p:attrNameLst>
                                          <p:attrName>style.visibility</p:attrName>
                                        </p:attrNameLst>
                                      </p:cBhvr>
                                      <p:to>
                                        <p:strVal val="visible"/>
                                      </p:to>
                                    </p:set>
                                  </p:childTnLst>
                                </p:cTn>
                              </p:par>
                              <p:par>
                                <p:cTn id="81" presetID="42" presetClass="path" presetSubtype="0" accel="50000" decel="50000" fill="hold" nodeType="withEffect">
                                  <p:stCondLst>
                                    <p:cond delay="500"/>
                                  </p:stCondLst>
                                  <p:childTnLst>
                                    <p:animMotion origin="layout" path="M -0.05426 0.02315 L 4.86111E-6 -2.96296E-6 " pathEditMode="relative" rAng="0" ptsTypes="AA">
                                      <p:cBhvr>
                                        <p:cTn id="82" dur="1500" fill="hold"/>
                                        <p:tgtEl>
                                          <p:spTgt spid="100"/>
                                        </p:tgtEl>
                                        <p:attrNameLst>
                                          <p:attrName>ppt_x</p:attrName>
                                          <p:attrName>ppt_y</p:attrName>
                                        </p:attrNameLst>
                                      </p:cBhvr>
                                      <p:rCtr x="2713" y="-1157"/>
                                    </p:animMotion>
                                  </p:childTnLst>
                                </p:cTn>
                              </p:par>
                              <p:par>
                                <p:cTn id="83" presetID="1" presetClass="mediacall" presetSubtype="0" fill="hold" nodeType="withEffect">
                                  <p:stCondLst>
                                    <p:cond delay="1000"/>
                                  </p:stCondLst>
                                  <p:childTnLst>
                                    <p:cmd type="call" cmd="playFrom(0.0)">
                                      <p:cBhvr>
                                        <p:cTn id="84" dur="648" fill="hold"/>
                                        <p:tgtEl>
                                          <p:spTgt spid="36"/>
                                        </p:tgtEl>
                                      </p:cBhvr>
                                    </p:cmd>
                                  </p:childTnLst>
                                </p:cTn>
                              </p:par>
                              <p:par>
                                <p:cTn id="85" presetID="8" presetClass="emph" presetSubtype="0" fill="hold" nodeType="withEffect">
                                  <p:stCondLst>
                                    <p:cond delay="1000"/>
                                  </p:stCondLst>
                                  <p:childTnLst>
                                    <p:animRot by="-3600000">
                                      <p:cBhvr>
                                        <p:cTn id="86" dur="750" fill="hold"/>
                                        <p:tgtEl>
                                          <p:spTgt spid="100"/>
                                        </p:tgtEl>
                                        <p:attrNameLst>
                                          <p:attrName>r</p:attrName>
                                        </p:attrNameLst>
                                      </p:cBhvr>
                                    </p:animRot>
                                  </p:childTnLst>
                                </p:cTn>
                              </p:par>
                              <p:par>
                                <p:cTn id="87" presetID="2" presetClass="entr" presetSubtype="1" fill="hold" nodeType="withEffect">
                                  <p:stCondLst>
                                    <p:cond delay="500"/>
                                  </p:stCondLst>
                                  <p:childTnLst>
                                    <p:set>
                                      <p:cBhvr>
                                        <p:cTn id="88" dur="1" fill="hold">
                                          <p:stCondLst>
                                            <p:cond delay="0"/>
                                          </p:stCondLst>
                                        </p:cTn>
                                        <p:tgtEl>
                                          <p:spTgt spid="20"/>
                                        </p:tgtEl>
                                        <p:attrNameLst>
                                          <p:attrName>style.visibility</p:attrName>
                                        </p:attrNameLst>
                                      </p:cBhvr>
                                      <p:to>
                                        <p:strVal val="visible"/>
                                      </p:to>
                                    </p:set>
                                    <p:anim calcmode="lin" valueType="num">
                                      <p:cBhvr additive="base">
                                        <p:cTn id="89" dur="500" fill="hold"/>
                                        <p:tgtEl>
                                          <p:spTgt spid="20"/>
                                        </p:tgtEl>
                                        <p:attrNameLst>
                                          <p:attrName>ppt_x</p:attrName>
                                        </p:attrNameLst>
                                      </p:cBhvr>
                                      <p:tavLst>
                                        <p:tav tm="0">
                                          <p:val>
                                            <p:strVal val="#ppt_x"/>
                                          </p:val>
                                        </p:tav>
                                        <p:tav tm="100000">
                                          <p:val>
                                            <p:strVal val="#ppt_x"/>
                                          </p:val>
                                        </p:tav>
                                      </p:tavLst>
                                    </p:anim>
                                    <p:anim calcmode="lin" valueType="num">
                                      <p:cBhvr additive="base">
                                        <p:cTn id="90" dur="500" fill="hold"/>
                                        <p:tgtEl>
                                          <p:spTgt spid="20"/>
                                        </p:tgtEl>
                                        <p:attrNameLst>
                                          <p:attrName>ppt_y</p:attrName>
                                        </p:attrNameLst>
                                      </p:cBhvr>
                                      <p:tavLst>
                                        <p:tav tm="0">
                                          <p:val>
                                            <p:strVal val="0-#ppt_h/2"/>
                                          </p:val>
                                        </p:tav>
                                        <p:tav tm="100000">
                                          <p:val>
                                            <p:strVal val="#ppt_y"/>
                                          </p:val>
                                        </p:tav>
                                      </p:tavLst>
                                    </p:anim>
                                  </p:childTnLst>
                                </p:cTn>
                              </p:par>
                            </p:childTnLst>
                          </p:cTn>
                        </p:par>
                        <p:par>
                          <p:cTn id="91" fill="hold">
                            <p:stCondLst>
                              <p:cond delay="3153"/>
                            </p:stCondLst>
                            <p:childTnLst>
                              <p:par>
                                <p:cTn id="92" presetID="1" presetClass="exit" presetSubtype="0" fill="hold" nodeType="afterEffect">
                                  <p:stCondLst>
                                    <p:cond delay="0"/>
                                  </p:stCondLst>
                                  <p:childTnLst>
                                    <p:set>
                                      <p:cBhvr>
                                        <p:cTn id="93" dur="1" fill="hold">
                                          <p:stCondLst>
                                            <p:cond delay="0"/>
                                          </p:stCondLst>
                                        </p:cTn>
                                        <p:tgtEl>
                                          <p:spTgt spid="41"/>
                                        </p:tgtEl>
                                        <p:attrNameLst>
                                          <p:attrName>style.visibility</p:attrName>
                                        </p:attrNameLst>
                                      </p:cBhvr>
                                      <p:to>
                                        <p:strVal val="hidden"/>
                                      </p:to>
                                    </p:set>
                                  </p:childTnLst>
                                </p:cTn>
                              </p:par>
                              <p:par>
                                <p:cTn id="94" presetID="42" presetClass="path" presetSubtype="0" repeatCount="indefinite" accel="50000" decel="50000" autoRev="1" fill="hold" nodeType="withEffect">
                                  <p:stCondLst>
                                    <p:cond delay="1500"/>
                                  </p:stCondLst>
                                  <p:childTnLst>
                                    <p:animMotion origin="layout" path="M 3.68056E-6 -4.32099E-7 L 0.00021 0.01678 " pathEditMode="relative" rAng="0" ptsTypes="AA">
                                      <p:cBhvr>
                                        <p:cTn id="95" dur="1500" fill="hold"/>
                                        <p:tgtEl>
                                          <p:spTgt spid="100"/>
                                        </p:tgtEl>
                                        <p:attrNameLst>
                                          <p:attrName>ppt_x</p:attrName>
                                          <p:attrName>ppt_y</p:attrName>
                                        </p:attrNameLst>
                                      </p:cBhvr>
                                      <p:rCtr x="11" y="829"/>
                                    </p:animMotion>
                                  </p:childTnLst>
                                </p:cTn>
                              </p:par>
                              <p:par>
                                <p:cTn id="96" presetID="1" presetClass="exit" presetSubtype="0" fill="hold" nodeType="withEffect">
                                  <p:stCondLst>
                                    <p:cond delay="0"/>
                                  </p:stCondLst>
                                  <p:childTnLst>
                                    <p:set>
                                      <p:cBhvr>
                                        <p:cTn id="97" dur="1" fill="hold">
                                          <p:stCondLst>
                                            <p:cond delay="0"/>
                                          </p:stCondLst>
                                        </p:cTn>
                                        <p:tgtEl>
                                          <p:spTgt spid="42"/>
                                        </p:tgtEl>
                                        <p:attrNameLst>
                                          <p:attrName>style.visibility</p:attrName>
                                        </p:attrNameLst>
                                      </p:cBhvr>
                                      <p:to>
                                        <p:strVal val="hidden"/>
                                      </p:to>
                                    </p:set>
                                  </p:childTnLst>
                                </p:cTn>
                              </p:par>
                              <p:par>
                                <p:cTn id="98" presetID="1" presetClass="entr" presetSubtype="0" fill="hold" nodeType="withEffect">
                                  <p:stCondLst>
                                    <p:cond delay="0"/>
                                  </p:stCondLst>
                                  <p:childTnLst>
                                    <p:set>
                                      <p:cBhvr>
                                        <p:cTn id="99" dur="1" fill="hold">
                                          <p:stCondLst>
                                            <p:cond delay="0"/>
                                          </p:stCondLst>
                                        </p:cTn>
                                        <p:tgtEl>
                                          <p:spTgt spid="43"/>
                                        </p:tgtEl>
                                        <p:attrNameLst>
                                          <p:attrName>style.visibility</p:attrName>
                                        </p:attrNameLst>
                                      </p:cBhvr>
                                      <p:to>
                                        <p:strVal val="visible"/>
                                      </p:to>
                                    </p:set>
                                  </p:childTnLst>
                                </p:cTn>
                              </p:par>
                              <p:par>
                                <p:cTn id="100" presetID="1" presetClass="mediacall" presetSubtype="0" fill="hold" nodeType="withEffect">
                                  <p:stCondLst>
                                    <p:cond delay="0"/>
                                  </p:stCondLst>
                                  <p:childTnLst>
                                    <p:cmd type="call" cmd="playFrom(0.0)">
                                      <p:cBhvr>
                                        <p:cTn id="101" dur="1311" fill="hold"/>
                                        <p:tgtEl>
                                          <p:spTgt spid="35"/>
                                        </p:tgtEl>
                                      </p:cBhvr>
                                    </p:cmd>
                                  </p:childTnLst>
                                </p:cTn>
                              </p:par>
                              <p:par>
                                <p:cTn id="102" presetID="10" presetClass="exit" presetSubtype="0" fill="hold" nodeType="withEffect">
                                  <p:stCondLst>
                                    <p:cond delay="250"/>
                                  </p:stCondLst>
                                  <p:childTnLst>
                                    <p:animEffect transition="out" filter="fade">
                                      <p:cBhvr>
                                        <p:cTn id="103" dur="500"/>
                                        <p:tgtEl>
                                          <p:spTgt spid="104"/>
                                        </p:tgtEl>
                                      </p:cBhvr>
                                    </p:animEffect>
                                    <p:set>
                                      <p:cBhvr>
                                        <p:cTn id="104" dur="1" fill="hold">
                                          <p:stCondLst>
                                            <p:cond delay="499"/>
                                          </p:stCondLst>
                                        </p:cTn>
                                        <p:tgtEl>
                                          <p:spTgt spid="104"/>
                                        </p:tgtEl>
                                        <p:attrNameLst>
                                          <p:attrName>style.visibility</p:attrName>
                                        </p:attrNameLst>
                                      </p:cBhvr>
                                      <p:to>
                                        <p:strVal val="hidden"/>
                                      </p:to>
                                    </p:set>
                                  </p:childTnLst>
                                </p:cTn>
                              </p:par>
                              <p:par>
                                <p:cTn id="105" presetID="10" presetClass="exit" presetSubtype="0" fill="hold" nodeType="withEffect">
                                  <p:stCondLst>
                                    <p:cond delay="250"/>
                                  </p:stCondLst>
                                  <p:childTnLst>
                                    <p:animEffect transition="out" filter="fade">
                                      <p:cBhvr>
                                        <p:cTn id="106" dur="500"/>
                                        <p:tgtEl>
                                          <p:spTgt spid="49"/>
                                        </p:tgtEl>
                                      </p:cBhvr>
                                    </p:animEffect>
                                    <p:set>
                                      <p:cBhvr>
                                        <p:cTn id="107" dur="1" fill="hold">
                                          <p:stCondLst>
                                            <p:cond delay="499"/>
                                          </p:stCondLst>
                                        </p:cTn>
                                        <p:tgtEl>
                                          <p:spTgt spid="49"/>
                                        </p:tgtEl>
                                        <p:attrNameLst>
                                          <p:attrName>style.visibility</p:attrName>
                                        </p:attrNameLst>
                                      </p:cBhvr>
                                      <p:to>
                                        <p:strVal val="hidden"/>
                                      </p:to>
                                    </p:set>
                                  </p:childTnLst>
                                </p:cTn>
                              </p:par>
                              <p:par>
                                <p:cTn id="108" presetID="10" presetClass="exit" presetSubtype="0" fill="hold" nodeType="withEffect">
                                  <p:stCondLst>
                                    <p:cond delay="250"/>
                                  </p:stCondLst>
                                  <p:childTnLst>
                                    <p:animEffect transition="out" filter="fade">
                                      <p:cBhvr>
                                        <p:cTn id="109" dur="500"/>
                                        <p:tgtEl>
                                          <p:spTgt spid="51"/>
                                        </p:tgtEl>
                                      </p:cBhvr>
                                    </p:animEffect>
                                    <p:set>
                                      <p:cBhvr>
                                        <p:cTn id="110" dur="1" fill="hold">
                                          <p:stCondLst>
                                            <p:cond delay="499"/>
                                          </p:stCondLst>
                                        </p:cTn>
                                        <p:tgtEl>
                                          <p:spTgt spid="51"/>
                                        </p:tgtEl>
                                        <p:attrNameLst>
                                          <p:attrName>style.visibility</p:attrName>
                                        </p:attrNameLst>
                                      </p:cBhvr>
                                      <p:to>
                                        <p:strVal val="hidden"/>
                                      </p:to>
                                    </p:set>
                                  </p:childTnLst>
                                </p:cTn>
                              </p:par>
                            </p:childTnLst>
                          </p:cTn>
                        </p:par>
                      </p:childTnLst>
                    </p:cTn>
                  </p:par>
                </p:childTnLst>
              </p:cTn>
              <p:nextCondLst>
                <p:cond evt="onClick" delay="0">
                  <p:tgtEl>
                    <p:spTgt spid="70"/>
                  </p:tgtEl>
                </p:cond>
              </p:nextCondLst>
            </p:seq>
            <p:seq concurrent="1" nextAc="seek">
              <p:cTn id="111" restart="whenNotActive" fill="hold" evtFilter="cancelBubble" nodeType="interactiveSeq">
                <p:stCondLst>
                  <p:cond evt="onClick" delay="0">
                    <p:tgtEl>
                      <p:spTgt spid="71"/>
                    </p:tgtEl>
                  </p:cond>
                </p:stCondLst>
                <p:endSync evt="end" delay="0">
                  <p:rtn val="all"/>
                </p:endSync>
                <p:childTnLst>
                  <p:par>
                    <p:cTn id="112" fill="hold">
                      <p:stCondLst>
                        <p:cond delay="0"/>
                      </p:stCondLst>
                      <p:childTnLst>
                        <p:par>
                          <p:cTn id="113" fill="hold">
                            <p:stCondLst>
                              <p:cond delay="0"/>
                            </p:stCondLst>
                            <p:childTnLst>
                              <p:par>
                                <p:cTn id="114" presetID="10" presetClass="exit" presetSubtype="0" fill="hold" grpId="0" nodeType="clickEffect">
                                  <p:stCondLst>
                                    <p:cond delay="0"/>
                                  </p:stCondLst>
                                  <p:childTnLst>
                                    <p:animEffect transition="out" filter="fade">
                                      <p:cBhvr>
                                        <p:cTn id="115" dur="500"/>
                                        <p:tgtEl>
                                          <p:spTgt spid="71"/>
                                        </p:tgtEl>
                                      </p:cBhvr>
                                    </p:animEffect>
                                    <p:set>
                                      <p:cBhvr>
                                        <p:cTn id="116" dur="1" fill="hold">
                                          <p:stCondLst>
                                            <p:cond delay="499"/>
                                          </p:stCondLst>
                                        </p:cTn>
                                        <p:tgtEl>
                                          <p:spTgt spid="71"/>
                                        </p:tgtEl>
                                        <p:attrNameLst>
                                          <p:attrName>style.visibility</p:attrName>
                                        </p:attrNameLst>
                                      </p:cBhvr>
                                      <p:to>
                                        <p:strVal val="hidden"/>
                                      </p:to>
                                    </p:set>
                                  </p:childTnLst>
                                </p:cTn>
                              </p:par>
                              <p:par>
                                <p:cTn id="117" presetID="10" presetClass="exit" presetSubtype="0" fill="hold" nodeType="withEffect">
                                  <p:stCondLst>
                                    <p:cond delay="0"/>
                                  </p:stCondLst>
                                  <p:childTnLst>
                                    <p:animEffect transition="out" filter="fade">
                                      <p:cBhvr>
                                        <p:cTn id="118" dur="500"/>
                                        <p:tgtEl>
                                          <p:spTgt spid="93"/>
                                        </p:tgtEl>
                                      </p:cBhvr>
                                    </p:animEffect>
                                    <p:set>
                                      <p:cBhvr>
                                        <p:cTn id="119" dur="1" fill="hold">
                                          <p:stCondLst>
                                            <p:cond delay="499"/>
                                          </p:stCondLst>
                                        </p:cTn>
                                        <p:tgtEl>
                                          <p:spTgt spid="93"/>
                                        </p:tgtEl>
                                        <p:attrNameLst>
                                          <p:attrName>style.visibility</p:attrName>
                                        </p:attrNameLst>
                                      </p:cBhvr>
                                      <p:to>
                                        <p:strVal val="hidden"/>
                                      </p:to>
                                    </p:set>
                                  </p:childTnLst>
                                </p:cTn>
                              </p:par>
                              <p:par>
                                <p:cTn id="120" presetID="10" presetClass="exit" presetSubtype="0" fill="hold" nodeType="withEffect">
                                  <p:stCondLst>
                                    <p:cond delay="0"/>
                                  </p:stCondLst>
                                  <p:childTnLst>
                                    <p:animEffect transition="out" filter="fade">
                                      <p:cBhvr>
                                        <p:cTn id="121" dur="500"/>
                                        <p:tgtEl>
                                          <p:spTgt spid="92"/>
                                        </p:tgtEl>
                                      </p:cBhvr>
                                    </p:animEffect>
                                    <p:set>
                                      <p:cBhvr>
                                        <p:cTn id="122" dur="1" fill="hold">
                                          <p:stCondLst>
                                            <p:cond delay="499"/>
                                          </p:stCondLst>
                                        </p:cTn>
                                        <p:tgtEl>
                                          <p:spTgt spid="92"/>
                                        </p:tgtEl>
                                        <p:attrNameLst>
                                          <p:attrName>style.visibility</p:attrName>
                                        </p:attrNameLst>
                                      </p:cBhvr>
                                      <p:to>
                                        <p:strVal val="hidden"/>
                                      </p:to>
                                    </p:set>
                                  </p:childTnLst>
                                </p:cTn>
                              </p:par>
                            </p:childTnLst>
                          </p:cTn>
                        </p:par>
                        <p:par>
                          <p:cTn id="123" fill="hold">
                            <p:stCondLst>
                              <p:cond delay="500"/>
                            </p:stCondLst>
                            <p:childTnLst>
                              <p:par>
                                <p:cTn id="124" presetID="1" presetClass="exit" presetSubtype="0" fill="hold" nodeType="afterEffect">
                                  <p:stCondLst>
                                    <p:cond delay="0"/>
                                  </p:stCondLst>
                                  <p:childTnLst>
                                    <p:set>
                                      <p:cBhvr>
                                        <p:cTn id="125" dur="1" fill="hold">
                                          <p:stCondLst>
                                            <p:cond delay="0"/>
                                          </p:stCondLst>
                                        </p:cTn>
                                        <p:tgtEl>
                                          <p:spTgt spid="41"/>
                                        </p:tgtEl>
                                        <p:attrNameLst>
                                          <p:attrName>style.visibility</p:attrName>
                                        </p:attrNameLst>
                                      </p:cBhvr>
                                      <p:to>
                                        <p:strVal val="hidden"/>
                                      </p:to>
                                    </p:set>
                                  </p:childTnLst>
                                </p:cTn>
                              </p:par>
                              <p:par>
                                <p:cTn id="126" presetID="1" presetClass="exit" presetSubtype="0" fill="hold" nodeType="withEffect">
                                  <p:stCondLst>
                                    <p:cond delay="0"/>
                                  </p:stCondLst>
                                  <p:childTnLst>
                                    <p:set>
                                      <p:cBhvr>
                                        <p:cTn id="127" dur="1" fill="hold">
                                          <p:stCondLst>
                                            <p:cond delay="0"/>
                                          </p:stCondLst>
                                        </p:cTn>
                                        <p:tgtEl>
                                          <p:spTgt spid="43"/>
                                        </p:tgtEl>
                                        <p:attrNameLst>
                                          <p:attrName>style.visibility</p:attrName>
                                        </p:attrNameLst>
                                      </p:cBhvr>
                                      <p:to>
                                        <p:strVal val="hidden"/>
                                      </p:to>
                                    </p:set>
                                  </p:childTnLst>
                                </p:cTn>
                              </p:par>
                              <p:par>
                                <p:cTn id="128" presetID="1" presetClass="entr" presetSubtype="0" fill="hold" nodeType="withEffect">
                                  <p:stCondLst>
                                    <p:cond delay="0"/>
                                  </p:stCondLst>
                                  <p:childTnLst>
                                    <p:set>
                                      <p:cBhvr>
                                        <p:cTn id="129" dur="1" fill="hold">
                                          <p:stCondLst>
                                            <p:cond delay="0"/>
                                          </p:stCondLst>
                                        </p:cTn>
                                        <p:tgtEl>
                                          <p:spTgt spid="42"/>
                                        </p:tgtEl>
                                        <p:attrNameLst>
                                          <p:attrName>style.visibility</p:attrName>
                                        </p:attrNameLst>
                                      </p:cBhvr>
                                      <p:to>
                                        <p:strVal val="visible"/>
                                      </p:to>
                                    </p:set>
                                  </p:childTnLst>
                                </p:cTn>
                              </p:par>
                              <p:par>
                                <p:cTn id="130" presetID="1" presetClass="mediacall" presetSubtype="0" fill="hold" nodeType="withEffect">
                                  <p:stCondLst>
                                    <p:cond delay="0"/>
                                  </p:stCondLst>
                                  <p:childTnLst>
                                    <p:cmd type="call" cmd="playFrom(0.0)">
                                      <p:cBhvr>
                                        <p:cTn id="131" dur="1776" fill="hold"/>
                                        <p:tgtEl>
                                          <p:spTgt spid="64"/>
                                        </p:tgtEl>
                                      </p:cBhvr>
                                    </p:cmd>
                                  </p:childTnLst>
                                </p:cTn>
                              </p:par>
                              <p:par>
                                <p:cTn id="132" presetID="42" presetClass="path" presetSubtype="0" accel="50000" decel="50000" fill="hold" nodeType="withEffect">
                                  <p:stCondLst>
                                    <p:cond delay="1000"/>
                                  </p:stCondLst>
                                  <p:childTnLst>
                                    <p:animMotion origin="layout" path="M -3.88889E-6 -1.97531E-6 L -3.88889E-6 0.5 " pathEditMode="relative" rAng="0" ptsTypes="AA">
                                      <p:cBhvr>
                                        <p:cTn id="133" dur="750" fill="hold"/>
                                        <p:tgtEl>
                                          <p:spTgt spid="104"/>
                                        </p:tgtEl>
                                        <p:attrNameLst>
                                          <p:attrName>ppt_x</p:attrName>
                                          <p:attrName>ppt_y</p:attrName>
                                        </p:attrNameLst>
                                      </p:cBhvr>
                                      <p:rCtr x="0" y="25000"/>
                                    </p:animMotion>
                                  </p:childTnLst>
                                </p:cTn>
                              </p:par>
                              <p:par>
                                <p:cTn id="134" presetID="6" presetClass="emph" presetSubtype="0" fill="hold" nodeType="withEffect">
                                  <p:stCondLst>
                                    <p:cond delay="1000"/>
                                  </p:stCondLst>
                                  <p:childTnLst>
                                    <p:animScale>
                                      <p:cBhvr>
                                        <p:cTn id="135" dur="750" fill="hold"/>
                                        <p:tgtEl>
                                          <p:spTgt spid="104"/>
                                        </p:tgtEl>
                                      </p:cBhvr>
                                      <p:by x="50000" y="50000"/>
                                    </p:animScale>
                                  </p:childTnLst>
                                </p:cTn>
                              </p:par>
                              <p:par>
                                <p:cTn id="136" presetID="1" presetClass="mediacall" presetSubtype="0" fill="hold" nodeType="withEffect">
                                  <p:stCondLst>
                                    <p:cond delay="1750"/>
                                  </p:stCondLst>
                                  <p:childTnLst>
                                    <p:cmd type="call" cmd="playFrom(0.0)">
                                      <p:cBhvr>
                                        <p:cTn id="137" dur="1200" fill="hold"/>
                                        <p:tgtEl>
                                          <p:spTgt spid="15"/>
                                        </p:tgtEl>
                                      </p:cBhvr>
                                    </p:cmd>
                                  </p:childTnLst>
                                </p:cTn>
                              </p:par>
                              <p:par>
                                <p:cTn id="138" presetID="42" presetClass="path" presetSubtype="0" accel="50000" decel="50000" fill="hold" nodeType="withEffect">
                                  <p:stCondLst>
                                    <p:cond delay="1750"/>
                                  </p:stCondLst>
                                  <p:childTnLst>
                                    <p:animMotion origin="layout" path="M 4.61806E-6 0.5 L -0.49415 0.75772 " pathEditMode="relative" rAng="0" ptsTypes="AA">
                                      <p:cBhvr>
                                        <p:cTn id="139" dur="1500" fill="hold"/>
                                        <p:tgtEl>
                                          <p:spTgt spid="104"/>
                                        </p:tgtEl>
                                        <p:attrNameLst>
                                          <p:attrName>ppt_x</p:attrName>
                                          <p:attrName>ppt_y</p:attrName>
                                        </p:attrNameLst>
                                      </p:cBhvr>
                                      <p:rCtr x="-24707" y="12886"/>
                                    </p:animMotion>
                                  </p:childTnLst>
                                </p:cTn>
                              </p:par>
                              <p:par>
                                <p:cTn id="140" presetID="8" presetClass="emph" presetSubtype="0" repeatCount="3000" fill="hold" nodeType="withEffect">
                                  <p:stCondLst>
                                    <p:cond delay="1750"/>
                                  </p:stCondLst>
                                  <p:childTnLst>
                                    <p:animRot by="-21600000">
                                      <p:cBhvr>
                                        <p:cTn id="141" dur="450" fill="hold"/>
                                        <p:tgtEl>
                                          <p:spTgt spid="104"/>
                                        </p:tgtEl>
                                        <p:attrNameLst>
                                          <p:attrName>r</p:attrName>
                                        </p:attrNameLst>
                                      </p:cBhvr>
                                    </p:animRot>
                                  </p:childTnLst>
                                </p:cTn>
                              </p:par>
                            </p:childTnLst>
                          </p:cTn>
                        </p:par>
                      </p:childTnLst>
                    </p:cTn>
                  </p:par>
                </p:childTnLst>
              </p:cTn>
              <p:nextCondLst>
                <p:cond evt="onClick" delay="0">
                  <p:tgtEl>
                    <p:spTgt spid="71"/>
                  </p:tgtEl>
                </p:cond>
              </p:nextCondLst>
            </p:seq>
            <p:seq concurrent="1" nextAc="seek">
              <p:cTn id="142" restart="whenNotActive" fill="hold" evtFilter="cancelBubble" nodeType="interactiveSeq">
                <p:stCondLst>
                  <p:cond evt="onClick" delay="0">
                    <p:tgtEl>
                      <p:spTgt spid="72"/>
                    </p:tgtEl>
                  </p:cond>
                </p:stCondLst>
                <p:endSync evt="end" delay="0">
                  <p:rtn val="all"/>
                </p:endSync>
                <p:childTnLst>
                  <p:par>
                    <p:cTn id="143" fill="hold">
                      <p:stCondLst>
                        <p:cond delay="0"/>
                      </p:stCondLst>
                      <p:childTnLst>
                        <p:par>
                          <p:cTn id="144" fill="hold">
                            <p:stCondLst>
                              <p:cond delay="0"/>
                            </p:stCondLst>
                            <p:childTnLst>
                              <p:par>
                                <p:cTn id="145" presetID="10" presetClass="exit" presetSubtype="0" fill="hold" grpId="0" nodeType="clickEffect">
                                  <p:stCondLst>
                                    <p:cond delay="0"/>
                                  </p:stCondLst>
                                  <p:childTnLst>
                                    <p:animEffect transition="out" filter="fade">
                                      <p:cBhvr>
                                        <p:cTn id="146" dur="500"/>
                                        <p:tgtEl>
                                          <p:spTgt spid="72"/>
                                        </p:tgtEl>
                                      </p:cBhvr>
                                    </p:animEffect>
                                    <p:set>
                                      <p:cBhvr>
                                        <p:cTn id="147" dur="1" fill="hold">
                                          <p:stCondLst>
                                            <p:cond delay="499"/>
                                          </p:stCondLst>
                                        </p:cTn>
                                        <p:tgtEl>
                                          <p:spTgt spid="72"/>
                                        </p:tgtEl>
                                        <p:attrNameLst>
                                          <p:attrName>style.visibility</p:attrName>
                                        </p:attrNameLst>
                                      </p:cBhvr>
                                      <p:to>
                                        <p:strVal val="hidden"/>
                                      </p:to>
                                    </p:set>
                                  </p:childTnLst>
                                </p:cTn>
                              </p:par>
                              <p:par>
                                <p:cTn id="148" presetID="10" presetClass="exit" presetSubtype="0" fill="hold" nodeType="withEffect">
                                  <p:stCondLst>
                                    <p:cond delay="0"/>
                                  </p:stCondLst>
                                  <p:childTnLst>
                                    <p:animEffect transition="out" filter="fade">
                                      <p:cBhvr>
                                        <p:cTn id="149" dur="500"/>
                                        <p:tgtEl>
                                          <p:spTgt spid="95"/>
                                        </p:tgtEl>
                                      </p:cBhvr>
                                    </p:animEffect>
                                    <p:set>
                                      <p:cBhvr>
                                        <p:cTn id="150" dur="1" fill="hold">
                                          <p:stCondLst>
                                            <p:cond delay="499"/>
                                          </p:stCondLst>
                                        </p:cTn>
                                        <p:tgtEl>
                                          <p:spTgt spid="95"/>
                                        </p:tgtEl>
                                        <p:attrNameLst>
                                          <p:attrName>style.visibility</p:attrName>
                                        </p:attrNameLst>
                                      </p:cBhvr>
                                      <p:to>
                                        <p:strVal val="hidden"/>
                                      </p:to>
                                    </p:set>
                                  </p:childTnLst>
                                </p:cTn>
                              </p:par>
                              <p:par>
                                <p:cTn id="151" presetID="10" presetClass="exit" presetSubtype="0" fill="hold" nodeType="withEffect">
                                  <p:stCondLst>
                                    <p:cond delay="0"/>
                                  </p:stCondLst>
                                  <p:childTnLst>
                                    <p:animEffect transition="out" filter="fade">
                                      <p:cBhvr>
                                        <p:cTn id="152" dur="500"/>
                                        <p:tgtEl>
                                          <p:spTgt spid="94"/>
                                        </p:tgtEl>
                                      </p:cBhvr>
                                    </p:animEffect>
                                    <p:set>
                                      <p:cBhvr>
                                        <p:cTn id="153" dur="1" fill="hold">
                                          <p:stCondLst>
                                            <p:cond delay="499"/>
                                          </p:stCondLst>
                                        </p:cTn>
                                        <p:tgtEl>
                                          <p:spTgt spid="94"/>
                                        </p:tgtEl>
                                        <p:attrNameLst>
                                          <p:attrName>style.visibility</p:attrName>
                                        </p:attrNameLst>
                                      </p:cBhvr>
                                      <p:to>
                                        <p:strVal val="hidden"/>
                                      </p:to>
                                    </p:set>
                                  </p:childTnLst>
                                </p:cTn>
                              </p:par>
                            </p:childTnLst>
                          </p:cTn>
                        </p:par>
                        <p:par>
                          <p:cTn id="154" fill="hold">
                            <p:stCondLst>
                              <p:cond delay="500"/>
                            </p:stCondLst>
                            <p:childTnLst>
                              <p:par>
                                <p:cTn id="155" presetID="1" presetClass="exit" presetSubtype="0" fill="hold" nodeType="afterEffect">
                                  <p:stCondLst>
                                    <p:cond delay="0"/>
                                  </p:stCondLst>
                                  <p:childTnLst>
                                    <p:set>
                                      <p:cBhvr>
                                        <p:cTn id="156" dur="1" fill="hold">
                                          <p:stCondLst>
                                            <p:cond delay="0"/>
                                          </p:stCondLst>
                                        </p:cTn>
                                        <p:tgtEl>
                                          <p:spTgt spid="41"/>
                                        </p:tgtEl>
                                        <p:attrNameLst>
                                          <p:attrName>style.visibility</p:attrName>
                                        </p:attrNameLst>
                                      </p:cBhvr>
                                      <p:to>
                                        <p:strVal val="hidden"/>
                                      </p:to>
                                    </p:set>
                                  </p:childTnLst>
                                </p:cTn>
                              </p:par>
                              <p:par>
                                <p:cTn id="157" presetID="1" presetClass="exit" presetSubtype="0" fill="hold" nodeType="withEffect">
                                  <p:stCondLst>
                                    <p:cond delay="0"/>
                                  </p:stCondLst>
                                  <p:childTnLst>
                                    <p:set>
                                      <p:cBhvr>
                                        <p:cTn id="158" dur="1" fill="hold">
                                          <p:stCondLst>
                                            <p:cond delay="0"/>
                                          </p:stCondLst>
                                        </p:cTn>
                                        <p:tgtEl>
                                          <p:spTgt spid="43"/>
                                        </p:tgtEl>
                                        <p:attrNameLst>
                                          <p:attrName>style.visibility</p:attrName>
                                        </p:attrNameLst>
                                      </p:cBhvr>
                                      <p:to>
                                        <p:strVal val="hidden"/>
                                      </p:to>
                                    </p:set>
                                  </p:childTnLst>
                                </p:cTn>
                              </p:par>
                              <p:par>
                                <p:cTn id="159" presetID="1" presetClass="entr" presetSubtype="0" fill="hold" nodeType="withEffect">
                                  <p:stCondLst>
                                    <p:cond delay="0"/>
                                  </p:stCondLst>
                                  <p:childTnLst>
                                    <p:set>
                                      <p:cBhvr>
                                        <p:cTn id="160" dur="1" fill="hold">
                                          <p:stCondLst>
                                            <p:cond delay="0"/>
                                          </p:stCondLst>
                                        </p:cTn>
                                        <p:tgtEl>
                                          <p:spTgt spid="42"/>
                                        </p:tgtEl>
                                        <p:attrNameLst>
                                          <p:attrName>style.visibility</p:attrName>
                                        </p:attrNameLst>
                                      </p:cBhvr>
                                      <p:to>
                                        <p:strVal val="visible"/>
                                      </p:to>
                                    </p:set>
                                  </p:childTnLst>
                                </p:cTn>
                              </p:par>
                              <p:par>
                                <p:cTn id="161" presetID="1" presetClass="mediacall" presetSubtype="0" fill="hold" nodeType="withEffect">
                                  <p:stCondLst>
                                    <p:cond delay="0"/>
                                  </p:stCondLst>
                                  <p:childTnLst>
                                    <p:cmd type="call" cmd="playFrom(0.0)">
                                      <p:cBhvr>
                                        <p:cTn id="162" dur="1776" fill="hold"/>
                                        <p:tgtEl>
                                          <p:spTgt spid="64"/>
                                        </p:tgtEl>
                                      </p:cBhvr>
                                    </p:cmd>
                                  </p:childTnLst>
                                </p:cTn>
                              </p:par>
                              <p:par>
                                <p:cTn id="163" presetID="42" presetClass="path" presetSubtype="0" accel="50000" decel="50000" fill="hold" nodeType="withEffect">
                                  <p:stCondLst>
                                    <p:cond delay="1000"/>
                                  </p:stCondLst>
                                  <p:childTnLst>
                                    <p:animMotion origin="layout" path="M -0.00022 -0.00019 L 0.00488 0.29109 " pathEditMode="relative" rAng="0" ptsTypes="AA">
                                      <p:cBhvr>
                                        <p:cTn id="164" dur="500" fill="hold"/>
                                        <p:tgtEl>
                                          <p:spTgt spid="49"/>
                                        </p:tgtEl>
                                        <p:attrNameLst>
                                          <p:attrName>ppt_x</p:attrName>
                                          <p:attrName>ppt_y</p:attrName>
                                        </p:attrNameLst>
                                      </p:cBhvr>
                                      <p:rCtr x="250" y="14564"/>
                                    </p:animMotion>
                                  </p:childTnLst>
                                </p:cTn>
                              </p:par>
                              <p:par>
                                <p:cTn id="165" presetID="6" presetClass="emph" presetSubtype="0" fill="hold" nodeType="withEffect">
                                  <p:stCondLst>
                                    <p:cond delay="1000"/>
                                  </p:stCondLst>
                                  <p:childTnLst>
                                    <p:animScale>
                                      <p:cBhvr>
                                        <p:cTn id="166" dur="300" fill="hold"/>
                                        <p:tgtEl>
                                          <p:spTgt spid="49"/>
                                        </p:tgtEl>
                                      </p:cBhvr>
                                      <p:by x="50000" y="50000"/>
                                    </p:animScale>
                                  </p:childTnLst>
                                </p:cTn>
                              </p:par>
                              <p:par>
                                <p:cTn id="167" presetID="1" presetClass="mediacall" presetSubtype="0" fill="hold" nodeType="withEffect">
                                  <p:stCondLst>
                                    <p:cond delay="1500"/>
                                  </p:stCondLst>
                                  <p:childTnLst>
                                    <p:cmd type="call" cmd="playFrom(0.0)">
                                      <p:cBhvr>
                                        <p:cTn id="168" dur="1200" fill="hold"/>
                                        <p:tgtEl>
                                          <p:spTgt spid="15"/>
                                        </p:tgtEl>
                                      </p:cBhvr>
                                    </p:cmd>
                                  </p:childTnLst>
                                </p:cTn>
                              </p:par>
                              <p:par>
                                <p:cTn id="169" presetID="42" presetClass="path" presetSubtype="0" accel="50000" decel="50000" fill="hold" nodeType="withEffect">
                                  <p:stCondLst>
                                    <p:cond delay="1500"/>
                                  </p:stCondLst>
                                  <p:childTnLst>
                                    <p:animMotion origin="layout" path="M 0.00489 0.29109 L -0.09798 0.28993 " pathEditMode="relative" rAng="0" ptsTypes="AA">
                                      <p:cBhvr>
                                        <p:cTn id="170" dur="500" fill="hold"/>
                                        <p:tgtEl>
                                          <p:spTgt spid="49"/>
                                        </p:tgtEl>
                                        <p:attrNameLst>
                                          <p:attrName>ppt_x</p:attrName>
                                          <p:attrName>ppt_y</p:attrName>
                                        </p:attrNameLst>
                                      </p:cBhvr>
                                      <p:rCtr x="-5143" y="-58"/>
                                    </p:animMotion>
                                  </p:childTnLst>
                                </p:cTn>
                              </p:par>
                              <p:par>
                                <p:cTn id="171" presetID="8" presetClass="emph" presetSubtype="0" fill="hold" nodeType="withEffect">
                                  <p:stCondLst>
                                    <p:cond delay="1500"/>
                                  </p:stCondLst>
                                  <p:childTnLst>
                                    <p:animRot by="-21600000">
                                      <p:cBhvr>
                                        <p:cTn id="172" dur="500" fill="hold"/>
                                        <p:tgtEl>
                                          <p:spTgt spid="49"/>
                                        </p:tgtEl>
                                        <p:attrNameLst>
                                          <p:attrName>r</p:attrName>
                                        </p:attrNameLst>
                                      </p:cBhvr>
                                    </p:animRot>
                                  </p:childTnLst>
                                </p:cTn>
                              </p:par>
                            </p:childTnLst>
                          </p:cTn>
                        </p:par>
                      </p:childTnLst>
                    </p:cTn>
                  </p:par>
                </p:childTnLst>
              </p:cTn>
              <p:nextCondLst>
                <p:cond evt="onClick" delay="0">
                  <p:tgtEl>
                    <p:spTgt spid="72"/>
                  </p:tgtEl>
                </p:cond>
              </p:nextCondLst>
            </p:seq>
            <p:seq concurrent="1" nextAc="seek">
              <p:cTn id="173" restart="whenNotActive" fill="hold" evtFilter="cancelBubble" nodeType="interactiveSeq">
                <p:stCondLst>
                  <p:cond evt="onClick" delay="0">
                    <p:tgtEl>
                      <p:spTgt spid="73"/>
                    </p:tgtEl>
                  </p:cond>
                </p:stCondLst>
                <p:endSync evt="end" delay="0">
                  <p:rtn val="all"/>
                </p:endSync>
                <p:childTnLst>
                  <p:par>
                    <p:cTn id="174" fill="hold">
                      <p:stCondLst>
                        <p:cond delay="0"/>
                      </p:stCondLst>
                      <p:childTnLst>
                        <p:par>
                          <p:cTn id="175" fill="hold">
                            <p:stCondLst>
                              <p:cond delay="0"/>
                            </p:stCondLst>
                            <p:childTnLst>
                              <p:par>
                                <p:cTn id="176" presetID="10" presetClass="exit" presetSubtype="0" fill="hold" grpId="0" nodeType="clickEffect">
                                  <p:stCondLst>
                                    <p:cond delay="0"/>
                                  </p:stCondLst>
                                  <p:childTnLst>
                                    <p:animEffect transition="out" filter="fade">
                                      <p:cBhvr>
                                        <p:cTn id="177" dur="500"/>
                                        <p:tgtEl>
                                          <p:spTgt spid="73"/>
                                        </p:tgtEl>
                                      </p:cBhvr>
                                    </p:animEffect>
                                    <p:set>
                                      <p:cBhvr>
                                        <p:cTn id="178" dur="1" fill="hold">
                                          <p:stCondLst>
                                            <p:cond delay="499"/>
                                          </p:stCondLst>
                                        </p:cTn>
                                        <p:tgtEl>
                                          <p:spTgt spid="73"/>
                                        </p:tgtEl>
                                        <p:attrNameLst>
                                          <p:attrName>style.visibility</p:attrName>
                                        </p:attrNameLst>
                                      </p:cBhvr>
                                      <p:to>
                                        <p:strVal val="hidden"/>
                                      </p:to>
                                    </p:set>
                                  </p:childTnLst>
                                </p:cTn>
                              </p:par>
                              <p:par>
                                <p:cTn id="179" presetID="10" presetClass="exit" presetSubtype="0" fill="hold" nodeType="withEffect">
                                  <p:stCondLst>
                                    <p:cond delay="0"/>
                                  </p:stCondLst>
                                  <p:childTnLst>
                                    <p:animEffect transition="out" filter="fade">
                                      <p:cBhvr>
                                        <p:cTn id="180" dur="500"/>
                                        <p:tgtEl>
                                          <p:spTgt spid="97"/>
                                        </p:tgtEl>
                                      </p:cBhvr>
                                    </p:animEffect>
                                    <p:set>
                                      <p:cBhvr>
                                        <p:cTn id="181" dur="1" fill="hold">
                                          <p:stCondLst>
                                            <p:cond delay="499"/>
                                          </p:stCondLst>
                                        </p:cTn>
                                        <p:tgtEl>
                                          <p:spTgt spid="97"/>
                                        </p:tgtEl>
                                        <p:attrNameLst>
                                          <p:attrName>style.visibility</p:attrName>
                                        </p:attrNameLst>
                                      </p:cBhvr>
                                      <p:to>
                                        <p:strVal val="hidden"/>
                                      </p:to>
                                    </p:set>
                                  </p:childTnLst>
                                </p:cTn>
                              </p:par>
                              <p:par>
                                <p:cTn id="182" presetID="10" presetClass="exit" presetSubtype="0" fill="hold" nodeType="withEffect">
                                  <p:stCondLst>
                                    <p:cond delay="0"/>
                                  </p:stCondLst>
                                  <p:childTnLst>
                                    <p:animEffect transition="out" filter="fade">
                                      <p:cBhvr>
                                        <p:cTn id="183" dur="500"/>
                                        <p:tgtEl>
                                          <p:spTgt spid="96"/>
                                        </p:tgtEl>
                                      </p:cBhvr>
                                    </p:animEffect>
                                    <p:set>
                                      <p:cBhvr>
                                        <p:cTn id="184" dur="1" fill="hold">
                                          <p:stCondLst>
                                            <p:cond delay="499"/>
                                          </p:stCondLst>
                                        </p:cTn>
                                        <p:tgtEl>
                                          <p:spTgt spid="96"/>
                                        </p:tgtEl>
                                        <p:attrNameLst>
                                          <p:attrName>style.visibility</p:attrName>
                                        </p:attrNameLst>
                                      </p:cBhvr>
                                      <p:to>
                                        <p:strVal val="hidden"/>
                                      </p:to>
                                    </p:set>
                                  </p:childTnLst>
                                </p:cTn>
                              </p:par>
                            </p:childTnLst>
                          </p:cTn>
                        </p:par>
                        <p:par>
                          <p:cTn id="185" fill="hold">
                            <p:stCondLst>
                              <p:cond delay="500"/>
                            </p:stCondLst>
                            <p:childTnLst>
                              <p:par>
                                <p:cTn id="186" presetID="1" presetClass="exit" presetSubtype="0" fill="hold" nodeType="afterEffect">
                                  <p:stCondLst>
                                    <p:cond delay="0"/>
                                  </p:stCondLst>
                                  <p:childTnLst>
                                    <p:set>
                                      <p:cBhvr>
                                        <p:cTn id="187" dur="1" fill="hold">
                                          <p:stCondLst>
                                            <p:cond delay="0"/>
                                          </p:stCondLst>
                                        </p:cTn>
                                        <p:tgtEl>
                                          <p:spTgt spid="41"/>
                                        </p:tgtEl>
                                        <p:attrNameLst>
                                          <p:attrName>style.visibility</p:attrName>
                                        </p:attrNameLst>
                                      </p:cBhvr>
                                      <p:to>
                                        <p:strVal val="hidden"/>
                                      </p:to>
                                    </p:set>
                                  </p:childTnLst>
                                </p:cTn>
                              </p:par>
                              <p:par>
                                <p:cTn id="188" presetID="1" presetClass="exit" presetSubtype="0" fill="hold" nodeType="withEffect">
                                  <p:stCondLst>
                                    <p:cond delay="0"/>
                                  </p:stCondLst>
                                  <p:childTnLst>
                                    <p:set>
                                      <p:cBhvr>
                                        <p:cTn id="189" dur="1" fill="hold">
                                          <p:stCondLst>
                                            <p:cond delay="0"/>
                                          </p:stCondLst>
                                        </p:cTn>
                                        <p:tgtEl>
                                          <p:spTgt spid="43"/>
                                        </p:tgtEl>
                                        <p:attrNameLst>
                                          <p:attrName>style.visibility</p:attrName>
                                        </p:attrNameLst>
                                      </p:cBhvr>
                                      <p:to>
                                        <p:strVal val="hidden"/>
                                      </p:to>
                                    </p:set>
                                  </p:childTnLst>
                                </p:cTn>
                              </p:par>
                              <p:par>
                                <p:cTn id="190" presetID="1" presetClass="entr" presetSubtype="0" fill="hold" nodeType="withEffect">
                                  <p:stCondLst>
                                    <p:cond delay="0"/>
                                  </p:stCondLst>
                                  <p:childTnLst>
                                    <p:set>
                                      <p:cBhvr>
                                        <p:cTn id="191" dur="1" fill="hold">
                                          <p:stCondLst>
                                            <p:cond delay="0"/>
                                          </p:stCondLst>
                                        </p:cTn>
                                        <p:tgtEl>
                                          <p:spTgt spid="42"/>
                                        </p:tgtEl>
                                        <p:attrNameLst>
                                          <p:attrName>style.visibility</p:attrName>
                                        </p:attrNameLst>
                                      </p:cBhvr>
                                      <p:to>
                                        <p:strVal val="visible"/>
                                      </p:to>
                                    </p:set>
                                  </p:childTnLst>
                                </p:cTn>
                              </p:par>
                              <p:par>
                                <p:cTn id="192" presetID="1" presetClass="mediacall" presetSubtype="0" fill="hold" nodeType="withEffect">
                                  <p:stCondLst>
                                    <p:cond delay="0"/>
                                  </p:stCondLst>
                                  <p:childTnLst>
                                    <p:cmd type="call" cmd="playFrom(0.0)">
                                      <p:cBhvr>
                                        <p:cTn id="193" dur="1776" fill="hold"/>
                                        <p:tgtEl>
                                          <p:spTgt spid="64"/>
                                        </p:tgtEl>
                                      </p:cBhvr>
                                    </p:cmd>
                                  </p:childTnLst>
                                </p:cTn>
                              </p:par>
                              <p:par>
                                <p:cTn id="194" presetID="42" presetClass="path" presetSubtype="0" accel="50000" decel="50000" fill="hold" nodeType="withEffect">
                                  <p:stCondLst>
                                    <p:cond delay="1000"/>
                                  </p:stCondLst>
                                  <p:childTnLst>
                                    <p:animMotion origin="layout" path="M -3.29861E-6 2.83951E-6 L -3.29861E-6 0.29147 " pathEditMode="relative" rAng="0" ptsTypes="AA">
                                      <p:cBhvr>
                                        <p:cTn id="195" dur="500" fill="hold"/>
                                        <p:tgtEl>
                                          <p:spTgt spid="51"/>
                                        </p:tgtEl>
                                        <p:attrNameLst>
                                          <p:attrName>ppt_x</p:attrName>
                                          <p:attrName>ppt_y</p:attrName>
                                        </p:attrNameLst>
                                      </p:cBhvr>
                                      <p:rCtr x="0" y="14564"/>
                                    </p:animMotion>
                                  </p:childTnLst>
                                </p:cTn>
                              </p:par>
                              <p:par>
                                <p:cTn id="196" presetID="6" presetClass="emph" presetSubtype="0" fill="hold" nodeType="withEffect">
                                  <p:stCondLst>
                                    <p:cond delay="1000"/>
                                  </p:stCondLst>
                                  <p:childTnLst>
                                    <p:animScale>
                                      <p:cBhvr>
                                        <p:cTn id="197" dur="500" fill="hold"/>
                                        <p:tgtEl>
                                          <p:spTgt spid="51"/>
                                        </p:tgtEl>
                                      </p:cBhvr>
                                      <p:by x="50000" y="50000"/>
                                    </p:animScale>
                                  </p:childTnLst>
                                </p:cTn>
                              </p:par>
                              <p:par>
                                <p:cTn id="198" presetID="1" presetClass="mediacall" presetSubtype="0" fill="hold" nodeType="withEffect">
                                  <p:stCondLst>
                                    <p:cond delay="1500"/>
                                  </p:stCondLst>
                                  <p:childTnLst>
                                    <p:cmd type="call" cmd="playFrom(0.0)">
                                      <p:cBhvr>
                                        <p:cTn id="199" dur="1200" fill="hold"/>
                                        <p:tgtEl>
                                          <p:spTgt spid="15"/>
                                        </p:tgtEl>
                                      </p:cBhvr>
                                    </p:cmd>
                                  </p:childTnLst>
                                </p:cTn>
                              </p:par>
                              <p:par>
                                <p:cTn id="200" presetID="42" presetClass="path" presetSubtype="0" accel="50000" decel="50000" fill="hold" nodeType="withEffect">
                                  <p:stCondLst>
                                    <p:cond delay="1500"/>
                                  </p:stCondLst>
                                  <p:childTnLst>
                                    <p:animMotion origin="layout" path="M -3.29861E-6 0.29147 L -0.38639 0.29031 " pathEditMode="relative" rAng="0" ptsTypes="AA">
                                      <p:cBhvr>
                                        <p:cTn id="201" dur="1250" fill="hold"/>
                                        <p:tgtEl>
                                          <p:spTgt spid="51"/>
                                        </p:tgtEl>
                                        <p:attrNameLst>
                                          <p:attrName>ppt_x</p:attrName>
                                          <p:attrName>ppt_y</p:attrName>
                                        </p:attrNameLst>
                                      </p:cBhvr>
                                      <p:rCtr x="-19325" y="-58"/>
                                    </p:animMotion>
                                  </p:childTnLst>
                                </p:cTn>
                              </p:par>
                              <p:par>
                                <p:cTn id="202" presetID="8" presetClass="emph" presetSubtype="0" repeatCount="2000" fill="hold" nodeType="withEffect">
                                  <p:stCondLst>
                                    <p:cond delay="1500"/>
                                  </p:stCondLst>
                                  <p:childTnLst>
                                    <p:animRot by="-21600000">
                                      <p:cBhvr>
                                        <p:cTn id="203" dur="600" fill="hold"/>
                                        <p:tgtEl>
                                          <p:spTgt spid="51"/>
                                        </p:tgtEl>
                                        <p:attrNameLst>
                                          <p:attrName>r</p:attrName>
                                        </p:attrNameLst>
                                      </p:cBhvr>
                                    </p:animRot>
                                  </p:childTnLst>
                                </p:cTn>
                              </p:par>
                            </p:childTnLst>
                          </p:cTn>
                        </p:par>
                      </p:childTnLst>
                    </p:cTn>
                  </p:par>
                </p:childTnLst>
              </p:cTn>
              <p:nextCondLst>
                <p:cond evt="onClick" delay="0">
                  <p:tgtEl>
                    <p:spTgt spid="73"/>
                  </p:tgtEl>
                </p:cond>
              </p:nextCondLst>
            </p:seq>
          </p:childTnLst>
        </p:cTn>
      </p:par>
    </p:tnLst>
    <p:bldLst>
      <p:bldP spid="69" grpId="0" animBg="1"/>
      <p:bldP spid="70" grpId="0" animBg="1"/>
      <p:bldP spid="71" grpId="0" animBg="1"/>
      <p:bldP spid="72" grpId="0" animBg="1"/>
      <p:bldP spid="7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Hidden Bear Trigger"/>
          <p:cNvSpPr/>
          <p:nvPr/>
        </p:nvSpPr>
        <p:spPr>
          <a:xfrm>
            <a:off x="3599501" y="4413250"/>
            <a:ext cx="810099" cy="8135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Back Grass"/>
          <p:cNvSpPr/>
          <p:nvPr/>
        </p:nvSpPr>
        <p:spPr>
          <a:xfrm>
            <a:off x="-28239" y="3898900"/>
            <a:ext cx="14658639" cy="4330700"/>
          </a:xfrm>
          <a:prstGeom prst="rect">
            <a:avLst/>
          </a:prstGeom>
          <a:gradFill flip="none" rotWithShape="1">
            <a:gsLst>
              <a:gs pos="0">
                <a:srgbClr val="2C6129">
                  <a:lumMod val="100000"/>
                </a:srgbClr>
              </a:gs>
              <a:gs pos="50000">
                <a:srgbClr val="4E953B"/>
              </a:gs>
              <a:gs pos="100000">
                <a:srgbClr val="5FBC58"/>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Sky and Clouds"/>
          <p:cNvPicPr>
            <a:picLocks noChangeAspect="1"/>
          </p:cNvPicPr>
          <p:nvPr/>
        </p:nvPicPr>
        <p:blipFill rotWithShape="1">
          <a:blip r:embed="rId16" cstate="print">
            <a:extLst>
              <a:ext uri="{28A0092B-C50C-407E-A947-70E740481C1C}">
                <a14:useLocalDpi xmlns:a14="http://schemas.microsoft.com/office/drawing/2010/main" val="0"/>
              </a:ext>
            </a:extLst>
          </a:blip>
          <a:srcRect t="14818" b="43216"/>
          <a:stretch/>
        </p:blipFill>
        <p:spPr>
          <a:xfrm>
            <a:off x="-28238" y="0"/>
            <a:ext cx="14658638" cy="3898900"/>
          </a:xfrm>
          <a:prstGeom prst="rect">
            <a:avLst/>
          </a:prstGeom>
        </p:spPr>
      </p:pic>
      <p:pic>
        <p:nvPicPr>
          <p:cNvPr id="64" name="Black bear breath.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1569158" y="8881197"/>
            <a:ext cx="487363" cy="487363"/>
          </a:xfrm>
          <a:prstGeom prst="rect">
            <a:avLst/>
          </a:prstGeom>
        </p:spPr>
      </p:pic>
      <p:pic>
        <p:nvPicPr>
          <p:cNvPr id="35" name="Black Bear Sad.mp3">
            <a:hlinkClick r:id="" action="ppaction://media"/>
          </p:cNvPr>
          <p:cNvPicPr>
            <a:picLocks noChangeAspect="1"/>
          </p:cNvPicPr>
          <p:nvPr>
            <a:audioFile r:link="rId3"/>
            <p:extLst>
              <p:ext uri="{DAA4B4D4-6D71-4841-9C94-3DE7FCFB9230}">
                <p14:media xmlns:p14="http://schemas.microsoft.com/office/powerpoint/2010/main" r:embed="rId4">
                  <p14:trim st="464.2218" end="732.2261999999999"/>
                </p14:media>
              </p:ext>
            </p:extLst>
          </p:nvPr>
        </p:nvPicPr>
        <p:blipFill>
          <a:blip r:embed="rId17"/>
          <a:stretch>
            <a:fillRect/>
          </a:stretch>
        </p:blipFill>
        <p:spPr>
          <a:xfrm>
            <a:off x="4608080" y="8882941"/>
            <a:ext cx="487363" cy="487363"/>
          </a:xfrm>
          <a:prstGeom prst="rect">
            <a:avLst/>
          </a:prstGeom>
        </p:spPr>
      </p:pic>
      <p:pic>
        <p:nvPicPr>
          <p:cNvPr id="36" name="worm squeak.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5866205" y="8931750"/>
            <a:ext cx="487363" cy="487363"/>
          </a:xfrm>
          <a:prstGeom prst="rect">
            <a:avLst/>
          </a:prstGeom>
        </p:spPr>
      </p:pic>
      <p:pic>
        <p:nvPicPr>
          <p:cNvPr id="33" name="crunching grass.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7"/>
          <a:stretch>
            <a:fillRect/>
          </a:stretch>
        </p:blipFill>
        <p:spPr>
          <a:xfrm>
            <a:off x="3190337" y="8881198"/>
            <a:ext cx="487363" cy="487363"/>
          </a:xfrm>
          <a:prstGeom prst="rect">
            <a:avLst/>
          </a:prstGeom>
        </p:spPr>
      </p:pic>
      <p:pic>
        <p:nvPicPr>
          <p:cNvPr id="39" name="biting-an-appl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8"/>
          <a:stretch>
            <a:fillRect/>
          </a:stretch>
        </p:blipFill>
        <p:spPr>
          <a:xfrm>
            <a:off x="2218530" y="9636918"/>
            <a:ext cx="487363" cy="487363"/>
          </a:xfrm>
          <a:prstGeom prst="rect">
            <a:avLst/>
          </a:prstGeom>
        </p:spPr>
      </p:pic>
      <p:pic>
        <p:nvPicPr>
          <p:cNvPr id="15" name="ball drop.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17"/>
          <a:stretch>
            <a:fillRect/>
          </a:stretch>
        </p:blipFill>
        <p:spPr>
          <a:xfrm>
            <a:off x="3517187" y="9636917"/>
            <a:ext cx="487363" cy="487363"/>
          </a:xfrm>
          <a:prstGeom prst="rect">
            <a:avLst/>
          </a:prstGeom>
        </p:spPr>
      </p:pic>
      <p:pic>
        <p:nvPicPr>
          <p:cNvPr id="16" name="harp glissando up.mp3">
            <a:hlinkClick r:id="" action="ppaction://media"/>
          </p:cNvPr>
          <p:cNvPicPr>
            <a:picLocks noChangeAspect="1"/>
          </p:cNvPicPr>
          <p:nvPr>
            <a:audioFile r:link="rId3"/>
            <p:extLst>
              <p:ext uri="{DAA4B4D4-6D71-4841-9C94-3DE7FCFB9230}">
                <p14:media xmlns:p14="http://schemas.microsoft.com/office/powerpoint/2010/main" r:embed="rId13">
                  <p14:trim end="500.816"/>
                  <p14:fade out="100"/>
                </p14:media>
              </p:ext>
            </p:extLst>
          </p:nvPr>
        </p:nvPicPr>
        <p:blipFill>
          <a:blip r:embed="rId17"/>
          <a:stretch>
            <a:fillRect/>
          </a:stretch>
        </p:blipFill>
        <p:spPr>
          <a:xfrm>
            <a:off x="4707334" y="9636918"/>
            <a:ext cx="487363" cy="487363"/>
          </a:xfrm>
          <a:prstGeom prst="rect">
            <a:avLst/>
          </a:prstGeom>
        </p:spPr>
      </p:pic>
      <p:pic>
        <p:nvPicPr>
          <p:cNvPr id="124" name="Background Trees 2"/>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459858" y="699826"/>
            <a:ext cx="16697010" cy="3478998"/>
          </a:xfrm>
          <a:prstGeom prst="rect">
            <a:avLst/>
          </a:prstGeom>
        </p:spPr>
      </p:pic>
      <p:pic>
        <p:nvPicPr>
          <p:cNvPr id="4" name="Background Trees 1"/>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889638" y="543287"/>
            <a:ext cx="17491018" cy="4549259"/>
          </a:xfrm>
          <a:prstGeom prst="rect">
            <a:avLst/>
          </a:prstGeom>
        </p:spPr>
      </p:pic>
      <p:pic>
        <p:nvPicPr>
          <p:cNvPr id="92" name="Tree 3"/>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9401133" y="-764754"/>
            <a:ext cx="5733399" cy="6987754"/>
          </a:xfrm>
          <a:prstGeom prst="rect">
            <a:avLst/>
          </a:prstGeom>
        </p:spPr>
      </p:pic>
      <p:pic>
        <p:nvPicPr>
          <p:cNvPr id="90" name="Tree 2"/>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4390829" y="-764754"/>
            <a:ext cx="5733399" cy="6987754"/>
          </a:xfrm>
          <a:prstGeom prst="rect">
            <a:avLst/>
          </a:prstGeom>
        </p:spPr>
      </p:pic>
      <p:pic>
        <p:nvPicPr>
          <p:cNvPr id="17" name="Tree 1"/>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625256" y="-764754"/>
            <a:ext cx="5733399" cy="6987754"/>
          </a:xfrm>
          <a:prstGeom prst="rect">
            <a:avLst/>
          </a:prstGeom>
        </p:spPr>
      </p:pic>
      <p:pic>
        <p:nvPicPr>
          <p:cNvPr id="103" name="Gold Apple 1"/>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564904" y="596994"/>
            <a:ext cx="1470025" cy="1828800"/>
          </a:xfrm>
          <a:prstGeom prst="rect">
            <a:avLst/>
          </a:prstGeom>
          <a:effectLst>
            <a:outerShdw blurRad="50800" dist="38100" dir="2700000" algn="tl" rotWithShape="0">
              <a:prstClr val="black">
                <a:alpha val="40000"/>
              </a:prstClr>
            </a:outerShdw>
          </a:effectLst>
        </p:spPr>
      </p:pic>
      <p:pic>
        <p:nvPicPr>
          <p:cNvPr id="48" name="Red Apple 2"/>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6546945" y="596994"/>
            <a:ext cx="1488144" cy="1828800"/>
          </a:xfrm>
          <a:prstGeom prst="rect">
            <a:avLst/>
          </a:prstGeom>
          <a:effectLst>
            <a:outerShdw blurRad="50800" dist="38100" dir="2700000" algn="tl" rotWithShape="0">
              <a:prstClr val="black">
                <a:alpha val="40000"/>
              </a:prstClr>
            </a:outerShdw>
          </a:effectLst>
        </p:spPr>
      </p:pic>
      <p:pic>
        <p:nvPicPr>
          <p:cNvPr id="45" name="Red Apple 3"/>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1574560" y="596994"/>
            <a:ext cx="1488144" cy="1828800"/>
          </a:xfrm>
          <a:prstGeom prst="rect">
            <a:avLst/>
          </a:prstGeom>
          <a:effectLst>
            <a:outerShdw blurRad="50800" dist="38100" dir="2700000" algn="tl" rotWithShape="0">
              <a:prstClr val="black">
                <a:alpha val="40000"/>
              </a:prstClr>
            </a:outerShdw>
          </a:effectLst>
        </p:spPr>
      </p:pic>
      <p:pic>
        <p:nvPicPr>
          <p:cNvPr id="51" name="Red Apple 5"/>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1554496" y="4435040"/>
            <a:ext cx="1488144" cy="1828800"/>
          </a:xfrm>
          <a:prstGeom prst="rect">
            <a:avLst/>
          </a:prstGeom>
          <a:effectLst>
            <a:outerShdw blurRad="50800" dist="38100" dir="2700000" algn="tl" rotWithShape="0">
              <a:prstClr val="black">
                <a:alpha val="40000"/>
              </a:prstClr>
            </a:outerShdw>
          </a:effectLst>
        </p:spPr>
      </p:pic>
      <p:pic>
        <p:nvPicPr>
          <p:cNvPr id="20" name="Sorry Sign (Bottom)"/>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5870450" y="4449507"/>
            <a:ext cx="2980944" cy="3966146"/>
          </a:xfrm>
          <a:prstGeom prst="rect">
            <a:avLst/>
          </a:prstGeom>
        </p:spPr>
      </p:pic>
      <p:pic>
        <p:nvPicPr>
          <p:cNvPr id="99" name="Bad Apple Back"/>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6465144" y="4396940"/>
            <a:ext cx="1824274" cy="1876396"/>
          </a:xfrm>
          <a:prstGeom prst="rect">
            <a:avLst/>
          </a:prstGeom>
        </p:spPr>
      </p:pic>
      <p:pic>
        <p:nvPicPr>
          <p:cNvPr id="100" name="Worm"/>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rot="3152873">
            <a:off x="7657159" y="4829610"/>
            <a:ext cx="897515" cy="623452"/>
          </a:xfrm>
          <a:prstGeom prst="rect">
            <a:avLst/>
          </a:prstGeom>
          <a:effectLst>
            <a:outerShdw blurRad="50800" dist="38100" dir="2700000" algn="tl" rotWithShape="0">
              <a:prstClr val="black">
                <a:alpha val="40000"/>
              </a:prstClr>
            </a:outerShdw>
          </a:effectLst>
        </p:spPr>
      </p:pic>
      <p:pic>
        <p:nvPicPr>
          <p:cNvPr id="101" name="Bad Apple Front"/>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6465144" y="4396940"/>
            <a:ext cx="1824274" cy="1876396"/>
          </a:xfrm>
          <a:prstGeom prst="rect">
            <a:avLst/>
          </a:prstGeom>
        </p:spPr>
      </p:pic>
      <p:pic>
        <p:nvPicPr>
          <p:cNvPr id="96" name="Tree 5"/>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9401133" y="3058477"/>
            <a:ext cx="5733399" cy="6987754"/>
          </a:xfrm>
          <a:prstGeom prst="rect">
            <a:avLst/>
          </a:prstGeom>
        </p:spPr>
      </p:pic>
      <p:pic>
        <p:nvPicPr>
          <p:cNvPr id="94" name="Tree 4"/>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4390829" y="3058477"/>
            <a:ext cx="5733399" cy="6987754"/>
          </a:xfrm>
          <a:prstGeom prst="rect">
            <a:avLst/>
          </a:prstGeom>
        </p:spPr>
      </p:pic>
      <p:pic>
        <p:nvPicPr>
          <p:cNvPr id="40" name="Bear Walk 2"/>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1475291" y="5248532"/>
            <a:ext cx="4826960" cy="3153514"/>
          </a:xfrm>
          <a:prstGeom prst="rect">
            <a:avLst/>
          </a:prstGeom>
          <a:effectLst>
            <a:outerShdw blurRad="50800" dist="38100" dir="2700000" algn="tl" rotWithShape="0">
              <a:prstClr val="black">
                <a:alpha val="40000"/>
              </a:prstClr>
            </a:outerShdw>
          </a:effectLst>
        </p:spPr>
      </p:pic>
      <p:pic>
        <p:nvPicPr>
          <p:cNvPr id="41" name="Bear Intro"/>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flipH="1">
            <a:off x="-665077" y="5050974"/>
            <a:ext cx="2938064" cy="3558783"/>
          </a:xfrm>
          <a:prstGeom prst="rect">
            <a:avLst/>
          </a:prstGeom>
          <a:effectLst>
            <a:outerShdw blurRad="50800" dist="38100" dir="2700000" algn="tl" rotWithShape="0">
              <a:prstClr val="black">
                <a:alpha val="40000"/>
              </a:prstClr>
            </a:outerShdw>
          </a:effectLst>
        </p:spPr>
      </p:pic>
      <p:pic>
        <p:nvPicPr>
          <p:cNvPr id="42" name="Bear Happy"/>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93159" y="4535046"/>
            <a:ext cx="2219726" cy="4003434"/>
          </a:xfrm>
          <a:prstGeom prst="rect">
            <a:avLst/>
          </a:prstGeom>
          <a:effectLst>
            <a:outerShdw blurRad="50800" dist="38100" dir="2700000" algn="tl" rotWithShape="0">
              <a:prstClr val="black">
                <a:alpha val="40000"/>
              </a:prstClr>
            </a:outerShdw>
          </a:effectLst>
        </p:spPr>
      </p:pic>
      <p:pic>
        <p:nvPicPr>
          <p:cNvPr id="43" name="Bear Sad"/>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flipH="1">
            <a:off x="-1200331" y="6106150"/>
            <a:ext cx="4421517" cy="2332781"/>
          </a:xfrm>
          <a:prstGeom prst="rect">
            <a:avLst/>
          </a:prstGeom>
          <a:effectLst>
            <a:outerShdw blurRad="50800" dist="38100" dir="2700000" algn="tl" rotWithShape="0">
              <a:prstClr val="black">
                <a:alpha val="40000"/>
              </a:prstClr>
            </a:outerShdw>
          </a:effectLst>
        </p:spPr>
      </p:pic>
      <p:pic>
        <p:nvPicPr>
          <p:cNvPr id="13" name="Wooden Sign 1"/>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0936" y="95735"/>
            <a:ext cx="4507992" cy="2944368"/>
          </a:xfrm>
          <a:prstGeom prst="rect">
            <a:avLst/>
          </a:prstGeom>
        </p:spPr>
      </p:pic>
      <p:pic>
        <p:nvPicPr>
          <p:cNvPr id="91" name="Wooden Sign 2"/>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037021" y="95735"/>
            <a:ext cx="4507992" cy="2944368"/>
          </a:xfrm>
          <a:prstGeom prst="rect">
            <a:avLst/>
          </a:prstGeom>
        </p:spPr>
      </p:pic>
      <p:pic>
        <p:nvPicPr>
          <p:cNvPr id="93" name="Wooden Sign 3"/>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0047325" y="95735"/>
            <a:ext cx="4507992" cy="2944368"/>
          </a:xfrm>
          <a:prstGeom prst="rect">
            <a:avLst/>
          </a:prstGeom>
        </p:spPr>
      </p:pic>
      <p:pic>
        <p:nvPicPr>
          <p:cNvPr id="95" name="Wooden Sign 4"/>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037021" y="3918966"/>
            <a:ext cx="4507992" cy="2944368"/>
          </a:xfrm>
          <a:prstGeom prst="rect">
            <a:avLst/>
          </a:prstGeom>
        </p:spPr>
      </p:pic>
      <p:pic>
        <p:nvPicPr>
          <p:cNvPr id="97" name="Wooden Sign 5"/>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0047325" y="3918966"/>
            <a:ext cx="4507992" cy="2944368"/>
          </a:xfrm>
          <a:prstGeom prst="rect">
            <a:avLst/>
          </a:prstGeom>
        </p:spPr>
      </p:pic>
      <p:sp>
        <p:nvSpPr>
          <p:cNvPr id="69" name="Text Box 1"/>
          <p:cNvSpPr/>
          <p:nvPr/>
        </p:nvSpPr>
        <p:spPr>
          <a:xfrm>
            <a:off x="75106" y="129146"/>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0" name="Text Box 2"/>
          <p:cNvSpPr/>
          <p:nvPr/>
        </p:nvSpPr>
        <p:spPr>
          <a:xfrm>
            <a:off x="5095443" y="129167"/>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1" name="Text Box 3"/>
          <p:cNvSpPr/>
          <p:nvPr/>
        </p:nvSpPr>
        <p:spPr>
          <a:xfrm>
            <a:off x="10100499" y="12827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2" name="Text Box 4"/>
          <p:cNvSpPr/>
          <p:nvPr/>
        </p:nvSpPr>
        <p:spPr>
          <a:xfrm>
            <a:off x="5095443" y="395097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3" name="Text Box 5"/>
          <p:cNvSpPr/>
          <p:nvPr/>
        </p:nvSpPr>
        <p:spPr>
          <a:xfrm>
            <a:off x="10105593" y="394768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Tree>
    <p:extLst>
      <p:ext uri="{BB962C8B-B14F-4D97-AF65-F5344CB8AC3E}">
        <p14:creationId xmlns:p14="http://schemas.microsoft.com/office/powerpoint/2010/main" val="261846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1250" fill="hold"/>
                                        <p:tgtEl>
                                          <p:spTgt spid="40"/>
                                        </p:tgtEl>
                                        <p:attrNameLst>
                                          <p:attrName>ppt_x</p:attrName>
                                        </p:attrNameLst>
                                      </p:cBhvr>
                                      <p:tavLst>
                                        <p:tav tm="0">
                                          <p:val>
                                            <p:strVal val="0-#ppt_w/2"/>
                                          </p:val>
                                        </p:tav>
                                        <p:tav tm="100000">
                                          <p:val>
                                            <p:strVal val="#ppt_x"/>
                                          </p:val>
                                        </p:tav>
                                      </p:tavLst>
                                    </p:anim>
                                    <p:anim calcmode="lin" valueType="num">
                                      <p:cBhvr additive="base">
                                        <p:cTn id="8" dur="1250" fill="hold"/>
                                        <p:tgtEl>
                                          <p:spTgt spid="40"/>
                                        </p:tgtEl>
                                        <p:attrNameLst>
                                          <p:attrName>ppt_y</p:attrName>
                                        </p:attrNameLst>
                                      </p:cBhvr>
                                      <p:tavLst>
                                        <p:tav tm="0">
                                          <p:val>
                                            <p:strVal val="#ppt_y"/>
                                          </p:val>
                                        </p:tav>
                                        <p:tav tm="100000">
                                          <p:val>
                                            <p:strVal val="#ppt_y"/>
                                          </p:val>
                                        </p:tav>
                                      </p:tavLst>
                                    </p:anim>
                                  </p:childTnLst>
                                </p:cTn>
                              </p:par>
                              <p:par>
                                <p:cTn id="9" presetID="1" presetClass="mediacall" presetSubtype="0" fill="hold" nodeType="withEffect">
                                  <p:stCondLst>
                                    <p:cond delay="0"/>
                                  </p:stCondLst>
                                  <p:childTnLst>
                                    <p:cmd type="call" cmd="playFrom(0.0)">
                                      <p:cBhvr>
                                        <p:cTn id="10" dur="1750" fill="hold"/>
                                        <p:tgtEl>
                                          <p:spTgt spid="33"/>
                                        </p:tgtEl>
                                      </p:cBhvr>
                                    </p:cmd>
                                  </p:childTnLst>
                                </p:cTn>
                              </p:par>
                            </p:childTnLst>
                          </p:cTn>
                        </p:par>
                        <p:par>
                          <p:cTn id="11" fill="hold">
                            <p:stCondLst>
                              <p:cond delay="1750"/>
                            </p:stCondLst>
                            <p:childTnLst>
                              <p:par>
                                <p:cTn id="12" presetID="1" presetClass="exit" presetSubtype="0" fill="hold" nodeType="afterEffect">
                                  <p:stCondLst>
                                    <p:cond delay="0"/>
                                  </p:stCondLst>
                                  <p:childTnLst>
                                    <p:set>
                                      <p:cBhvr>
                                        <p:cTn id="13" dur="1" fill="hold">
                                          <p:stCondLst>
                                            <p:cond delay="0"/>
                                          </p:stCondLst>
                                        </p:cTn>
                                        <p:tgtEl>
                                          <p:spTgt spid="40"/>
                                        </p:tgtEl>
                                        <p:attrNameLst>
                                          <p:attrName>style.visibility</p:attrName>
                                        </p:attrNameLst>
                                      </p:cBhvr>
                                      <p:to>
                                        <p:strVal val="hidden"/>
                                      </p:to>
                                    </p:set>
                                  </p:childTnLst>
                                </p:cTn>
                              </p:par>
                              <p:par>
                                <p:cTn id="14" presetID="1" presetClass="entr" presetSubtype="0" fill="hold" nodeType="with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63636">
                <p:cTn id="16" fill="hold" display="0">
                  <p:stCondLst>
                    <p:cond delay="indefinite"/>
                  </p:stCondLst>
                  <p:endCondLst>
                    <p:cond evt="onStopAudio" delay="0">
                      <p:tgtEl>
                        <p:sldTgt/>
                      </p:tgtEl>
                    </p:cond>
                  </p:endCondLst>
                </p:cTn>
                <p:tgtEl>
                  <p:spTgt spid="39"/>
                </p:tgtEl>
              </p:cMediaNode>
            </p:audio>
            <p:audio>
              <p:cMediaNode vol="80000">
                <p:cTn id="17" fill="hold" display="0">
                  <p:stCondLst>
                    <p:cond delay="indefinite"/>
                  </p:stCondLst>
                  <p:endCondLst>
                    <p:cond evt="onStopAudio" delay="0">
                      <p:tgtEl>
                        <p:sldTgt/>
                      </p:tgtEl>
                    </p:cond>
                  </p:endCondLst>
                </p:cTn>
                <p:tgtEl>
                  <p:spTgt spid="15"/>
                </p:tgtEl>
              </p:cMediaNode>
            </p:audio>
            <p:audio>
              <p:cMediaNode vol="80000">
                <p:cTn id="18" fill="hold" display="0">
                  <p:stCondLst>
                    <p:cond delay="indefinite"/>
                  </p:stCondLst>
                  <p:endCondLst>
                    <p:cond evt="onStopAudio" delay="0">
                      <p:tgtEl>
                        <p:sldTgt/>
                      </p:tgtEl>
                    </p:cond>
                  </p:endCondLst>
                </p:cTn>
                <p:tgtEl>
                  <p:spTgt spid="16"/>
                </p:tgtEl>
              </p:cMediaNode>
            </p:audio>
            <p:audio>
              <p:cMediaNode vol="80000">
                <p:cTn id="19" fill="hold" display="0">
                  <p:stCondLst>
                    <p:cond delay="indefinite"/>
                  </p:stCondLst>
                  <p:endCondLst>
                    <p:cond evt="onStopAudio" delay="0">
                      <p:tgtEl>
                        <p:sldTgt/>
                      </p:tgtEl>
                    </p:cond>
                  </p:endCondLst>
                </p:cTn>
                <p:tgtEl>
                  <p:spTgt spid="33"/>
                </p:tgtEl>
              </p:cMediaNode>
            </p:audio>
            <p:audio>
              <p:cMediaNode vol="80000">
                <p:cTn id="20" fill="hold" display="0">
                  <p:stCondLst>
                    <p:cond delay="indefinite"/>
                  </p:stCondLst>
                  <p:endCondLst>
                    <p:cond evt="onStopAudio" delay="0">
                      <p:tgtEl>
                        <p:sldTgt/>
                      </p:tgtEl>
                    </p:cond>
                  </p:endCondLst>
                </p:cTn>
                <p:tgtEl>
                  <p:spTgt spid="36"/>
                </p:tgtEl>
              </p:cMediaNode>
            </p:audio>
            <p:audio>
              <p:cMediaNode vol="80000">
                <p:cTn id="21" fill="hold" display="0">
                  <p:stCondLst>
                    <p:cond delay="indefinite"/>
                  </p:stCondLst>
                  <p:endCondLst>
                    <p:cond evt="onStopAudio" delay="0">
                      <p:tgtEl>
                        <p:sldTgt/>
                      </p:tgtEl>
                    </p:cond>
                  </p:endCondLst>
                </p:cTn>
                <p:tgtEl>
                  <p:spTgt spid="35"/>
                </p:tgtEl>
              </p:cMediaNode>
            </p:audio>
            <p:audio>
              <p:cMediaNode vol="80000">
                <p:cTn id="22" fill="hold" display="0">
                  <p:stCondLst>
                    <p:cond delay="indefinite"/>
                  </p:stCondLst>
                  <p:endCondLst>
                    <p:cond evt="onStopAudio" delay="0">
                      <p:tgtEl>
                        <p:sldTgt/>
                      </p:tgtEl>
                    </p:cond>
                  </p:endCondLst>
                </p:cTn>
                <p:tgtEl>
                  <p:spTgt spid="64"/>
                </p:tgtEl>
              </p:cMediaNode>
            </p:audio>
            <p:seq concurrent="1" nextAc="seek">
              <p:cTn id="23" restart="whenNotActive" fill="hold" evtFilter="cancelBubble" nodeType="interactiveSeq">
                <p:stCondLst>
                  <p:cond evt="onClick" delay="0">
                    <p:tgtEl>
                      <p:spTgt spid="11"/>
                    </p:tgtEl>
                  </p:cond>
                </p:stCondLst>
                <p:endSync evt="end" delay="0">
                  <p:rtn val="all"/>
                </p:endSync>
                <p:childTnLst>
                  <p:par>
                    <p:cTn id="24" fill="hold">
                      <p:stCondLst>
                        <p:cond delay="0"/>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500"/>
                                        <p:tgtEl>
                                          <p:spTgt spid="42"/>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3"/>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seq concurrent="1" nextAc="seek">
              <p:cTn id="33" restart="whenNotActive" fill="hold" evtFilter="cancelBubble" nodeType="interactiveSeq">
                <p:stCondLst>
                  <p:cond evt="onClick" delay="0">
                    <p:tgtEl>
                      <p:spTgt spid="69"/>
                    </p:tgtEl>
                  </p:cond>
                </p:stCondLst>
                <p:endSync evt="end" delay="0">
                  <p:rtn val="all"/>
                </p:endSync>
                <p:childTnLst>
                  <p:par>
                    <p:cTn id="34" fill="hold">
                      <p:stCondLst>
                        <p:cond delay="0"/>
                      </p:stCondLst>
                      <p:childTnLst>
                        <p:par>
                          <p:cTn id="35" fill="hold">
                            <p:stCondLst>
                              <p:cond delay="0"/>
                            </p:stCondLst>
                            <p:childTnLst>
                              <p:par>
                                <p:cTn id="36" presetID="1" presetClass="mediacall" presetSubtype="0" fill="hold" nodeType="clickEffect">
                                  <p:stCondLst>
                                    <p:cond delay="0"/>
                                  </p:stCondLst>
                                  <p:childTnLst>
                                    <p:cmd type="call" cmd="playFrom(0.0)">
                                      <p:cBhvr>
                                        <p:cTn id="37" dur="2660" fill="hold"/>
                                        <p:tgtEl>
                                          <p:spTgt spid="16"/>
                                        </p:tgtEl>
                                      </p:cBhvr>
                                    </p:cmd>
                                  </p:childTnLst>
                                </p:cTn>
                              </p:par>
                              <p:par>
                                <p:cTn id="38" presetID="10" presetClass="exit" presetSubtype="0" fill="hold" grpId="0" nodeType="withEffect">
                                  <p:stCondLst>
                                    <p:cond delay="0"/>
                                  </p:stCondLst>
                                  <p:childTnLst>
                                    <p:animEffect transition="out" filter="fade">
                                      <p:cBhvr>
                                        <p:cTn id="39" dur="500"/>
                                        <p:tgtEl>
                                          <p:spTgt spid="69"/>
                                        </p:tgtEl>
                                      </p:cBhvr>
                                    </p:animEffect>
                                    <p:set>
                                      <p:cBhvr>
                                        <p:cTn id="40" dur="1" fill="hold">
                                          <p:stCondLst>
                                            <p:cond delay="499"/>
                                          </p:stCondLst>
                                        </p:cTn>
                                        <p:tgtEl>
                                          <p:spTgt spid="69"/>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13"/>
                                        </p:tgtEl>
                                      </p:cBhvr>
                                    </p:animEffect>
                                    <p:set>
                                      <p:cBhvr>
                                        <p:cTn id="43" dur="1" fill="hold">
                                          <p:stCondLst>
                                            <p:cond delay="499"/>
                                          </p:stCondLst>
                                        </p:cTn>
                                        <p:tgtEl>
                                          <p:spTgt spid="13"/>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17"/>
                                        </p:tgtEl>
                                      </p:cBhvr>
                                    </p:animEffect>
                                    <p:set>
                                      <p:cBhvr>
                                        <p:cTn id="46" dur="1" fill="hold">
                                          <p:stCondLst>
                                            <p:cond delay="499"/>
                                          </p:stCondLst>
                                        </p:cTn>
                                        <p:tgtEl>
                                          <p:spTgt spid="17"/>
                                        </p:tgtEl>
                                        <p:attrNameLst>
                                          <p:attrName>style.visibility</p:attrName>
                                        </p:attrNameLst>
                                      </p:cBhvr>
                                      <p:to>
                                        <p:strVal val="hidden"/>
                                      </p:to>
                                    </p:set>
                                  </p:childTnLst>
                                </p:cTn>
                              </p:par>
                            </p:childTnLst>
                          </p:cTn>
                        </p:par>
                        <p:par>
                          <p:cTn id="47" fill="hold">
                            <p:stCondLst>
                              <p:cond delay="2660"/>
                            </p:stCondLst>
                            <p:childTnLst>
                              <p:par>
                                <p:cTn id="48" presetID="1" presetClass="exit" presetSubtype="0" fill="hold" nodeType="afterEffect">
                                  <p:stCondLst>
                                    <p:cond delay="0"/>
                                  </p:stCondLst>
                                  <p:childTnLst>
                                    <p:set>
                                      <p:cBhvr>
                                        <p:cTn id="49" dur="1" fill="hold">
                                          <p:stCondLst>
                                            <p:cond delay="0"/>
                                          </p:stCondLst>
                                        </p:cTn>
                                        <p:tgtEl>
                                          <p:spTgt spid="41"/>
                                        </p:tgtEl>
                                        <p:attrNameLst>
                                          <p:attrName>style.visibility</p:attrName>
                                        </p:attrNameLst>
                                      </p:cBhvr>
                                      <p:to>
                                        <p:strVal val="hidden"/>
                                      </p:to>
                                    </p:set>
                                  </p:childTnLst>
                                </p:cTn>
                              </p:par>
                              <p:par>
                                <p:cTn id="50" presetID="1" presetClass="exit" presetSubtype="0" fill="hold" nodeType="withEffect">
                                  <p:stCondLst>
                                    <p:cond delay="0"/>
                                  </p:stCondLst>
                                  <p:childTnLst>
                                    <p:set>
                                      <p:cBhvr>
                                        <p:cTn id="51" dur="1" fill="hold">
                                          <p:stCondLst>
                                            <p:cond delay="0"/>
                                          </p:stCondLst>
                                        </p:cTn>
                                        <p:tgtEl>
                                          <p:spTgt spid="43"/>
                                        </p:tgtEl>
                                        <p:attrNameLst>
                                          <p:attrName>style.visibility</p:attrName>
                                        </p:attrNameLst>
                                      </p:cBhvr>
                                      <p:to>
                                        <p:strVal val="hidden"/>
                                      </p:to>
                                    </p:set>
                                  </p:childTnLst>
                                </p:cTn>
                              </p:par>
                              <p:par>
                                <p:cTn id="52" presetID="1" presetClass="entr" presetSubtype="0" fill="hold" nodeType="withEffect">
                                  <p:stCondLst>
                                    <p:cond delay="0"/>
                                  </p:stCondLst>
                                  <p:childTnLst>
                                    <p:set>
                                      <p:cBhvr>
                                        <p:cTn id="53" dur="1" fill="hold">
                                          <p:stCondLst>
                                            <p:cond delay="0"/>
                                          </p:stCondLst>
                                        </p:cTn>
                                        <p:tgtEl>
                                          <p:spTgt spid="42"/>
                                        </p:tgtEl>
                                        <p:attrNameLst>
                                          <p:attrName>style.visibility</p:attrName>
                                        </p:attrNameLst>
                                      </p:cBhvr>
                                      <p:to>
                                        <p:strVal val="visible"/>
                                      </p:to>
                                    </p:set>
                                  </p:childTnLst>
                                </p:cTn>
                              </p:par>
                              <p:par>
                                <p:cTn id="54" presetID="42" presetClass="path" presetSubtype="0" accel="50000" decel="50000" fill="hold" nodeType="withEffect">
                                  <p:stCondLst>
                                    <p:cond delay="1000"/>
                                  </p:stCondLst>
                                  <p:childTnLst>
                                    <p:animMotion origin="layout" path="M -3.88889E-6 -1.97531E-6 L -3.88889E-6 0.5 " pathEditMode="relative" rAng="0" ptsTypes="AA">
                                      <p:cBhvr>
                                        <p:cTn id="55" dur="750" fill="hold"/>
                                        <p:tgtEl>
                                          <p:spTgt spid="103"/>
                                        </p:tgtEl>
                                        <p:attrNameLst>
                                          <p:attrName>ppt_x</p:attrName>
                                          <p:attrName>ppt_y</p:attrName>
                                        </p:attrNameLst>
                                      </p:cBhvr>
                                      <p:rCtr x="0" y="25000"/>
                                    </p:animMotion>
                                  </p:childTnLst>
                                </p:cTn>
                              </p:par>
                              <p:par>
                                <p:cTn id="56" presetID="6" presetClass="emph" presetSubtype="0" fill="hold" nodeType="withEffect">
                                  <p:stCondLst>
                                    <p:cond delay="1000"/>
                                  </p:stCondLst>
                                  <p:childTnLst>
                                    <p:animScale>
                                      <p:cBhvr>
                                        <p:cTn id="57" dur="750" fill="hold"/>
                                        <p:tgtEl>
                                          <p:spTgt spid="103"/>
                                        </p:tgtEl>
                                      </p:cBhvr>
                                      <p:by x="50000" y="50000"/>
                                    </p:animScale>
                                  </p:childTnLst>
                                </p:cTn>
                              </p:par>
                              <p:par>
                                <p:cTn id="58" presetID="1" presetClass="mediacall" presetSubtype="0" fill="hold" nodeType="withEffect">
                                  <p:stCondLst>
                                    <p:cond delay="1750"/>
                                  </p:stCondLst>
                                  <p:childTnLst>
                                    <p:cmd type="call" cmd="playFrom(0.0)">
                                      <p:cBhvr>
                                        <p:cTn id="59" dur="1200" fill="hold"/>
                                        <p:tgtEl>
                                          <p:spTgt spid="15"/>
                                        </p:tgtEl>
                                      </p:cBhvr>
                                    </p:cmd>
                                  </p:childTnLst>
                                </p:cTn>
                              </p:par>
                              <p:par>
                                <p:cTn id="60" presetID="42" presetClass="path" presetSubtype="0" accel="50000" decel="50000" fill="hold" nodeType="withEffect">
                                  <p:stCondLst>
                                    <p:cond delay="1750"/>
                                  </p:stCondLst>
                                  <p:childTnLst>
                                    <p:animMotion origin="layout" path="M 1.94444E-6 0.5 L 0.08431 0.75772 " pathEditMode="relative" rAng="0" ptsTypes="AA">
                                      <p:cBhvr>
                                        <p:cTn id="61" dur="600" fill="hold"/>
                                        <p:tgtEl>
                                          <p:spTgt spid="103"/>
                                        </p:tgtEl>
                                        <p:attrNameLst>
                                          <p:attrName>ppt_x</p:attrName>
                                          <p:attrName>ppt_y</p:attrName>
                                        </p:attrNameLst>
                                      </p:cBhvr>
                                      <p:rCtr x="4210" y="12886"/>
                                    </p:animMotion>
                                  </p:childTnLst>
                                </p:cTn>
                              </p:par>
                              <p:par>
                                <p:cTn id="62" presetID="8" presetClass="emph" presetSubtype="0" fill="hold" nodeType="withEffect">
                                  <p:stCondLst>
                                    <p:cond delay="1750"/>
                                  </p:stCondLst>
                                  <p:childTnLst>
                                    <p:animRot by="21600000">
                                      <p:cBhvr>
                                        <p:cTn id="63" dur="600" fill="hold"/>
                                        <p:tgtEl>
                                          <p:spTgt spid="103"/>
                                        </p:tgtEl>
                                        <p:attrNameLst>
                                          <p:attrName>r</p:attrName>
                                        </p:attrNameLst>
                                      </p:cBhvr>
                                    </p:animRot>
                                  </p:childTnLst>
                                </p:cTn>
                              </p:par>
                            </p:childTnLst>
                          </p:cTn>
                        </p:par>
                      </p:childTnLst>
                    </p:cTn>
                  </p:par>
                </p:childTnLst>
              </p:cTn>
              <p:nextCondLst>
                <p:cond evt="onClick" delay="0">
                  <p:tgtEl>
                    <p:spTgt spid="69"/>
                  </p:tgtEl>
                </p:cond>
              </p:nextCondLst>
            </p:seq>
            <p:seq concurrent="1" nextAc="seek">
              <p:cTn id="64" restart="whenNotActive" fill="hold" evtFilter="cancelBubble" nodeType="interactiveSeq">
                <p:stCondLst>
                  <p:cond evt="onClick" delay="0">
                    <p:tgtEl>
                      <p:spTgt spid="70"/>
                    </p:tgtEl>
                  </p:cond>
                </p:stCondLst>
                <p:endSync evt="end" delay="0">
                  <p:rtn val="all"/>
                </p:endSync>
                <p:childTnLst>
                  <p:par>
                    <p:cTn id="65" fill="hold">
                      <p:stCondLst>
                        <p:cond delay="0"/>
                      </p:stCondLst>
                      <p:childTnLst>
                        <p:par>
                          <p:cTn id="66" fill="hold">
                            <p:stCondLst>
                              <p:cond delay="0"/>
                            </p:stCondLst>
                            <p:childTnLst>
                              <p:par>
                                <p:cTn id="67" presetID="10" presetClass="exit" presetSubtype="0" fill="hold" grpId="0" nodeType="clickEffect">
                                  <p:stCondLst>
                                    <p:cond delay="0"/>
                                  </p:stCondLst>
                                  <p:childTnLst>
                                    <p:animEffect transition="out" filter="fade">
                                      <p:cBhvr>
                                        <p:cTn id="68" dur="500"/>
                                        <p:tgtEl>
                                          <p:spTgt spid="70"/>
                                        </p:tgtEl>
                                      </p:cBhvr>
                                    </p:animEffect>
                                    <p:set>
                                      <p:cBhvr>
                                        <p:cTn id="69" dur="1" fill="hold">
                                          <p:stCondLst>
                                            <p:cond delay="499"/>
                                          </p:stCondLst>
                                        </p:cTn>
                                        <p:tgtEl>
                                          <p:spTgt spid="70"/>
                                        </p:tgtEl>
                                        <p:attrNameLst>
                                          <p:attrName>style.visibility</p:attrName>
                                        </p:attrNameLst>
                                      </p:cBhvr>
                                      <p:to>
                                        <p:strVal val="hidden"/>
                                      </p:to>
                                    </p:set>
                                  </p:childTnLst>
                                </p:cTn>
                              </p:par>
                              <p:par>
                                <p:cTn id="70" presetID="10" presetClass="exit" presetSubtype="0" fill="hold" nodeType="withEffect">
                                  <p:stCondLst>
                                    <p:cond delay="0"/>
                                  </p:stCondLst>
                                  <p:childTnLst>
                                    <p:animEffect transition="out" filter="fade">
                                      <p:cBhvr>
                                        <p:cTn id="71" dur="500"/>
                                        <p:tgtEl>
                                          <p:spTgt spid="91"/>
                                        </p:tgtEl>
                                      </p:cBhvr>
                                    </p:animEffect>
                                    <p:set>
                                      <p:cBhvr>
                                        <p:cTn id="72" dur="1" fill="hold">
                                          <p:stCondLst>
                                            <p:cond delay="499"/>
                                          </p:stCondLst>
                                        </p:cTn>
                                        <p:tgtEl>
                                          <p:spTgt spid="91"/>
                                        </p:tgtEl>
                                        <p:attrNameLst>
                                          <p:attrName>style.visibility</p:attrName>
                                        </p:attrNameLst>
                                      </p:cBhvr>
                                      <p:to>
                                        <p:strVal val="hidden"/>
                                      </p:to>
                                    </p:set>
                                  </p:childTnLst>
                                </p:cTn>
                              </p:par>
                              <p:par>
                                <p:cTn id="73" presetID="10" presetClass="exit" presetSubtype="0" fill="hold" nodeType="withEffect">
                                  <p:stCondLst>
                                    <p:cond delay="0"/>
                                  </p:stCondLst>
                                  <p:childTnLst>
                                    <p:animEffect transition="out" filter="fade">
                                      <p:cBhvr>
                                        <p:cTn id="74" dur="500"/>
                                        <p:tgtEl>
                                          <p:spTgt spid="90"/>
                                        </p:tgtEl>
                                      </p:cBhvr>
                                    </p:animEffect>
                                    <p:set>
                                      <p:cBhvr>
                                        <p:cTn id="75" dur="1" fill="hold">
                                          <p:stCondLst>
                                            <p:cond delay="499"/>
                                          </p:stCondLst>
                                        </p:cTn>
                                        <p:tgtEl>
                                          <p:spTgt spid="90"/>
                                        </p:tgtEl>
                                        <p:attrNameLst>
                                          <p:attrName>style.visibility</p:attrName>
                                        </p:attrNameLst>
                                      </p:cBhvr>
                                      <p:to>
                                        <p:strVal val="hidden"/>
                                      </p:to>
                                    </p:set>
                                  </p:childTnLst>
                                </p:cTn>
                              </p:par>
                            </p:childTnLst>
                          </p:cTn>
                        </p:par>
                        <p:par>
                          <p:cTn id="76" fill="hold">
                            <p:stCondLst>
                              <p:cond delay="500"/>
                            </p:stCondLst>
                            <p:childTnLst>
                              <p:par>
                                <p:cTn id="77" presetID="1" presetClass="exit" presetSubtype="0" fill="hold" nodeType="afterEffect">
                                  <p:stCondLst>
                                    <p:cond delay="0"/>
                                  </p:stCondLst>
                                  <p:childTnLst>
                                    <p:set>
                                      <p:cBhvr>
                                        <p:cTn id="78" dur="1" fill="hold">
                                          <p:stCondLst>
                                            <p:cond delay="0"/>
                                          </p:stCondLst>
                                        </p:cTn>
                                        <p:tgtEl>
                                          <p:spTgt spid="41"/>
                                        </p:tgtEl>
                                        <p:attrNameLst>
                                          <p:attrName>style.visibility</p:attrName>
                                        </p:attrNameLst>
                                      </p:cBhvr>
                                      <p:to>
                                        <p:strVal val="hidden"/>
                                      </p:to>
                                    </p:set>
                                  </p:childTnLst>
                                </p:cTn>
                              </p:par>
                              <p:par>
                                <p:cTn id="79" presetID="1" presetClass="exit" presetSubtype="0" fill="hold" nodeType="withEffect">
                                  <p:stCondLst>
                                    <p:cond delay="0"/>
                                  </p:stCondLst>
                                  <p:childTnLst>
                                    <p:set>
                                      <p:cBhvr>
                                        <p:cTn id="80" dur="1" fill="hold">
                                          <p:stCondLst>
                                            <p:cond delay="0"/>
                                          </p:stCondLst>
                                        </p:cTn>
                                        <p:tgtEl>
                                          <p:spTgt spid="43"/>
                                        </p:tgtEl>
                                        <p:attrNameLst>
                                          <p:attrName>style.visibility</p:attrName>
                                        </p:attrNameLst>
                                      </p:cBhvr>
                                      <p:to>
                                        <p:strVal val="hidden"/>
                                      </p:to>
                                    </p:set>
                                  </p:childTnLst>
                                </p:cTn>
                              </p:par>
                              <p:par>
                                <p:cTn id="81" presetID="1" presetClass="entr" presetSubtype="0" fill="hold" nodeType="withEffect">
                                  <p:stCondLst>
                                    <p:cond delay="0"/>
                                  </p:stCondLst>
                                  <p:childTnLst>
                                    <p:set>
                                      <p:cBhvr>
                                        <p:cTn id="82" dur="1" fill="hold">
                                          <p:stCondLst>
                                            <p:cond delay="0"/>
                                          </p:stCondLst>
                                        </p:cTn>
                                        <p:tgtEl>
                                          <p:spTgt spid="42"/>
                                        </p:tgtEl>
                                        <p:attrNameLst>
                                          <p:attrName>style.visibility</p:attrName>
                                        </p:attrNameLst>
                                      </p:cBhvr>
                                      <p:to>
                                        <p:strVal val="visible"/>
                                      </p:to>
                                    </p:set>
                                  </p:childTnLst>
                                </p:cTn>
                              </p:par>
                              <p:par>
                                <p:cTn id="83" presetID="1" presetClass="mediacall" presetSubtype="0" fill="hold" nodeType="withEffect">
                                  <p:stCondLst>
                                    <p:cond delay="0"/>
                                  </p:stCondLst>
                                  <p:childTnLst>
                                    <p:cmd type="call" cmd="playFrom(0.0)">
                                      <p:cBhvr>
                                        <p:cTn id="84" dur="1776" fill="hold"/>
                                        <p:tgtEl>
                                          <p:spTgt spid="64"/>
                                        </p:tgtEl>
                                      </p:cBhvr>
                                    </p:cmd>
                                  </p:childTnLst>
                                </p:cTn>
                              </p:par>
                              <p:par>
                                <p:cTn id="85" presetID="42" presetClass="path" presetSubtype="0" accel="50000" decel="50000" fill="hold" nodeType="withEffect">
                                  <p:stCondLst>
                                    <p:cond delay="1000"/>
                                  </p:stCondLst>
                                  <p:childTnLst>
                                    <p:animMotion origin="layout" path="M -3.88889E-6 -1.97531E-6 L -3.88889E-6 0.5 " pathEditMode="relative" rAng="0" ptsTypes="AA">
                                      <p:cBhvr>
                                        <p:cTn id="86" dur="750" fill="hold"/>
                                        <p:tgtEl>
                                          <p:spTgt spid="48"/>
                                        </p:tgtEl>
                                        <p:attrNameLst>
                                          <p:attrName>ppt_x</p:attrName>
                                          <p:attrName>ppt_y</p:attrName>
                                        </p:attrNameLst>
                                      </p:cBhvr>
                                      <p:rCtr x="0" y="25000"/>
                                    </p:animMotion>
                                  </p:childTnLst>
                                </p:cTn>
                              </p:par>
                              <p:par>
                                <p:cTn id="87" presetID="6" presetClass="emph" presetSubtype="0" fill="hold" nodeType="withEffect">
                                  <p:stCondLst>
                                    <p:cond delay="1000"/>
                                  </p:stCondLst>
                                  <p:childTnLst>
                                    <p:animScale>
                                      <p:cBhvr>
                                        <p:cTn id="88" dur="750" fill="hold"/>
                                        <p:tgtEl>
                                          <p:spTgt spid="48"/>
                                        </p:tgtEl>
                                      </p:cBhvr>
                                      <p:by x="50000" y="50000"/>
                                    </p:animScale>
                                  </p:childTnLst>
                                </p:cTn>
                              </p:par>
                              <p:par>
                                <p:cTn id="89" presetID="1" presetClass="mediacall" presetSubtype="0" fill="hold" nodeType="withEffect">
                                  <p:stCondLst>
                                    <p:cond delay="1750"/>
                                  </p:stCondLst>
                                  <p:childTnLst>
                                    <p:cmd type="call" cmd="playFrom(0.0)">
                                      <p:cBhvr>
                                        <p:cTn id="90" dur="1200" fill="hold"/>
                                        <p:tgtEl>
                                          <p:spTgt spid="15"/>
                                        </p:tgtEl>
                                      </p:cBhvr>
                                    </p:cmd>
                                  </p:childTnLst>
                                </p:cTn>
                              </p:par>
                              <p:par>
                                <p:cTn id="91" presetID="42" presetClass="path" presetSubtype="0" accel="50000" decel="50000" fill="hold" nodeType="withEffect">
                                  <p:stCondLst>
                                    <p:cond delay="1750"/>
                                  </p:stCondLst>
                                  <p:childTnLst>
                                    <p:animMotion origin="layout" path="M -3.88889E-6 0.5 L -0.2041 0.75675 " pathEditMode="relative" rAng="0" ptsTypes="AA">
                                      <p:cBhvr>
                                        <p:cTn id="92" dur="1000" fill="hold"/>
                                        <p:tgtEl>
                                          <p:spTgt spid="48"/>
                                        </p:tgtEl>
                                        <p:attrNameLst>
                                          <p:attrName>ppt_x</p:attrName>
                                          <p:attrName>ppt_y</p:attrName>
                                        </p:attrNameLst>
                                      </p:cBhvr>
                                      <p:rCtr x="-10211" y="12828"/>
                                    </p:animMotion>
                                  </p:childTnLst>
                                </p:cTn>
                              </p:par>
                              <p:par>
                                <p:cTn id="93" presetID="8" presetClass="emph" presetSubtype="0" repeatCount="2000" fill="hold" nodeType="withEffect">
                                  <p:stCondLst>
                                    <p:cond delay="1750"/>
                                  </p:stCondLst>
                                  <p:childTnLst>
                                    <p:animRot by="-21600000">
                                      <p:cBhvr>
                                        <p:cTn id="94" dur="500" fill="hold"/>
                                        <p:tgtEl>
                                          <p:spTgt spid="48"/>
                                        </p:tgtEl>
                                        <p:attrNameLst>
                                          <p:attrName>r</p:attrName>
                                        </p:attrNameLst>
                                      </p:cBhvr>
                                    </p:animRot>
                                  </p:childTnLst>
                                </p:cTn>
                              </p:par>
                            </p:childTnLst>
                          </p:cTn>
                        </p:par>
                      </p:childTnLst>
                    </p:cTn>
                  </p:par>
                </p:childTnLst>
              </p:cTn>
              <p:nextCondLst>
                <p:cond evt="onClick" delay="0">
                  <p:tgtEl>
                    <p:spTgt spid="70"/>
                  </p:tgtEl>
                </p:cond>
              </p:nextCondLst>
            </p:seq>
            <p:seq concurrent="1" nextAc="seek">
              <p:cTn id="95" restart="whenNotActive" fill="hold" evtFilter="cancelBubble" nodeType="interactiveSeq">
                <p:stCondLst>
                  <p:cond evt="onClick" delay="0">
                    <p:tgtEl>
                      <p:spTgt spid="71"/>
                    </p:tgtEl>
                  </p:cond>
                </p:stCondLst>
                <p:endSync evt="end" delay="0">
                  <p:rtn val="all"/>
                </p:endSync>
                <p:childTnLst>
                  <p:par>
                    <p:cTn id="96" fill="hold">
                      <p:stCondLst>
                        <p:cond delay="0"/>
                      </p:stCondLst>
                      <p:childTnLst>
                        <p:par>
                          <p:cTn id="97" fill="hold">
                            <p:stCondLst>
                              <p:cond delay="0"/>
                            </p:stCondLst>
                            <p:childTnLst>
                              <p:par>
                                <p:cTn id="98" presetID="10" presetClass="exit" presetSubtype="0" fill="hold" grpId="0" nodeType="clickEffect">
                                  <p:stCondLst>
                                    <p:cond delay="0"/>
                                  </p:stCondLst>
                                  <p:childTnLst>
                                    <p:animEffect transition="out" filter="fade">
                                      <p:cBhvr>
                                        <p:cTn id="99" dur="500"/>
                                        <p:tgtEl>
                                          <p:spTgt spid="71"/>
                                        </p:tgtEl>
                                      </p:cBhvr>
                                    </p:animEffect>
                                    <p:set>
                                      <p:cBhvr>
                                        <p:cTn id="100" dur="1" fill="hold">
                                          <p:stCondLst>
                                            <p:cond delay="499"/>
                                          </p:stCondLst>
                                        </p:cTn>
                                        <p:tgtEl>
                                          <p:spTgt spid="71"/>
                                        </p:tgtEl>
                                        <p:attrNameLst>
                                          <p:attrName>style.visibility</p:attrName>
                                        </p:attrNameLst>
                                      </p:cBhvr>
                                      <p:to>
                                        <p:strVal val="hidden"/>
                                      </p:to>
                                    </p:set>
                                  </p:childTnLst>
                                </p:cTn>
                              </p:par>
                              <p:par>
                                <p:cTn id="101" presetID="10" presetClass="exit" presetSubtype="0" fill="hold" nodeType="withEffect">
                                  <p:stCondLst>
                                    <p:cond delay="0"/>
                                  </p:stCondLst>
                                  <p:childTnLst>
                                    <p:animEffect transition="out" filter="fade">
                                      <p:cBhvr>
                                        <p:cTn id="102" dur="500"/>
                                        <p:tgtEl>
                                          <p:spTgt spid="93"/>
                                        </p:tgtEl>
                                      </p:cBhvr>
                                    </p:animEffect>
                                    <p:set>
                                      <p:cBhvr>
                                        <p:cTn id="103" dur="1" fill="hold">
                                          <p:stCondLst>
                                            <p:cond delay="499"/>
                                          </p:stCondLst>
                                        </p:cTn>
                                        <p:tgtEl>
                                          <p:spTgt spid="93"/>
                                        </p:tgtEl>
                                        <p:attrNameLst>
                                          <p:attrName>style.visibility</p:attrName>
                                        </p:attrNameLst>
                                      </p:cBhvr>
                                      <p:to>
                                        <p:strVal val="hidden"/>
                                      </p:to>
                                    </p:set>
                                  </p:childTnLst>
                                </p:cTn>
                              </p:par>
                              <p:par>
                                <p:cTn id="104" presetID="10" presetClass="exit" presetSubtype="0" fill="hold" nodeType="withEffect">
                                  <p:stCondLst>
                                    <p:cond delay="0"/>
                                  </p:stCondLst>
                                  <p:childTnLst>
                                    <p:animEffect transition="out" filter="fade">
                                      <p:cBhvr>
                                        <p:cTn id="105" dur="500"/>
                                        <p:tgtEl>
                                          <p:spTgt spid="92"/>
                                        </p:tgtEl>
                                      </p:cBhvr>
                                    </p:animEffect>
                                    <p:set>
                                      <p:cBhvr>
                                        <p:cTn id="106" dur="1" fill="hold">
                                          <p:stCondLst>
                                            <p:cond delay="499"/>
                                          </p:stCondLst>
                                        </p:cTn>
                                        <p:tgtEl>
                                          <p:spTgt spid="92"/>
                                        </p:tgtEl>
                                        <p:attrNameLst>
                                          <p:attrName>style.visibility</p:attrName>
                                        </p:attrNameLst>
                                      </p:cBhvr>
                                      <p:to>
                                        <p:strVal val="hidden"/>
                                      </p:to>
                                    </p:set>
                                  </p:childTnLst>
                                </p:cTn>
                              </p:par>
                            </p:childTnLst>
                          </p:cTn>
                        </p:par>
                        <p:par>
                          <p:cTn id="107" fill="hold">
                            <p:stCondLst>
                              <p:cond delay="500"/>
                            </p:stCondLst>
                            <p:childTnLst>
                              <p:par>
                                <p:cTn id="108" presetID="1" presetClass="exit" presetSubtype="0" fill="hold" nodeType="afterEffect">
                                  <p:stCondLst>
                                    <p:cond delay="0"/>
                                  </p:stCondLst>
                                  <p:childTnLst>
                                    <p:set>
                                      <p:cBhvr>
                                        <p:cTn id="109" dur="1" fill="hold">
                                          <p:stCondLst>
                                            <p:cond delay="0"/>
                                          </p:stCondLst>
                                        </p:cTn>
                                        <p:tgtEl>
                                          <p:spTgt spid="41"/>
                                        </p:tgtEl>
                                        <p:attrNameLst>
                                          <p:attrName>style.visibility</p:attrName>
                                        </p:attrNameLst>
                                      </p:cBhvr>
                                      <p:to>
                                        <p:strVal val="hidden"/>
                                      </p:to>
                                    </p:set>
                                  </p:childTnLst>
                                </p:cTn>
                              </p:par>
                              <p:par>
                                <p:cTn id="110" presetID="1" presetClass="exit" presetSubtype="0" fill="hold" nodeType="withEffect">
                                  <p:stCondLst>
                                    <p:cond delay="0"/>
                                  </p:stCondLst>
                                  <p:childTnLst>
                                    <p:set>
                                      <p:cBhvr>
                                        <p:cTn id="111" dur="1" fill="hold">
                                          <p:stCondLst>
                                            <p:cond delay="0"/>
                                          </p:stCondLst>
                                        </p:cTn>
                                        <p:tgtEl>
                                          <p:spTgt spid="43"/>
                                        </p:tgtEl>
                                        <p:attrNameLst>
                                          <p:attrName>style.visibility</p:attrName>
                                        </p:attrNameLst>
                                      </p:cBhvr>
                                      <p:to>
                                        <p:strVal val="hidden"/>
                                      </p:to>
                                    </p:set>
                                  </p:childTnLst>
                                </p:cTn>
                              </p:par>
                              <p:par>
                                <p:cTn id="112" presetID="1" presetClass="entr" presetSubtype="0" fill="hold" nodeType="withEffect">
                                  <p:stCondLst>
                                    <p:cond delay="0"/>
                                  </p:stCondLst>
                                  <p:childTnLst>
                                    <p:set>
                                      <p:cBhvr>
                                        <p:cTn id="113" dur="1" fill="hold">
                                          <p:stCondLst>
                                            <p:cond delay="0"/>
                                          </p:stCondLst>
                                        </p:cTn>
                                        <p:tgtEl>
                                          <p:spTgt spid="42"/>
                                        </p:tgtEl>
                                        <p:attrNameLst>
                                          <p:attrName>style.visibility</p:attrName>
                                        </p:attrNameLst>
                                      </p:cBhvr>
                                      <p:to>
                                        <p:strVal val="visible"/>
                                      </p:to>
                                    </p:set>
                                  </p:childTnLst>
                                </p:cTn>
                              </p:par>
                              <p:par>
                                <p:cTn id="114" presetID="1" presetClass="mediacall" presetSubtype="0" fill="hold" nodeType="withEffect">
                                  <p:stCondLst>
                                    <p:cond delay="0"/>
                                  </p:stCondLst>
                                  <p:childTnLst>
                                    <p:cmd type="call" cmd="playFrom(0.0)">
                                      <p:cBhvr>
                                        <p:cTn id="115" dur="1776" fill="hold"/>
                                        <p:tgtEl>
                                          <p:spTgt spid="64"/>
                                        </p:tgtEl>
                                      </p:cBhvr>
                                    </p:cmd>
                                  </p:childTnLst>
                                </p:cTn>
                              </p:par>
                              <p:par>
                                <p:cTn id="116" presetID="42" presetClass="path" presetSubtype="0" accel="50000" decel="50000" fill="hold" nodeType="withEffect">
                                  <p:stCondLst>
                                    <p:cond delay="1000"/>
                                  </p:stCondLst>
                                  <p:childTnLst>
                                    <p:animMotion origin="layout" path="M -3.88889E-6 -1.97531E-6 L -3.88889E-6 0.5 " pathEditMode="relative" rAng="0" ptsTypes="AA">
                                      <p:cBhvr>
                                        <p:cTn id="117" dur="750" fill="hold"/>
                                        <p:tgtEl>
                                          <p:spTgt spid="45"/>
                                        </p:tgtEl>
                                        <p:attrNameLst>
                                          <p:attrName>ppt_x</p:attrName>
                                          <p:attrName>ppt_y</p:attrName>
                                        </p:attrNameLst>
                                      </p:cBhvr>
                                      <p:rCtr x="0" y="25000"/>
                                    </p:animMotion>
                                  </p:childTnLst>
                                </p:cTn>
                              </p:par>
                              <p:par>
                                <p:cTn id="118" presetID="6" presetClass="emph" presetSubtype="0" fill="hold" nodeType="withEffect">
                                  <p:stCondLst>
                                    <p:cond delay="1000"/>
                                  </p:stCondLst>
                                  <p:childTnLst>
                                    <p:animScale>
                                      <p:cBhvr>
                                        <p:cTn id="119" dur="750" fill="hold"/>
                                        <p:tgtEl>
                                          <p:spTgt spid="45"/>
                                        </p:tgtEl>
                                      </p:cBhvr>
                                      <p:by x="50000" y="50000"/>
                                    </p:animScale>
                                  </p:childTnLst>
                                </p:cTn>
                              </p:par>
                              <p:par>
                                <p:cTn id="120" presetID="1" presetClass="mediacall" presetSubtype="0" fill="hold" nodeType="withEffect">
                                  <p:stCondLst>
                                    <p:cond delay="1750"/>
                                  </p:stCondLst>
                                  <p:childTnLst>
                                    <p:cmd type="call" cmd="playFrom(0.0)">
                                      <p:cBhvr>
                                        <p:cTn id="121" dur="1200" fill="hold"/>
                                        <p:tgtEl>
                                          <p:spTgt spid="15"/>
                                        </p:tgtEl>
                                      </p:cBhvr>
                                    </p:cmd>
                                  </p:childTnLst>
                                </p:cTn>
                              </p:par>
                              <p:par>
                                <p:cTn id="122" presetID="42" presetClass="path" presetSubtype="0" accel="50000" decel="50000" fill="hold" nodeType="withEffect">
                                  <p:stCondLst>
                                    <p:cond delay="1750"/>
                                  </p:stCondLst>
                                  <p:childTnLst>
                                    <p:animMotion origin="layout" path="M 4.61806E-6 0.5 L -0.49415 0.75772 " pathEditMode="relative" rAng="0" ptsTypes="AA">
                                      <p:cBhvr>
                                        <p:cTn id="123" dur="1500" fill="hold"/>
                                        <p:tgtEl>
                                          <p:spTgt spid="45"/>
                                        </p:tgtEl>
                                        <p:attrNameLst>
                                          <p:attrName>ppt_x</p:attrName>
                                          <p:attrName>ppt_y</p:attrName>
                                        </p:attrNameLst>
                                      </p:cBhvr>
                                      <p:rCtr x="-24707" y="12886"/>
                                    </p:animMotion>
                                  </p:childTnLst>
                                </p:cTn>
                              </p:par>
                              <p:par>
                                <p:cTn id="124" presetID="8" presetClass="emph" presetSubtype="0" repeatCount="3000" fill="hold" nodeType="withEffect">
                                  <p:stCondLst>
                                    <p:cond delay="1750"/>
                                  </p:stCondLst>
                                  <p:childTnLst>
                                    <p:animRot by="-21600000">
                                      <p:cBhvr>
                                        <p:cTn id="125" dur="450" fill="hold"/>
                                        <p:tgtEl>
                                          <p:spTgt spid="45"/>
                                        </p:tgtEl>
                                        <p:attrNameLst>
                                          <p:attrName>r</p:attrName>
                                        </p:attrNameLst>
                                      </p:cBhvr>
                                    </p:animRot>
                                  </p:childTnLst>
                                </p:cTn>
                              </p:par>
                            </p:childTnLst>
                          </p:cTn>
                        </p:par>
                      </p:childTnLst>
                    </p:cTn>
                  </p:par>
                </p:childTnLst>
              </p:cTn>
              <p:nextCondLst>
                <p:cond evt="onClick" delay="0">
                  <p:tgtEl>
                    <p:spTgt spid="71"/>
                  </p:tgtEl>
                </p:cond>
              </p:nextCondLst>
            </p:seq>
            <p:seq concurrent="1" nextAc="seek">
              <p:cTn id="126" restart="whenNotActive" fill="hold" evtFilter="cancelBubble" nodeType="interactiveSeq">
                <p:stCondLst>
                  <p:cond evt="onClick" delay="0">
                    <p:tgtEl>
                      <p:spTgt spid="72"/>
                    </p:tgtEl>
                  </p:cond>
                </p:stCondLst>
                <p:endSync evt="end" delay="0">
                  <p:rtn val="all"/>
                </p:endSync>
                <p:childTnLst>
                  <p:par>
                    <p:cTn id="127" fill="hold">
                      <p:stCondLst>
                        <p:cond delay="0"/>
                      </p:stCondLst>
                      <p:childTnLst>
                        <p:par>
                          <p:cTn id="128" fill="hold">
                            <p:stCondLst>
                              <p:cond delay="0"/>
                            </p:stCondLst>
                            <p:childTnLst>
                              <p:par>
                                <p:cTn id="129" presetID="10" presetClass="exit" presetSubtype="0" fill="hold" grpId="0" nodeType="clickEffect">
                                  <p:stCondLst>
                                    <p:cond delay="0"/>
                                  </p:stCondLst>
                                  <p:childTnLst>
                                    <p:animEffect transition="out" filter="fade">
                                      <p:cBhvr>
                                        <p:cTn id="130" dur="500"/>
                                        <p:tgtEl>
                                          <p:spTgt spid="72"/>
                                        </p:tgtEl>
                                      </p:cBhvr>
                                    </p:animEffect>
                                    <p:set>
                                      <p:cBhvr>
                                        <p:cTn id="131" dur="1" fill="hold">
                                          <p:stCondLst>
                                            <p:cond delay="499"/>
                                          </p:stCondLst>
                                        </p:cTn>
                                        <p:tgtEl>
                                          <p:spTgt spid="72"/>
                                        </p:tgtEl>
                                        <p:attrNameLst>
                                          <p:attrName>style.visibility</p:attrName>
                                        </p:attrNameLst>
                                      </p:cBhvr>
                                      <p:to>
                                        <p:strVal val="hidden"/>
                                      </p:to>
                                    </p:set>
                                  </p:childTnLst>
                                </p:cTn>
                              </p:par>
                              <p:par>
                                <p:cTn id="132" presetID="10" presetClass="exit" presetSubtype="0" fill="hold" nodeType="withEffect">
                                  <p:stCondLst>
                                    <p:cond delay="0"/>
                                  </p:stCondLst>
                                  <p:childTnLst>
                                    <p:animEffect transition="out" filter="fade">
                                      <p:cBhvr>
                                        <p:cTn id="133" dur="500"/>
                                        <p:tgtEl>
                                          <p:spTgt spid="95"/>
                                        </p:tgtEl>
                                      </p:cBhvr>
                                    </p:animEffect>
                                    <p:set>
                                      <p:cBhvr>
                                        <p:cTn id="134" dur="1" fill="hold">
                                          <p:stCondLst>
                                            <p:cond delay="499"/>
                                          </p:stCondLst>
                                        </p:cTn>
                                        <p:tgtEl>
                                          <p:spTgt spid="95"/>
                                        </p:tgtEl>
                                        <p:attrNameLst>
                                          <p:attrName>style.visibility</p:attrName>
                                        </p:attrNameLst>
                                      </p:cBhvr>
                                      <p:to>
                                        <p:strVal val="hidden"/>
                                      </p:to>
                                    </p:set>
                                  </p:childTnLst>
                                </p:cTn>
                              </p:par>
                              <p:par>
                                <p:cTn id="135" presetID="10" presetClass="exit" presetSubtype="0" fill="hold" nodeType="withEffect">
                                  <p:stCondLst>
                                    <p:cond delay="0"/>
                                  </p:stCondLst>
                                  <p:childTnLst>
                                    <p:animEffect transition="out" filter="fade">
                                      <p:cBhvr>
                                        <p:cTn id="136" dur="500"/>
                                        <p:tgtEl>
                                          <p:spTgt spid="94"/>
                                        </p:tgtEl>
                                      </p:cBhvr>
                                    </p:animEffect>
                                    <p:set>
                                      <p:cBhvr>
                                        <p:cTn id="137" dur="1" fill="hold">
                                          <p:stCondLst>
                                            <p:cond delay="499"/>
                                          </p:stCondLst>
                                        </p:cTn>
                                        <p:tgtEl>
                                          <p:spTgt spid="94"/>
                                        </p:tgtEl>
                                        <p:attrNameLst>
                                          <p:attrName>style.visibility</p:attrName>
                                        </p:attrNameLst>
                                      </p:cBhvr>
                                      <p:to>
                                        <p:strVal val="hidden"/>
                                      </p:to>
                                    </p:set>
                                  </p:childTnLst>
                                </p:cTn>
                              </p:par>
                              <p:par>
                                <p:cTn id="138" presetID="1" presetClass="mediacall" presetSubtype="0" fill="hold" nodeType="withEffect">
                                  <p:stCondLst>
                                    <p:cond delay="500"/>
                                  </p:stCondLst>
                                  <p:childTnLst>
                                    <p:cmd type="call" cmd="playFrom(0.0)">
                                      <p:cBhvr>
                                        <p:cTn id="139" dur="653" fill="hold"/>
                                        <p:tgtEl>
                                          <p:spTgt spid="39"/>
                                        </p:tgtEl>
                                      </p:cBhvr>
                                    </p:cmd>
                                  </p:childTnLst>
                                </p:cTn>
                              </p:par>
                            </p:childTnLst>
                          </p:cTn>
                        </p:par>
                        <p:par>
                          <p:cTn id="140" fill="hold">
                            <p:stCondLst>
                              <p:cond delay="1153"/>
                            </p:stCondLst>
                            <p:childTnLst>
                              <p:par>
                                <p:cTn id="141" presetID="1" presetClass="entr" presetSubtype="0" fill="hold" nodeType="afterEffect">
                                  <p:stCondLst>
                                    <p:cond delay="500"/>
                                  </p:stCondLst>
                                  <p:childTnLst>
                                    <p:set>
                                      <p:cBhvr>
                                        <p:cTn id="142" dur="1" fill="hold">
                                          <p:stCondLst>
                                            <p:cond delay="0"/>
                                          </p:stCondLst>
                                        </p:cTn>
                                        <p:tgtEl>
                                          <p:spTgt spid="100"/>
                                        </p:tgtEl>
                                        <p:attrNameLst>
                                          <p:attrName>style.visibility</p:attrName>
                                        </p:attrNameLst>
                                      </p:cBhvr>
                                      <p:to>
                                        <p:strVal val="visible"/>
                                      </p:to>
                                    </p:set>
                                  </p:childTnLst>
                                </p:cTn>
                              </p:par>
                              <p:par>
                                <p:cTn id="143" presetID="42" presetClass="path" presetSubtype="0" accel="50000" decel="50000" fill="hold" nodeType="withEffect">
                                  <p:stCondLst>
                                    <p:cond delay="500"/>
                                  </p:stCondLst>
                                  <p:childTnLst>
                                    <p:animMotion origin="layout" path="M -0.05426 0.02315 L 4.86111E-6 -2.96296E-6 " pathEditMode="relative" rAng="0" ptsTypes="AA">
                                      <p:cBhvr>
                                        <p:cTn id="144" dur="1500" fill="hold"/>
                                        <p:tgtEl>
                                          <p:spTgt spid="100"/>
                                        </p:tgtEl>
                                        <p:attrNameLst>
                                          <p:attrName>ppt_x</p:attrName>
                                          <p:attrName>ppt_y</p:attrName>
                                        </p:attrNameLst>
                                      </p:cBhvr>
                                      <p:rCtr x="2713" y="-1157"/>
                                    </p:animMotion>
                                  </p:childTnLst>
                                </p:cTn>
                              </p:par>
                              <p:par>
                                <p:cTn id="145" presetID="1" presetClass="mediacall" presetSubtype="0" fill="hold" nodeType="withEffect">
                                  <p:stCondLst>
                                    <p:cond delay="1000"/>
                                  </p:stCondLst>
                                  <p:childTnLst>
                                    <p:cmd type="call" cmd="playFrom(0.0)">
                                      <p:cBhvr>
                                        <p:cTn id="146" dur="648" fill="hold"/>
                                        <p:tgtEl>
                                          <p:spTgt spid="36"/>
                                        </p:tgtEl>
                                      </p:cBhvr>
                                    </p:cmd>
                                  </p:childTnLst>
                                </p:cTn>
                              </p:par>
                              <p:par>
                                <p:cTn id="147" presetID="8" presetClass="emph" presetSubtype="0" fill="hold" nodeType="withEffect">
                                  <p:stCondLst>
                                    <p:cond delay="1000"/>
                                  </p:stCondLst>
                                  <p:childTnLst>
                                    <p:animRot by="-3600000">
                                      <p:cBhvr>
                                        <p:cTn id="148" dur="750" fill="hold"/>
                                        <p:tgtEl>
                                          <p:spTgt spid="100"/>
                                        </p:tgtEl>
                                        <p:attrNameLst>
                                          <p:attrName>r</p:attrName>
                                        </p:attrNameLst>
                                      </p:cBhvr>
                                    </p:animRot>
                                  </p:childTnLst>
                                </p:cTn>
                              </p:par>
                              <p:par>
                                <p:cTn id="149" presetID="2" presetClass="entr" presetSubtype="4" fill="hold" nodeType="withEffect">
                                  <p:stCondLst>
                                    <p:cond delay="500"/>
                                  </p:stCondLst>
                                  <p:childTnLst>
                                    <p:set>
                                      <p:cBhvr>
                                        <p:cTn id="150" dur="1" fill="hold">
                                          <p:stCondLst>
                                            <p:cond delay="0"/>
                                          </p:stCondLst>
                                        </p:cTn>
                                        <p:tgtEl>
                                          <p:spTgt spid="20"/>
                                        </p:tgtEl>
                                        <p:attrNameLst>
                                          <p:attrName>style.visibility</p:attrName>
                                        </p:attrNameLst>
                                      </p:cBhvr>
                                      <p:to>
                                        <p:strVal val="visible"/>
                                      </p:to>
                                    </p:set>
                                    <p:anim calcmode="lin" valueType="num">
                                      <p:cBhvr additive="base">
                                        <p:cTn id="151" dur="500" fill="hold"/>
                                        <p:tgtEl>
                                          <p:spTgt spid="20"/>
                                        </p:tgtEl>
                                        <p:attrNameLst>
                                          <p:attrName>ppt_x</p:attrName>
                                        </p:attrNameLst>
                                      </p:cBhvr>
                                      <p:tavLst>
                                        <p:tav tm="0">
                                          <p:val>
                                            <p:strVal val="#ppt_x"/>
                                          </p:val>
                                        </p:tav>
                                        <p:tav tm="100000">
                                          <p:val>
                                            <p:strVal val="#ppt_x"/>
                                          </p:val>
                                        </p:tav>
                                      </p:tavLst>
                                    </p:anim>
                                    <p:anim calcmode="lin" valueType="num">
                                      <p:cBhvr additive="base">
                                        <p:cTn id="152" dur="500" fill="hold"/>
                                        <p:tgtEl>
                                          <p:spTgt spid="20"/>
                                        </p:tgtEl>
                                        <p:attrNameLst>
                                          <p:attrName>ppt_y</p:attrName>
                                        </p:attrNameLst>
                                      </p:cBhvr>
                                      <p:tavLst>
                                        <p:tav tm="0">
                                          <p:val>
                                            <p:strVal val="1+#ppt_h/2"/>
                                          </p:val>
                                        </p:tav>
                                        <p:tav tm="100000">
                                          <p:val>
                                            <p:strVal val="#ppt_y"/>
                                          </p:val>
                                        </p:tav>
                                      </p:tavLst>
                                    </p:anim>
                                  </p:childTnLst>
                                </p:cTn>
                              </p:par>
                            </p:childTnLst>
                          </p:cTn>
                        </p:par>
                        <p:par>
                          <p:cTn id="153" fill="hold">
                            <p:stCondLst>
                              <p:cond delay="3153"/>
                            </p:stCondLst>
                            <p:childTnLst>
                              <p:par>
                                <p:cTn id="154" presetID="1" presetClass="exit" presetSubtype="0" fill="hold" nodeType="afterEffect">
                                  <p:stCondLst>
                                    <p:cond delay="0"/>
                                  </p:stCondLst>
                                  <p:childTnLst>
                                    <p:set>
                                      <p:cBhvr>
                                        <p:cTn id="155" dur="1" fill="hold">
                                          <p:stCondLst>
                                            <p:cond delay="0"/>
                                          </p:stCondLst>
                                        </p:cTn>
                                        <p:tgtEl>
                                          <p:spTgt spid="41"/>
                                        </p:tgtEl>
                                        <p:attrNameLst>
                                          <p:attrName>style.visibility</p:attrName>
                                        </p:attrNameLst>
                                      </p:cBhvr>
                                      <p:to>
                                        <p:strVal val="hidden"/>
                                      </p:to>
                                    </p:set>
                                  </p:childTnLst>
                                </p:cTn>
                              </p:par>
                              <p:par>
                                <p:cTn id="156" presetID="42" presetClass="path" presetSubtype="0" repeatCount="indefinite" accel="50000" decel="50000" autoRev="1" fill="hold" nodeType="withEffect">
                                  <p:stCondLst>
                                    <p:cond delay="1500"/>
                                  </p:stCondLst>
                                  <p:childTnLst>
                                    <p:animMotion origin="layout" path="M 3.68056E-6 -4.32099E-7 L 0.00021 0.01678 " pathEditMode="relative" rAng="0" ptsTypes="AA">
                                      <p:cBhvr>
                                        <p:cTn id="157" dur="1500" fill="hold"/>
                                        <p:tgtEl>
                                          <p:spTgt spid="100"/>
                                        </p:tgtEl>
                                        <p:attrNameLst>
                                          <p:attrName>ppt_x</p:attrName>
                                          <p:attrName>ppt_y</p:attrName>
                                        </p:attrNameLst>
                                      </p:cBhvr>
                                      <p:rCtr x="11" y="829"/>
                                    </p:animMotion>
                                  </p:childTnLst>
                                </p:cTn>
                              </p:par>
                              <p:par>
                                <p:cTn id="158" presetID="1" presetClass="exit" presetSubtype="0" fill="hold" nodeType="withEffect">
                                  <p:stCondLst>
                                    <p:cond delay="0"/>
                                  </p:stCondLst>
                                  <p:childTnLst>
                                    <p:set>
                                      <p:cBhvr>
                                        <p:cTn id="159" dur="1" fill="hold">
                                          <p:stCondLst>
                                            <p:cond delay="0"/>
                                          </p:stCondLst>
                                        </p:cTn>
                                        <p:tgtEl>
                                          <p:spTgt spid="42"/>
                                        </p:tgtEl>
                                        <p:attrNameLst>
                                          <p:attrName>style.visibility</p:attrName>
                                        </p:attrNameLst>
                                      </p:cBhvr>
                                      <p:to>
                                        <p:strVal val="hidden"/>
                                      </p:to>
                                    </p:set>
                                  </p:childTnLst>
                                </p:cTn>
                              </p:par>
                              <p:par>
                                <p:cTn id="160" presetID="1" presetClass="entr" presetSubtype="0" fill="hold" nodeType="withEffect">
                                  <p:stCondLst>
                                    <p:cond delay="0"/>
                                  </p:stCondLst>
                                  <p:childTnLst>
                                    <p:set>
                                      <p:cBhvr>
                                        <p:cTn id="161" dur="1" fill="hold">
                                          <p:stCondLst>
                                            <p:cond delay="0"/>
                                          </p:stCondLst>
                                        </p:cTn>
                                        <p:tgtEl>
                                          <p:spTgt spid="43"/>
                                        </p:tgtEl>
                                        <p:attrNameLst>
                                          <p:attrName>style.visibility</p:attrName>
                                        </p:attrNameLst>
                                      </p:cBhvr>
                                      <p:to>
                                        <p:strVal val="visible"/>
                                      </p:to>
                                    </p:set>
                                  </p:childTnLst>
                                </p:cTn>
                              </p:par>
                              <p:par>
                                <p:cTn id="162" presetID="1" presetClass="mediacall" presetSubtype="0" fill="hold" nodeType="withEffect">
                                  <p:stCondLst>
                                    <p:cond delay="0"/>
                                  </p:stCondLst>
                                  <p:childTnLst>
                                    <p:cmd type="call" cmd="playFrom(0.0)">
                                      <p:cBhvr>
                                        <p:cTn id="163" dur="1311" fill="hold"/>
                                        <p:tgtEl>
                                          <p:spTgt spid="35"/>
                                        </p:tgtEl>
                                      </p:cBhvr>
                                    </p:cmd>
                                  </p:childTnLst>
                                </p:cTn>
                              </p:par>
                              <p:par>
                                <p:cTn id="164" presetID="10" presetClass="exit" presetSubtype="0" fill="hold" nodeType="withEffect">
                                  <p:stCondLst>
                                    <p:cond delay="250"/>
                                  </p:stCondLst>
                                  <p:childTnLst>
                                    <p:animEffect transition="out" filter="fade">
                                      <p:cBhvr>
                                        <p:cTn id="165" dur="500"/>
                                        <p:tgtEl>
                                          <p:spTgt spid="48"/>
                                        </p:tgtEl>
                                      </p:cBhvr>
                                    </p:animEffect>
                                    <p:set>
                                      <p:cBhvr>
                                        <p:cTn id="166" dur="1" fill="hold">
                                          <p:stCondLst>
                                            <p:cond delay="499"/>
                                          </p:stCondLst>
                                        </p:cTn>
                                        <p:tgtEl>
                                          <p:spTgt spid="48"/>
                                        </p:tgtEl>
                                        <p:attrNameLst>
                                          <p:attrName>style.visibility</p:attrName>
                                        </p:attrNameLst>
                                      </p:cBhvr>
                                      <p:to>
                                        <p:strVal val="hidden"/>
                                      </p:to>
                                    </p:set>
                                  </p:childTnLst>
                                </p:cTn>
                              </p:par>
                              <p:par>
                                <p:cTn id="167" presetID="10" presetClass="exit" presetSubtype="0" fill="hold" nodeType="withEffect">
                                  <p:stCondLst>
                                    <p:cond delay="250"/>
                                  </p:stCondLst>
                                  <p:childTnLst>
                                    <p:animEffect transition="out" filter="fade">
                                      <p:cBhvr>
                                        <p:cTn id="168" dur="500"/>
                                        <p:tgtEl>
                                          <p:spTgt spid="45"/>
                                        </p:tgtEl>
                                      </p:cBhvr>
                                    </p:animEffect>
                                    <p:set>
                                      <p:cBhvr>
                                        <p:cTn id="169" dur="1" fill="hold">
                                          <p:stCondLst>
                                            <p:cond delay="499"/>
                                          </p:stCondLst>
                                        </p:cTn>
                                        <p:tgtEl>
                                          <p:spTgt spid="45"/>
                                        </p:tgtEl>
                                        <p:attrNameLst>
                                          <p:attrName>style.visibility</p:attrName>
                                        </p:attrNameLst>
                                      </p:cBhvr>
                                      <p:to>
                                        <p:strVal val="hidden"/>
                                      </p:to>
                                    </p:set>
                                  </p:childTnLst>
                                </p:cTn>
                              </p:par>
                              <p:par>
                                <p:cTn id="170" presetID="10" presetClass="exit" presetSubtype="0" fill="hold" nodeType="withEffect">
                                  <p:stCondLst>
                                    <p:cond delay="250"/>
                                  </p:stCondLst>
                                  <p:childTnLst>
                                    <p:animEffect transition="out" filter="fade">
                                      <p:cBhvr>
                                        <p:cTn id="171" dur="500"/>
                                        <p:tgtEl>
                                          <p:spTgt spid="51"/>
                                        </p:tgtEl>
                                      </p:cBhvr>
                                    </p:animEffect>
                                    <p:set>
                                      <p:cBhvr>
                                        <p:cTn id="172" dur="1" fill="hold">
                                          <p:stCondLst>
                                            <p:cond delay="499"/>
                                          </p:stCondLst>
                                        </p:cTn>
                                        <p:tgtEl>
                                          <p:spTgt spid="51"/>
                                        </p:tgtEl>
                                        <p:attrNameLst>
                                          <p:attrName>style.visibility</p:attrName>
                                        </p:attrNameLst>
                                      </p:cBhvr>
                                      <p:to>
                                        <p:strVal val="hidden"/>
                                      </p:to>
                                    </p:set>
                                  </p:childTnLst>
                                </p:cTn>
                              </p:par>
                            </p:childTnLst>
                          </p:cTn>
                        </p:par>
                      </p:childTnLst>
                    </p:cTn>
                  </p:par>
                </p:childTnLst>
              </p:cTn>
              <p:nextCondLst>
                <p:cond evt="onClick" delay="0">
                  <p:tgtEl>
                    <p:spTgt spid="72"/>
                  </p:tgtEl>
                </p:cond>
              </p:nextCondLst>
            </p:seq>
            <p:seq concurrent="1" nextAc="seek">
              <p:cTn id="173" restart="whenNotActive" fill="hold" evtFilter="cancelBubble" nodeType="interactiveSeq">
                <p:stCondLst>
                  <p:cond evt="onClick" delay="0">
                    <p:tgtEl>
                      <p:spTgt spid="73"/>
                    </p:tgtEl>
                  </p:cond>
                </p:stCondLst>
                <p:endSync evt="end" delay="0">
                  <p:rtn val="all"/>
                </p:endSync>
                <p:childTnLst>
                  <p:par>
                    <p:cTn id="174" fill="hold">
                      <p:stCondLst>
                        <p:cond delay="0"/>
                      </p:stCondLst>
                      <p:childTnLst>
                        <p:par>
                          <p:cTn id="175" fill="hold">
                            <p:stCondLst>
                              <p:cond delay="0"/>
                            </p:stCondLst>
                            <p:childTnLst>
                              <p:par>
                                <p:cTn id="176" presetID="10" presetClass="exit" presetSubtype="0" fill="hold" grpId="0" nodeType="clickEffect">
                                  <p:stCondLst>
                                    <p:cond delay="0"/>
                                  </p:stCondLst>
                                  <p:childTnLst>
                                    <p:animEffect transition="out" filter="fade">
                                      <p:cBhvr>
                                        <p:cTn id="177" dur="500"/>
                                        <p:tgtEl>
                                          <p:spTgt spid="73"/>
                                        </p:tgtEl>
                                      </p:cBhvr>
                                    </p:animEffect>
                                    <p:set>
                                      <p:cBhvr>
                                        <p:cTn id="178" dur="1" fill="hold">
                                          <p:stCondLst>
                                            <p:cond delay="499"/>
                                          </p:stCondLst>
                                        </p:cTn>
                                        <p:tgtEl>
                                          <p:spTgt spid="73"/>
                                        </p:tgtEl>
                                        <p:attrNameLst>
                                          <p:attrName>style.visibility</p:attrName>
                                        </p:attrNameLst>
                                      </p:cBhvr>
                                      <p:to>
                                        <p:strVal val="hidden"/>
                                      </p:to>
                                    </p:set>
                                  </p:childTnLst>
                                </p:cTn>
                              </p:par>
                              <p:par>
                                <p:cTn id="179" presetID="10" presetClass="exit" presetSubtype="0" fill="hold" nodeType="withEffect">
                                  <p:stCondLst>
                                    <p:cond delay="0"/>
                                  </p:stCondLst>
                                  <p:childTnLst>
                                    <p:animEffect transition="out" filter="fade">
                                      <p:cBhvr>
                                        <p:cTn id="180" dur="500"/>
                                        <p:tgtEl>
                                          <p:spTgt spid="97"/>
                                        </p:tgtEl>
                                      </p:cBhvr>
                                    </p:animEffect>
                                    <p:set>
                                      <p:cBhvr>
                                        <p:cTn id="181" dur="1" fill="hold">
                                          <p:stCondLst>
                                            <p:cond delay="499"/>
                                          </p:stCondLst>
                                        </p:cTn>
                                        <p:tgtEl>
                                          <p:spTgt spid="97"/>
                                        </p:tgtEl>
                                        <p:attrNameLst>
                                          <p:attrName>style.visibility</p:attrName>
                                        </p:attrNameLst>
                                      </p:cBhvr>
                                      <p:to>
                                        <p:strVal val="hidden"/>
                                      </p:to>
                                    </p:set>
                                  </p:childTnLst>
                                </p:cTn>
                              </p:par>
                              <p:par>
                                <p:cTn id="182" presetID="10" presetClass="exit" presetSubtype="0" fill="hold" nodeType="withEffect">
                                  <p:stCondLst>
                                    <p:cond delay="0"/>
                                  </p:stCondLst>
                                  <p:childTnLst>
                                    <p:animEffect transition="out" filter="fade">
                                      <p:cBhvr>
                                        <p:cTn id="183" dur="500"/>
                                        <p:tgtEl>
                                          <p:spTgt spid="96"/>
                                        </p:tgtEl>
                                      </p:cBhvr>
                                    </p:animEffect>
                                    <p:set>
                                      <p:cBhvr>
                                        <p:cTn id="184" dur="1" fill="hold">
                                          <p:stCondLst>
                                            <p:cond delay="499"/>
                                          </p:stCondLst>
                                        </p:cTn>
                                        <p:tgtEl>
                                          <p:spTgt spid="96"/>
                                        </p:tgtEl>
                                        <p:attrNameLst>
                                          <p:attrName>style.visibility</p:attrName>
                                        </p:attrNameLst>
                                      </p:cBhvr>
                                      <p:to>
                                        <p:strVal val="hidden"/>
                                      </p:to>
                                    </p:set>
                                  </p:childTnLst>
                                </p:cTn>
                              </p:par>
                            </p:childTnLst>
                          </p:cTn>
                        </p:par>
                        <p:par>
                          <p:cTn id="185" fill="hold">
                            <p:stCondLst>
                              <p:cond delay="500"/>
                            </p:stCondLst>
                            <p:childTnLst>
                              <p:par>
                                <p:cTn id="186" presetID="1" presetClass="exit" presetSubtype="0" fill="hold" nodeType="afterEffect">
                                  <p:stCondLst>
                                    <p:cond delay="0"/>
                                  </p:stCondLst>
                                  <p:childTnLst>
                                    <p:set>
                                      <p:cBhvr>
                                        <p:cTn id="187" dur="1" fill="hold">
                                          <p:stCondLst>
                                            <p:cond delay="0"/>
                                          </p:stCondLst>
                                        </p:cTn>
                                        <p:tgtEl>
                                          <p:spTgt spid="41"/>
                                        </p:tgtEl>
                                        <p:attrNameLst>
                                          <p:attrName>style.visibility</p:attrName>
                                        </p:attrNameLst>
                                      </p:cBhvr>
                                      <p:to>
                                        <p:strVal val="hidden"/>
                                      </p:to>
                                    </p:set>
                                  </p:childTnLst>
                                </p:cTn>
                              </p:par>
                              <p:par>
                                <p:cTn id="188" presetID="1" presetClass="exit" presetSubtype="0" fill="hold" nodeType="withEffect">
                                  <p:stCondLst>
                                    <p:cond delay="0"/>
                                  </p:stCondLst>
                                  <p:childTnLst>
                                    <p:set>
                                      <p:cBhvr>
                                        <p:cTn id="189" dur="1" fill="hold">
                                          <p:stCondLst>
                                            <p:cond delay="0"/>
                                          </p:stCondLst>
                                        </p:cTn>
                                        <p:tgtEl>
                                          <p:spTgt spid="43"/>
                                        </p:tgtEl>
                                        <p:attrNameLst>
                                          <p:attrName>style.visibility</p:attrName>
                                        </p:attrNameLst>
                                      </p:cBhvr>
                                      <p:to>
                                        <p:strVal val="hidden"/>
                                      </p:to>
                                    </p:set>
                                  </p:childTnLst>
                                </p:cTn>
                              </p:par>
                              <p:par>
                                <p:cTn id="190" presetID="1" presetClass="entr" presetSubtype="0" fill="hold" nodeType="withEffect">
                                  <p:stCondLst>
                                    <p:cond delay="0"/>
                                  </p:stCondLst>
                                  <p:childTnLst>
                                    <p:set>
                                      <p:cBhvr>
                                        <p:cTn id="191" dur="1" fill="hold">
                                          <p:stCondLst>
                                            <p:cond delay="0"/>
                                          </p:stCondLst>
                                        </p:cTn>
                                        <p:tgtEl>
                                          <p:spTgt spid="42"/>
                                        </p:tgtEl>
                                        <p:attrNameLst>
                                          <p:attrName>style.visibility</p:attrName>
                                        </p:attrNameLst>
                                      </p:cBhvr>
                                      <p:to>
                                        <p:strVal val="visible"/>
                                      </p:to>
                                    </p:set>
                                  </p:childTnLst>
                                </p:cTn>
                              </p:par>
                              <p:par>
                                <p:cTn id="192" presetID="1" presetClass="mediacall" presetSubtype="0" fill="hold" nodeType="withEffect">
                                  <p:stCondLst>
                                    <p:cond delay="0"/>
                                  </p:stCondLst>
                                  <p:childTnLst>
                                    <p:cmd type="call" cmd="playFrom(0.0)">
                                      <p:cBhvr>
                                        <p:cTn id="193" dur="1776" fill="hold"/>
                                        <p:tgtEl>
                                          <p:spTgt spid="64"/>
                                        </p:tgtEl>
                                      </p:cBhvr>
                                    </p:cmd>
                                  </p:childTnLst>
                                </p:cTn>
                              </p:par>
                              <p:par>
                                <p:cTn id="194" presetID="42" presetClass="path" presetSubtype="0" accel="50000" decel="50000" fill="hold" nodeType="withEffect">
                                  <p:stCondLst>
                                    <p:cond delay="1000"/>
                                  </p:stCondLst>
                                  <p:childTnLst>
                                    <p:animMotion origin="layout" path="M -3.29861E-6 2.83951E-6 L -3.29861E-6 0.29147 " pathEditMode="relative" rAng="0" ptsTypes="AA">
                                      <p:cBhvr>
                                        <p:cTn id="195" dur="500" fill="hold"/>
                                        <p:tgtEl>
                                          <p:spTgt spid="51"/>
                                        </p:tgtEl>
                                        <p:attrNameLst>
                                          <p:attrName>ppt_x</p:attrName>
                                          <p:attrName>ppt_y</p:attrName>
                                        </p:attrNameLst>
                                      </p:cBhvr>
                                      <p:rCtr x="0" y="14564"/>
                                    </p:animMotion>
                                  </p:childTnLst>
                                </p:cTn>
                              </p:par>
                              <p:par>
                                <p:cTn id="196" presetID="6" presetClass="emph" presetSubtype="0" fill="hold" nodeType="withEffect">
                                  <p:stCondLst>
                                    <p:cond delay="1000"/>
                                  </p:stCondLst>
                                  <p:childTnLst>
                                    <p:animScale>
                                      <p:cBhvr>
                                        <p:cTn id="197" dur="500" fill="hold"/>
                                        <p:tgtEl>
                                          <p:spTgt spid="51"/>
                                        </p:tgtEl>
                                      </p:cBhvr>
                                      <p:by x="50000" y="50000"/>
                                    </p:animScale>
                                  </p:childTnLst>
                                </p:cTn>
                              </p:par>
                              <p:par>
                                <p:cTn id="198" presetID="1" presetClass="mediacall" presetSubtype="0" fill="hold" nodeType="withEffect">
                                  <p:stCondLst>
                                    <p:cond delay="1500"/>
                                  </p:stCondLst>
                                  <p:childTnLst>
                                    <p:cmd type="call" cmd="playFrom(0.0)">
                                      <p:cBhvr>
                                        <p:cTn id="199" dur="1200" fill="hold"/>
                                        <p:tgtEl>
                                          <p:spTgt spid="15"/>
                                        </p:tgtEl>
                                      </p:cBhvr>
                                    </p:cmd>
                                  </p:childTnLst>
                                </p:cTn>
                              </p:par>
                              <p:par>
                                <p:cTn id="200" presetID="42" presetClass="path" presetSubtype="0" accel="50000" decel="50000" fill="hold" nodeType="withEffect">
                                  <p:stCondLst>
                                    <p:cond delay="1500"/>
                                  </p:stCondLst>
                                  <p:childTnLst>
                                    <p:animMotion origin="layout" path="M -3.29861E-6 0.29147 L -0.38639 0.29031 " pathEditMode="relative" rAng="0" ptsTypes="AA">
                                      <p:cBhvr>
                                        <p:cTn id="201" dur="1250" fill="hold"/>
                                        <p:tgtEl>
                                          <p:spTgt spid="51"/>
                                        </p:tgtEl>
                                        <p:attrNameLst>
                                          <p:attrName>ppt_x</p:attrName>
                                          <p:attrName>ppt_y</p:attrName>
                                        </p:attrNameLst>
                                      </p:cBhvr>
                                      <p:rCtr x="-19325" y="-58"/>
                                    </p:animMotion>
                                  </p:childTnLst>
                                </p:cTn>
                              </p:par>
                              <p:par>
                                <p:cTn id="202" presetID="8" presetClass="emph" presetSubtype="0" repeatCount="2000" fill="hold" nodeType="withEffect">
                                  <p:stCondLst>
                                    <p:cond delay="1500"/>
                                  </p:stCondLst>
                                  <p:childTnLst>
                                    <p:animRot by="-21600000">
                                      <p:cBhvr>
                                        <p:cTn id="203" dur="600" fill="hold"/>
                                        <p:tgtEl>
                                          <p:spTgt spid="51"/>
                                        </p:tgtEl>
                                        <p:attrNameLst>
                                          <p:attrName>r</p:attrName>
                                        </p:attrNameLst>
                                      </p:cBhvr>
                                    </p:animRot>
                                  </p:childTnLst>
                                </p:cTn>
                              </p:par>
                            </p:childTnLst>
                          </p:cTn>
                        </p:par>
                      </p:childTnLst>
                    </p:cTn>
                  </p:par>
                </p:childTnLst>
              </p:cTn>
              <p:nextCondLst>
                <p:cond evt="onClick" delay="0">
                  <p:tgtEl>
                    <p:spTgt spid="73"/>
                  </p:tgtEl>
                </p:cond>
              </p:nextCondLst>
            </p:seq>
          </p:childTnLst>
        </p:cTn>
      </p:par>
    </p:tnLst>
    <p:bldLst>
      <p:bldP spid="69" grpId="0" animBg="1"/>
      <p:bldP spid="70" grpId="0" animBg="1"/>
      <p:bldP spid="71" grpId="0" animBg="1"/>
      <p:bldP spid="72" grpId="0" animBg="1"/>
      <p:bldP spid="73"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0">
  <p:cSld>
    <p:bg>
      <p:bgPr>
        <a:solidFill>
          <a:schemeClr val="tx1"/>
        </a:solidFill>
        <a:effectLst/>
      </p:bgPr>
    </p:bg>
    <p:spTree>
      <p:nvGrpSpPr>
        <p:cNvPr id="1" name=""/>
        <p:cNvGrpSpPr/>
        <p:nvPr/>
      </p:nvGrpSpPr>
      <p:grpSpPr>
        <a:xfrm>
          <a:off x="0" y="0"/>
          <a:ext cx="0" cy="0"/>
          <a:chOff x="0" y="0"/>
          <a:chExt cx="0" cy="0"/>
        </a:xfrm>
      </p:grpSpPr>
      <p:sp>
        <p:nvSpPr>
          <p:cNvPr id="2" name="TextBox 1"/>
          <p:cNvSpPr txBox="1"/>
          <p:nvPr/>
        </p:nvSpPr>
        <p:spPr>
          <a:xfrm>
            <a:off x="165100" y="-368300"/>
            <a:ext cx="14312900" cy="8279190"/>
          </a:xfrm>
          <a:prstGeom prst="rect">
            <a:avLst/>
          </a:prstGeom>
          <a:noFill/>
        </p:spPr>
        <p:txBody>
          <a:bodyPr wrap="square" rtlCol="0">
            <a:spAutoFit/>
          </a:bodyPr>
          <a:lstStyle/>
          <a:p>
            <a:pPr algn="ctr">
              <a:lnSpc>
                <a:spcPct val="200000"/>
              </a:lnSpc>
            </a:pPr>
            <a:r>
              <a:rPr lang="en-US" sz="3200" dirty="0" smtClean="0">
                <a:solidFill>
                  <a:srgbClr val="00B0F0"/>
                </a:solidFill>
                <a:latin typeface="Balsamiq Sans" panose="02000603000000000000" pitchFamily="2" charset="0"/>
                <a:cs typeface="Calibri" panose="020F0502020204030204" pitchFamily="34" charset="0"/>
              </a:rPr>
              <a:t>Notes for Educators:</a:t>
            </a:r>
          </a:p>
          <a:p>
            <a:pPr>
              <a:spcAft>
                <a:spcPts val="1200"/>
              </a:spcAft>
            </a:pPr>
            <a:r>
              <a:rPr lang="en-US" sz="2800" dirty="0" smtClean="0">
                <a:solidFill>
                  <a:srgbClr val="00B0F0"/>
                </a:solidFill>
                <a:latin typeface="Balsamiq Sans" panose="02000603000000000000" pitchFamily="2" charset="0"/>
                <a:cs typeface="Calibri" panose="020F0502020204030204" pitchFamily="34" charset="0"/>
              </a:rPr>
              <a:t>Playing the Game:  </a:t>
            </a:r>
            <a:r>
              <a:rPr lang="en-US" sz="2800" dirty="0" smtClean="0">
                <a:solidFill>
                  <a:schemeClr val="bg1"/>
                </a:solidFill>
                <a:latin typeface="Balsamiq Sans" panose="02000603000000000000" pitchFamily="2" charset="0"/>
                <a:cs typeface="Calibri" panose="020F0502020204030204" pitchFamily="34" charset="0"/>
              </a:rPr>
              <a:t>10-20 minutes</a:t>
            </a:r>
            <a:endParaRPr lang="en-US" sz="2800" dirty="0">
              <a:solidFill>
                <a:srgbClr val="00B0F0"/>
              </a:solidFill>
              <a:latin typeface="Balsamiq Sans" panose="02000603000000000000" pitchFamily="2" charset="0"/>
              <a:cs typeface="Calibri" panose="020F0502020204030204" pitchFamily="34" charset="0"/>
            </a:endParaRPr>
          </a:p>
          <a:p>
            <a:pPr>
              <a:spcAft>
                <a:spcPts val="1200"/>
              </a:spcAft>
            </a:pPr>
            <a:r>
              <a:rPr lang="en-US" sz="2800" dirty="0" smtClean="0">
                <a:solidFill>
                  <a:schemeClr val="bg1"/>
                </a:solidFill>
                <a:latin typeface="Balsamiq Sans" panose="02000603000000000000" pitchFamily="2" charset="0"/>
                <a:cs typeface="Calibri" panose="020F0502020204030204" pitchFamily="34" charset="0"/>
              </a:rPr>
              <a:t>    Gameplay revolves around selecting any of five trees (using the text cue you enter into the ‘sign’) to see what kind of apple is behind it (you can click on the sign to trigger this).  Red and gold apples are each worth one point.  The students may continue to choose more trees to get more apples, but this comes with increasing risk as they may lose all of their apples if they find the ‘bad’ apple (gold apples remain safe, however, as they are meant to encourage more speaking).  Thus, the students must balance their potential reward against the risk of losing what they gain (and learn when to ‘stop’ and keep what they already have).  Each slide has 3 red apples, 1 gold apple, and 1 ‘bad’ apple.</a:t>
            </a:r>
          </a:p>
          <a:p>
            <a:pPr>
              <a:spcAft>
                <a:spcPts val="1200"/>
              </a:spcAft>
            </a:pPr>
            <a:r>
              <a:rPr lang="en-US" sz="2800" dirty="0">
                <a:solidFill>
                  <a:schemeClr val="bg1"/>
                </a:solidFill>
                <a:latin typeface="Balsamiq Sans" panose="02000603000000000000" pitchFamily="2" charset="0"/>
                <a:cs typeface="Calibri" panose="020F0502020204030204" pitchFamily="34" charset="0"/>
              </a:rPr>
              <a:t> </a:t>
            </a:r>
            <a:r>
              <a:rPr lang="en-US" sz="2800" dirty="0" smtClean="0">
                <a:solidFill>
                  <a:schemeClr val="bg1"/>
                </a:solidFill>
                <a:latin typeface="Balsamiq Sans" panose="02000603000000000000" pitchFamily="2" charset="0"/>
                <a:cs typeface="Calibri" panose="020F0502020204030204" pitchFamily="34" charset="0"/>
              </a:rPr>
              <a:t>   I’ve played the game by dividing the class into 3 to 5 teams and letting one team go through one game slide before moving on to the next team (after the previous team ‘stopped’ or found a ‘bad’ apple, which ends their turn).  With 15 slides, this means that each team should get maximum 3 turns (with 5 teams) to 5 turns (with 3 teams) per game.  The tutorial and 6-7 game slides should be possible to complete in about 10 minutes (depending on luck), with all 15 slides feasible in 20 minutes.</a:t>
            </a:r>
          </a:p>
        </p:txBody>
      </p:sp>
    </p:spTree>
    <p:extLst>
      <p:ext uri="{BB962C8B-B14F-4D97-AF65-F5344CB8AC3E}">
        <p14:creationId xmlns:p14="http://schemas.microsoft.com/office/powerpoint/2010/main" val="2620498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Hidden Bear Trigger"/>
          <p:cNvSpPr/>
          <p:nvPr/>
        </p:nvSpPr>
        <p:spPr>
          <a:xfrm>
            <a:off x="3599501" y="4413250"/>
            <a:ext cx="810099" cy="8135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Back Grass"/>
          <p:cNvSpPr/>
          <p:nvPr/>
        </p:nvSpPr>
        <p:spPr>
          <a:xfrm>
            <a:off x="-28239" y="3898900"/>
            <a:ext cx="14658639" cy="4330700"/>
          </a:xfrm>
          <a:prstGeom prst="rect">
            <a:avLst/>
          </a:prstGeom>
          <a:gradFill flip="none" rotWithShape="1">
            <a:gsLst>
              <a:gs pos="0">
                <a:srgbClr val="2C6129">
                  <a:lumMod val="100000"/>
                </a:srgbClr>
              </a:gs>
              <a:gs pos="50000">
                <a:srgbClr val="4E953B"/>
              </a:gs>
              <a:gs pos="100000">
                <a:srgbClr val="5FBC58"/>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Sky and Clouds"/>
          <p:cNvPicPr>
            <a:picLocks noChangeAspect="1"/>
          </p:cNvPicPr>
          <p:nvPr/>
        </p:nvPicPr>
        <p:blipFill rotWithShape="1">
          <a:blip r:embed="rId16" cstate="print">
            <a:extLst>
              <a:ext uri="{28A0092B-C50C-407E-A947-70E740481C1C}">
                <a14:useLocalDpi xmlns:a14="http://schemas.microsoft.com/office/drawing/2010/main" val="0"/>
              </a:ext>
            </a:extLst>
          </a:blip>
          <a:srcRect t="14818" b="43216"/>
          <a:stretch/>
        </p:blipFill>
        <p:spPr>
          <a:xfrm>
            <a:off x="-28238" y="0"/>
            <a:ext cx="14658638" cy="3898900"/>
          </a:xfrm>
          <a:prstGeom prst="rect">
            <a:avLst/>
          </a:prstGeom>
        </p:spPr>
      </p:pic>
      <p:pic>
        <p:nvPicPr>
          <p:cNvPr id="64" name="Black bear breath.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1569158" y="8881197"/>
            <a:ext cx="487363" cy="487363"/>
          </a:xfrm>
          <a:prstGeom prst="rect">
            <a:avLst/>
          </a:prstGeom>
        </p:spPr>
      </p:pic>
      <p:pic>
        <p:nvPicPr>
          <p:cNvPr id="35" name="Black Bear Sad.mp3">
            <a:hlinkClick r:id="" action="ppaction://media"/>
          </p:cNvPr>
          <p:cNvPicPr>
            <a:picLocks noChangeAspect="1"/>
          </p:cNvPicPr>
          <p:nvPr>
            <a:audioFile r:link="rId3"/>
            <p:extLst>
              <p:ext uri="{DAA4B4D4-6D71-4841-9C94-3DE7FCFB9230}">
                <p14:media xmlns:p14="http://schemas.microsoft.com/office/powerpoint/2010/main" r:embed="rId4">
                  <p14:trim st="464.2218" end="732.2261999999999"/>
                </p14:media>
              </p:ext>
            </p:extLst>
          </p:nvPr>
        </p:nvPicPr>
        <p:blipFill>
          <a:blip r:embed="rId17"/>
          <a:stretch>
            <a:fillRect/>
          </a:stretch>
        </p:blipFill>
        <p:spPr>
          <a:xfrm>
            <a:off x="4608080" y="8882941"/>
            <a:ext cx="487363" cy="487363"/>
          </a:xfrm>
          <a:prstGeom prst="rect">
            <a:avLst/>
          </a:prstGeom>
        </p:spPr>
      </p:pic>
      <p:pic>
        <p:nvPicPr>
          <p:cNvPr id="36" name="worm squeak.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5866205" y="8931750"/>
            <a:ext cx="487363" cy="487363"/>
          </a:xfrm>
          <a:prstGeom prst="rect">
            <a:avLst/>
          </a:prstGeom>
        </p:spPr>
      </p:pic>
      <p:pic>
        <p:nvPicPr>
          <p:cNvPr id="33" name="crunching grass.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7"/>
          <a:stretch>
            <a:fillRect/>
          </a:stretch>
        </p:blipFill>
        <p:spPr>
          <a:xfrm>
            <a:off x="3190337" y="8881198"/>
            <a:ext cx="487363" cy="487363"/>
          </a:xfrm>
          <a:prstGeom prst="rect">
            <a:avLst/>
          </a:prstGeom>
        </p:spPr>
      </p:pic>
      <p:pic>
        <p:nvPicPr>
          <p:cNvPr id="39" name="biting-an-appl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8"/>
          <a:stretch>
            <a:fillRect/>
          </a:stretch>
        </p:blipFill>
        <p:spPr>
          <a:xfrm>
            <a:off x="2218530" y="9636918"/>
            <a:ext cx="487363" cy="487363"/>
          </a:xfrm>
          <a:prstGeom prst="rect">
            <a:avLst/>
          </a:prstGeom>
        </p:spPr>
      </p:pic>
      <p:pic>
        <p:nvPicPr>
          <p:cNvPr id="15" name="ball drop.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17"/>
          <a:stretch>
            <a:fillRect/>
          </a:stretch>
        </p:blipFill>
        <p:spPr>
          <a:xfrm>
            <a:off x="3517187" y="9636917"/>
            <a:ext cx="487363" cy="487363"/>
          </a:xfrm>
          <a:prstGeom prst="rect">
            <a:avLst/>
          </a:prstGeom>
        </p:spPr>
      </p:pic>
      <p:pic>
        <p:nvPicPr>
          <p:cNvPr id="16" name="harp glissando up.mp3">
            <a:hlinkClick r:id="" action="ppaction://media"/>
          </p:cNvPr>
          <p:cNvPicPr>
            <a:picLocks noChangeAspect="1"/>
          </p:cNvPicPr>
          <p:nvPr>
            <a:audioFile r:link="rId3"/>
            <p:extLst>
              <p:ext uri="{DAA4B4D4-6D71-4841-9C94-3DE7FCFB9230}">
                <p14:media xmlns:p14="http://schemas.microsoft.com/office/powerpoint/2010/main" r:embed="rId13">
                  <p14:trim end="500.816"/>
                  <p14:fade out="100"/>
                </p14:media>
              </p:ext>
            </p:extLst>
          </p:nvPr>
        </p:nvPicPr>
        <p:blipFill>
          <a:blip r:embed="rId17"/>
          <a:stretch>
            <a:fillRect/>
          </a:stretch>
        </p:blipFill>
        <p:spPr>
          <a:xfrm>
            <a:off x="4707334" y="9636918"/>
            <a:ext cx="487363" cy="487363"/>
          </a:xfrm>
          <a:prstGeom prst="rect">
            <a:avLst/>
          </a:prstGeom>
        </p:spPr>
      </p:pic>
      <p:pic>
        <p:nvPicPr>
          <p:cNvPr id="124" name="Background Trees 2"/>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459858" y="699826"/>
            <a:ext cx="16697010" cy="3478998"/>
          </a:xfrm>
          <a:prstGeom prst="rect">
            <a:avLst/>
          </a:prstGeom>
        </p:spPr>
      </p:pic>
      <p:pic>
        <p:nvPicPr>
          <p:cNvPr id="4" name="Background Trees 1"/>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889638" y="543287"/>
            <a:ext cx="17491018" cy="4549259"/>
          </a:xfrm>
          <a:prstGeom prst="rect">
            <a:avLst/>
          </a:prstGeom>
        </p:spPr>
      </p:pic>
      <p:pic>
        <p:nvPicPr>
          <p:cNvPr id="20" name="Sorry Sign (Top)"/>
          <p:cNvPicPr>
            <a:picLocks noChangeAspect="1"/>
          </p:cNvPicPr>
          <p:nvPr/>
        </p:nvPicPr>
        <p:blipFill rotWithShape="1">
          <a:blip r:embed="rId21" cstate="print">
            <a:extLst>
              <a:ext uri="{28A0092B-C50C-407E-A947-70E740481C1C}">
                <a14:useLocalDpi xmlns:a14="http://schemas.microsoft.com/office/drawing/2010/main" val="0"/>
              </a:ext>
            </a:extLst>
          </a:blip>
          <a:srcRect b="9243"/>
          <a:stretch/>
        </p:blipFill>
        <p:spPr>
          <a:xfrm>
            <a:off x="10816173" y="-644236"/>
            <a:ext cx="2977695" cy="3629263"/>
          </a:xfrm>
          <a:prstGeom prst="rect">
            <a:avLst/>
          </a:prstGeom>
        </p:spPr>
      </p:pic>
      <p:pic>
        <p:nvPicPr>
          <p:cNvPr id="99" name="Bad Apple Back"/>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1396142" y="573196"/>
            <a:ext cx="1824274" cy="1876396"/>
          </a:xfrm>
          <a:prstGeom prst="rect">
            <a:avLst/>
          </a:prstGeom>
        </p:spPr>
      </p:pic>
      <p:pic>
        <p:nvPicPr>
          <p:cNvPr id="100" name="Worm"/>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rot="3152873">
            <a:off x="12588157" y="1005866"/>
            <a:ext cx="897515" cy="623452"/>
          </a:xfrm>
          <a:prstGeom prst="rect">
            <a:avLst/>
          </a:prstGeom>
          <a:effectLst>
            <a:outerShdw blurRad="50800" dist="38100" dir="2700000" algn="tl" rotWithShape="0">
              <a:prstClr val="black">
                <a:alpha val="40000"/>
              </a:prstClr>
            </a:outerShdw>
          </a:effectLst>
        </p:spPr>
      </p:pic>
      <p:pic>
        <p:nvPicPr>
          <p:cNvPr id="101" name="Bad Apple Front"/>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1396142" y="573196"/>
            <a:ext cx="1824274" cy="1876396"/>
          </a:xfrm>
          <a:prstGeom prst="rect">
            <a:avLst/>
          </a:prstGeom>
        </p:spPr>
      </p:pic>
      <p:pic>
        <p:nvPicPr>
          <p:cNvPr id="92" name="Tree 3"/>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9401133" y="-764754"/>
            <a:ext cx="5733399" cy="6987754"/>
          </a:xfrm>
          <a:prstGeom prst="rect">
            <a:avLst/>
          </a:prstGeom>
        </p:spPr>
      </p:pic>
      <p:pic>
        <p:nvPicPr>
          <p:cNvPr id="90" name="Tree 2"/>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4390829" y="-764754"/>
            <a:ext cx="5733399" cy="6987754"/>
          </a:xfrm>
          <a:prstGeom prst="rect">
            <a:avLst/>
          </a:prstGeom>
        </p:spPr>
      </p:pic>
      <p:pic>
        <p:nvPicPr>
          <p:cNvPr id="17" name="Tree 1"/>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625256" y="-764754"/>
            <a:ext cx="5733399" cy="6987754"/>
          </a:xfrm>
          <a:prstGeom prst="rect">
            <a:avLst/>
          </a:prstGeom>
        </p:spPr>
      </p:pic>
      <p:pic>
        <p:nvPicPr>
          <p:cNvPr id="103" name="Red Apple 1"/>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1555845" y="596994"/>
            <a:ext cx="1488144" cy="1828800"/>
          </a:xfrm>
          <a:prstGeom prst="rect">
            <a:avLst/>
          </a:prstGeom>
          <a:effectLst>
            <a:outerShdw blurRad="50800" dist="38100" dir="2700000" algn="tl" rotWithShape="0">
              <a:prstClr val="black">
                <a:alpha val="40000"/>
              </a:prstClr>
            </a:outerShdw>
          </a:effectLst>
        </p:spPr>
      </p:pic>
      <p:pic>
        <p:nvPicPr>
          <p:cNvPr id="48" name="Red Apple 2"/>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6546945" y="596994"/>
            <a:ext cx="1488144" cy="1828800"/>
          </a:xfrm>
          <a:prstGeom prst="rect">
            <a:avLst/>
          </a:prstGeom>
          <a:effectLst>
            <a:outerShdw blurRad="50800" dist="38100" dir="2700000" algn="tl" rotWithShape="0">
              <a:prstClr val="black">
                <a:alpha val="40000"/>
              </a:prstClr>
            </a:outerShdw>
          </a:effectLst>
        </p:spPr>
      </p:pic>
      <p:pic>
        <p:nvPicPr>
          <p:cNvPr id="51" name="Red Apple 5"/>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11554496" y="4435040"/>
            <a:ext cx="1488144" cy="1828800"/>
          </a:xfrm>
          <a:prstGeom prst="rect">
            <a:avLst/>
          </a:prstGeom>
          <a:effectLst>
            <a:outerShdw blurRad="50800" dist="38100" dir="2700000" algn="tl" rotWithShape="0">
              <a:prstClr val="black">
                <a:alpha val="40000"/>
              </a:prstClr>
            </a:outerShdw>
          </a:effectLst>
        </p:spPr>
      </p:pic>
      <p:pic>
        <p:nvPicPr>
          <p:cNvPr id="49" name="Gold Apple 4"/>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6566068" y="4442724"/>
            <a:ext cx="1470025" cy="1828800"/>
          </a:xfrm>
          <a:prstGeom prst="rect">
            <a:avLst/>
          </a:prstGeom>
          <a:effectLst>
            <a:outerShdw blurRad="50800" dist="38100" dir="2700000" algn="tl" rotWithShape="0">
              <a:prstClr val="black">
                <a:alpha val="40000"/>
              </a:prstClr>
            </a:outerShdw>
          </a:effectLst>
        </p:spPr>
      </p:pic>
      <p:pic>
        <p:nvPicPr>
          <p:cNvPr id="96" name="Tree 5"/>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9401133" y="3058477"/>
            <a:ext cx="5733399" cy="6987754"/>
          </a:xfrm>
          <a:prstGeom prst="rect">
            <a:avLst/>
          </a:prstGeom>
        </p:spPr>
      </p:pic>
      <p:pic>
        <p:nvPicPr>
          <p:cNvPr id="94" name="Tree 4"/>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4390829" y="3058477"/>
            <a:ext cx="5733399" cy="6987754"/>
          </a:xfrm>
          <a:prstGeom prst="rect">
            <a:avLst/>
          </a:prstGeom>
        </p:spPr>
      </p:pic>
      <p:pic>
        <p:nvPicPr>
          <p:cNvPr id="40" name="Bear Walk 2"/>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1475291" y="5248532"/>
            <a:ext cx="4826960" cy="3153514"/>
          </a:xfrm>
          <a:prstGeom prst="rect">
            <a:avLst/>
          </a:prstGeom>
          <a:effectLst>
            <a:outerShdw blurRad="50800" dist="38100" dir="2700000" algn="tl" rotWithShape="0">
              <a:prstClr val="black">
                <a:alpha val="40000"/>
              </a:prstClr>
            </a:outerShdw>
          </a:effectLst>
        </p:spPr>
      </p:pic>
      <p:pic>
        <p:nvPicPr>
          <p:cNvPr id="41" name="Bear Intro"/>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flipH="1">
            <a:off x="-665077" y="5050974"/>
            <a:ext cx="2938064" cy="3558783"/>
          </a:xfrm>
          <a:prstGeom prst="rect">
            <a:avLst/>
          </a:prstGeom>
          <a:effectLst>
            <a:outerShdw blurRad="50800" dist="38100" dir="2700000" algn="tl" rotWithShape="0">
              <a:prstClr val="black">
                <a:alpha val="40000"/>
              </a:prstClr>
            </a:outerShdw>
          </a:effectLst>
        </p:spPr>
      </p:pic>
      <p:pic>
        <p:nvPicPr>
          <p:cNvPr id="42" name="Bear Happy"/>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93159" y="4535046"/>
            <a:ext cx="2219726" cy="4003434"/>
          </a:xfrm>
          <a:prstGeom prst="rect">
            <a:avLst/>
          </a:prstGeom>
          <a:effectLst>
            <a:outerShdw blurRad="50800" dist="38100" dir="2700000" algn="tl" rotWithShape="0">
              <a:prstClr val="black">
                <a:alpha val="40000"/>
              </a:prstClr>
            </a:outerShdw>
          </a:effectLst>
        </p:spPr>
      </p:pic>
      <p:pic>
        <p:nvPicPr>
          <p:cNvPr id="43" name="Bear Sad"/>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flipH="1">
            <a:off x="-1200331" y="6106150"/>
            <a:ext cx="4421517" cy="2332781"/>
          </a:xfrm>
          <a:prstGeom prst="rect">
            <a:avLst/>
          </a:prstGeom>
          <a:effectLst>
            <a:outerShdw blurRad="50800" dist="38100" dir="2700000" algn="tl" rotWithShape="0">
              <a:prstClr val="black">
                <a:alpha val="40000"/>
              </a:prstClr>
            </a:outerShdw>
          </a:effectLst>
        </p:spPr>
      </p:pic>
      <p:pic>
        <p:nvPicPr>
          <p:cNvPr id="13" name="Wooden Sign 1"/>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0936" y="95735"/>
            <a:ext cx="4507992" cy="2944368"/>
          </a:xfrm>
          <a:prstGeom prst="rect">
            <a:avLst/>
          </a:prstGeom>
        </p:spPr>
      </p:pic>
      <p:pic>
        <p:nvPicPr>
          <p:cNvPr id="91" name="Wooden Sign 2"/>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037021" y="95735"/>
            <a:ext cx="4507992" cy="2944368"/>
          </a:xfrm>
          <a:prstGeom prst="rect">
            <a:avLst/>
          </a:prstGeom>
        </p:spPr>
      </p:pic>
      <p:pic>
        <p:nvPicPr>
          <p:cNvPr id="93" name="Wooden Sign 3"/>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0047325" y="95735"/>
            <a:ext cx="4507992" cy="2944368"/>
          </a:xfrm>
          <a:prstGeom prst="rect">
            <a:avLst/>
          </a:prstGeom>
        </p:spPr>
      </p:pic>
      <p:pic>
        <p:nvPicPr>
          <p:cNvPr id="95" name="Wooden Sign 4"/>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037021" y="3918966"/>
            <a:ext cx="4507992" cy="2944368"/>
          </a:xfrm>
          <a:prstGeom prst="rect">
            <a:avLst/>
          </a:prstGeom>
        </p:spPr>
      </p:pic>
      <p:pic>
        <p:nvPicPr>
          <p:cNvPr id="97" name="Wooden Sign 5"/>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0047325" y="3918966"/>
            <a:ext cx="4507992" cy="2944368"/>
          </a:xfrm>
          <a:prstGeom prst="rect">
            <a:avLst/>
          </a:prstGeom>
        </p:spPr>
      </p:pic>
      <p:sp>
        <p:nvSpPr>
          <p:cNvPr id="69" name="Text Box 1"/>
          <p:cNvSpPr/>
          <p:nvPr/>
        </p:nvSpPr>
        <p:spPr>
          <a:xfrm>
            <a:off x="75106" y="129146"/>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0" name="Text Box 2"/>
          <p:cNvSpPr/>
          <p:nvPr/>
        </p:nvSpPr>
        <p:spPr>
          <a:xfrm>
            <a:off x="5095443" y="129167"/>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1" name="Text Box 3"/>
          <p:cNvSpPr/>
          <p:nvPr/>
        </p:nvSpPr>
        <p:spPr>
          <a:xfrm>
            <a:off x="10100499" y="12827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2" name="Text Box 4"/>
          <p:cNvSpPr/>
          <p:nvPr/>
        </p:nvSpPr>
        <p:spPr>
          <a:xfrm>
            <a:off x="5095443" y="395097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3" name="Text Box 5"/>
          <p:cNvSpPr/>
          <p:nvPr/>
        </p:nvSpPr>
        <p:spPr>
          <a:xfrm>
            <a:off x="10105593" y="394768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Tree>
    <p:extLst>
      <p:ext uri="{BB962C8B-B14F-4D97-AF65-F5344CB8AC3E}">
        <p14:creationId xmlns:p14="http://schemas.microsoft.com/office/powerpoint/2010/main" val="726609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1250" fill="hold"/>
                                        <p:tgtEl>
                                          <p:spTgt spid="40"/>
                                        </p:tgtEl>
                                        <p:attrNameLst>
                                          <p:attrName>ppt_x</p:attrName>
                                        </p:attrNameLst>
                                      </p:cBhvr>
                                      <p:tavLst>
                                        <p:tav tm="0">
                                          <p:val>
                                            <p:strVal val="0-#ppt_w/2"/>
                                          </p:val>
                                        </p:tav>
                                        <p:tav tm="100000">
                                          <p:val>
                                            <p:strVal val="#ppt_x"/>
                                          </p:val>
                                        </p:tav>
                                      </p:tavLst>
                                    </p:anim>
                                    <p:anim calcmode="lin" valueType="num">
                                      <p:cBhvr additive="base">
                                        <p:cTn id="8" dur="1250" fill="hold"/>
                                        <p:tgtEl>
                                          <p:spTgt spid="40"/>
                                        </p:tgtEl>
                                        <p:attrNameLst>
                                          <p:attrName>ppt_y</p:attrName>
                                        </p:attrNameLst>
                                      </p:cBhvr>
                                      <p:tavLst>
                                        <p:tav tm="0">
                                          <p:val>
                                            <p:strVal val="#ppt_y"/>
                                          </p:val>
                                        </p:tav>
                                        <p:tav tm="100000">
                                          <p:val>
                                            <p:strVal val="#ppt_y"/>
                                          </p:val>
                                        </p:tav>
                                      </p:tavLst>
                                    </p:anim>
                                  </p:childTnLst>
                                </p:cTn>
                              </p:par>
                              <p:par>
                                <p:cTn id="9" presetID="1" presetClass="mediacall" presetSubtype="0" fill="hold" nodeType="withEffect">
                                  <p:stCondLst>
                                    <p:cond delay="0"/>
                                  </p:stCondLst>
                                  <p:childTnLst>
                                    <p:cmd type="call" cmd="playFrom(0.0)">
                                      <p:cBhvr>
                                        <p:cTn id="10" dur="1750" fill="hold"/>
                                        <p:tgtEl>
                                          <p:spTgt spid="33"/>
                                        </p:tgtEl>
                                      </p:cBhvr>
                                    </p:cmd>
                                  </p:childTnLst>
                                </p:cTn>
                              </p:par>
                            </p:childTnLst>
                          </p:cTn>
                        </p:par>
                        <p:par>
                          <p:cTn id="11" fill="hold">
                            <p:stCondLst>
                              <p:cond delay="1750"/>
                            </p:stCondLst>
                            <p:childTnLst>
                              <p:par>
                                <p:cTn id="12" presetID="1" presetClass="exit" presetSubtype="0" fill="hold" nodeType="afterEffect">
                                  <p:stCondLst>
                                    <p:cond delay="0"/>
                                  </p:stCondLst>
                                  <p:childTnLst>
                                    <p:set>
                                      <p:cBhvr>
                                        <p:cTn id="13" dur="1" fill="hold">
                                          <p:stCondLst>
                                            <p:cond delay="0"/>
                                          </p:stCondLst>
                                        </p:cTn>
                                        <p:tgtEl>
                                          <p:spTgt spid="40"/>
                                        </p:tgtEl>
                                        <p:attrNameLst>
                                          <p:attrName>style.visibility</p:attrName>
                                        </p:attrNameLst>
                                      </p:cBhvr>
                                      <p:to>
                                        <p:strVal val="hidden"/>
                                      </p:to>
                                    </p:set>
                                  </p:childTnLst>
                                </p:cTn>
                              </p:par>
                              <p:par>
                                <p:cTn id="14" presetID="1" presetClass="entr" presetSubtype="0" fill="hold" nodeType="with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63636">
                <p:cTn id="16" fill="hold" display="0">
                  <p:stCondLst>
                    <p:cond delay="indefinite"/>
                  </p:stCondLst>
                  <p:endCondLst>
                    <p:cond evt="onStopAudio" delay="0">
                      <p:tgtEl>
                        <p:sldTgt/>
                      </p:tgtEl>
                    </p:cond>
                  </p:endCondLst>
                </p:cTn>
                <p:tgtEl>
                  <p:spTgt spid="39"/>
                </p:tgtEl>
              </p:cMediaNode>
            </p:audio>
            <p:audio>
              <p:cMediaNode vol="80000">
                <p:cTn id="17" fill="hold" display="0">
                  <p:stCondLst>
                    <p:cond delay="indefinite"/>
                  </p:stCondLst>
                  <p:endCondLst>
                    <p:cond evt="onStopAudio" delay="0">
                      <p:tgtEl>
                        <p:sldTgt/>
                      </p:tgtEl>
                    </p:cond>
                  </p:endCondLst>
                </p:cTn>
                <p:tgtEl>
                  <p:spTgt spid="15"/>
                </p:tgtEl>
              </p:cMediaNode>
            </p:audio>
            <p:audio>
              <p:cMediaNode vol="80000">
                <p:cTn id="18" fill="hold" display="0">
                  <p:stCondLst>
                    <p:cond delay="indefinite"/>
                  </p:stCondLst>
                  <p:endCondLst>
                    <p:cond evt="onStopAudio" delay="0">
                      <p:tgtEl>
                        <p:sldTgt/>
                      </p:tgtEl>
                    </p:cond>
                  </p:endCondLst>
                </p:cTn>
                <p:tgtEl>
                  <p:spTgt spid="16"/>
                </p:tgtEl>
              </p:cMediaNode>
            </p:audio>
            <p:audio>
              <p:cMediaNode vol="80000">
                <p:cTn id="19" fill="hold" display="0">
                  <p:stCondLst>
                    <p:cond delay="indefinite"/>
                  </p:stCondLst>
                  <p:endCondLst>
                    <p:cond evt="onStopAudio" delay="0">
                      <p:tgtEl>
                        <p:sldTgt/>
                      </p:tgtEl>
                    </p:cond>
                  </p:endCondLst>
                </p:cTn>
                <p:tgtEl>
                  <p:spTgt spid="33"/>
                </p:tgtEl>
              </p:cMediaNode>
            </p:audio>
            <p:audio>
              <p:cMediaNode vol="80000">
                <p:cTn id="20" fill="hold" display="0">
                  <p:stCondLst>
                    <p:cond delay="indefinite"/>
                  </p:stCondLst>
                  <p:endCondLst>
                    <p:cond evt="onStopAudio" delay="0">
                      <p:tgtEl>
                        <p:sldTgt/>
                      </p:tgtEl>
                    </p:cond>
                  </p:endCondLst>
                </p:cTn>
                <p:tgtEl>
                  <p:spTgt spid="36"/>
                </p:tgtEl>
              </p:cMediaNode>
            </p:audio>
            <p:audio>
              <p:cMediaNode vol="80000">
                <p:cTn id="21" fill="hold" display="0">
                  <p:stCondLst>
                    <p:cond delay="indefinite"/>
                  </p:stCondLst>
                  <p:endCondLst>
                    <p:cond evt="onStopAudio" delay="0">
                      <p:tgtEl>
                        <p:sldTgt/>
                      </p:tgtEl>
                    </p:cond>
                  </p:endCondLst>
                </p:cTn>
                <p:tgtEl>
                  <p:spTgt spid="35"/>
                </p:tgtEl>
              </p:cMediaNode>
            </p:audio>
            <p:audio>
              <p:cMediaNode vol="80000">
                <p:cTn id="22" fill="hold" display="0">
                  <p:stCondLst>
                    <p:cond delay="indefinite"/>
                  </p:stCondLst>
                  <p:endCondLst>
                    <p:cond evt="onStopAudio" delay="0">
                      <p:tgtEl>
                        <p:sldTgt/>
                      </p:tgtEl>
                    </p:cond>
                  </p:endCondLst>
                </p:cTn>
                <p:tgtEl>
                  <p:spTgt spid="64"/>
                </p:tgtEl>
              </p:cMediaNode>
            </p:audio>
            <p:seq concurrent="1" nextAc="seek">
              <p:cTn id="23" restart="whenNotActive" fill="hold" evtFilter="cancelBubble" nodeType="interactiveSeq">
                <p:stCondLst>
                  <p:cond evt="onClick" delay="0">
                    <p:tgtEl>
                      <p:spTgt spid="11"/>
                    </p:tgtEl>
                  </p:cond>
                </p:stCondLst>
                <p:endSync evt="end" delay="0">
                  <p:rtn val="all"/>
                </p:endSync>
                <p:childTnLst>
                  <p:par>
                    <p:cTn id="24" fill="hold">
                      <p:stCondLst>
                        <p:cond delay="0"/>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500"/>
                                        <p:tgtEl>
                                          <p:spTgt spid="42"/>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3"/>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seq concurrent="1" nextAc="seek">
              <p:cTn id="33" restart="whenNotActive" fill="hold" evtFilter="cancelBubble" nodeType="interactiveSeq">
                <p:stCondLst>
                  <p:cond evt="onClick" delay="0">
                    <p:tgtEl>
                      <p:spTgt spid="69"/>
                    </p:tgtEl>
                  </p:cond>
                </p:stCondLst>
                <p:endSync evt="end" delay="0">
                  <p:rtn val="all"/>
                </p:endSync>
                <p:childTnLst>
                  <p:par>
                    <p:cTn id="34" fill="hold">
                      <p:stCondLst>
                        <p:cond delay="0"/>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69"/>
                                        </p:tgtEl>
                                      </p:cBhvr>
                                    </p:animEffect>
                                    <p:set>
                                      <p:cBhvr>
                                        <p:cTn id="38" dur="1" fill="hold">
                                          <p:stCondLst>
                                            <p:cond delay="499"/>
                                          </p:stCondLst>
                                        </p:cTn>
                                        <p:tgtEl>
                                          <p:spTgt spid="69"/>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13"/>
                                        </p:tgtEl>
                                      </p:cBhvr>
                                    </p:animEffect>
                                    <p:set>
                                      <p:cBhvr>
                                        <p:cTn id="41" dur="1" fill="hold">
                                          <p:stCondLst>
                                            <p:cond delay="499"/>
                                          </p:stCondLst>
                                        </p:cTn>
                                        <p:tgtEl>
                                          <p:spTgt spid="13"/>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17"/>
                                        </p:tgtEl>
                                      </p:cBhvr>
                                    </p:animEffect>
                                    <p:set>
                                      <p:cBhvr>
                                        <p:cTn id="44" dur="1" fill="hold">
                                          <p:stCondLst>
                                            <p:cond delay="499"/>
                                          </p:stCondLst>
                                        </p:cTn>
                                        <p:tgtEl>
                                          <p:spTgt spid="17"/>
                                        </p:tgtEl>
                                        <p:attrNameLst>
                                          <p:attrName>style.visibility</p:attrName>
                                        </p:attrNameLst>
                                      </p:cBhvr>
                                      <p:to>
                                        <p:strVal val="hidden"/>
                                      </p:to>
                                    </p:set>
                                  </p:childTnLst>
                                </p:cTn>
                              </p:par>
                            </p:childTnLst>
                          </p:cTn>
                        </p:par>
                        <p:par>
                          <p:cTn id="45" fill="hold">
                            <p:stCondLst>
                              <p:cond delay="500"/>
                            </p:stCondLst>
                            <p:childTnLst>
                              <p:par>
                                <p:cTn id="46" presetID="1" presetClass="exit" presetSubtype="0" fill="hold" nodeType="afterEffect">
                                  <p:stCondLst>
                                    <p:cond delay="0"/>
                                  </p:stCondLst>
                                  <p:childTnLst>
                                    <p:set>
                                      <p:cBhvr>
                                        <p:cTn id="47" dur="1" fill="hold">
                                          <p:stCondLst>
                                            <p:cond delay="0"/>
                                          </p:stCondLst>
                                        </p:cTn>
                                        <p:tgtEl>
                                          <p:spTgt spid="41"/>
                                        </p:tgtEl>
                                        <p:attrNameLst>
                                          <p:attrName>style.visibility</p:attrName>
                                        </p:attrNameLst>
                                      </p:cBhvr>
                                      <p:to>
                                        <p:strVal val="hidden"/>
                                      </p:to>
                                    </p:set>
                                  </p:childTnLst>
                                </p:cTn>
                              </p:par>
                              <p:par>
                                <p:cTn id="48" presetID="1" presetClass="exit" presetSubtype="0" fill="hold" nodeType="withEffect">
                                  <p:stCondLst>
                                    <p:cond delay="0"/>
                                  </p:stCondLst>
                                  <p:childTnLst>
                                    <p:set>
                                      <p:cBhvr>
                                        <p:cTn id="49" dur="1" fill="hold">
                                          <p:stCondLst>
                                            <p:cond delay="0"/>
                                          </p:stCondLst>
                                        </p:cTn>
                                        <p:tgtEl>
                                          <p:spTgt spid="43"/>
                                        </p:tgtEl>
                                        <p:attrNameLst>
                                          <p:attrName>style.visibility</p:attrName>
                                        </p:attrNameLst>
                                      </p:cBhvr>
                                      <p:to>
                                        <p:strVal val="hidden"/>
                                      </p:to>
                                    </p:set>
                                  </p:childTnLst>
                                </p:cTn>
                              </p:par>
                              <p:par>
                                <p:cTn id="50" presetID="1" presetClass="entr" presetSubtype="0" fill="hold" nodeType="withEffect">
                                  <p:stCondLst>
                                    <p:cond delay="0"/>
                                  </p:stCondLst>
                                  <p:childTnLst>
                                    <p:set>
                                      <p:cBhvr>
                                        <p:cTn id="51" dur="1" fill="hold">
                                          <p:stCondLst>
                                            <p:cond delay="0"/>
                                          </p:stCondLst>
                                        </p:cTn>
                                        <p:tgtEl>
                                          <p:spTgt spid="42"/>
                                        </p:tgtEl>
                                        <p:attrNameLst>
                                          <p:attrName>style.visibility</p:attrName>
                                        </p:attrNameLst>
                                      </p:cBhvr>
                                      <p:to>
                                        <p:strVal val="visible"/>
                                      </p:to>
                                    </p:set>
                                  </p:childTnLst>
                                </p:cTn>
                              </p:par>
                              <p:par>
                                <p:cTn id="52" presetID="1" presetClass="mediacall" presetSubtype="0" fill="hold" nodeType="withEffect">
                                  <p:stCondLst>
                                    <p:cond delay="0"/>
                                  </p:stCondLst>
                                  <p:childTnLst>
                                    <p:cmd type="call" cmd="playFrom(0.0)">
                                      <p:cBhvr>
                                        <p:cTn id="53" dur="1776" fill="hold"/>
                                        <p:tgtEl>
                                          <p:spTgt spid="64"/>
                                        </p:tgtEl>
                                      </p:cBhvr>
                                    </p:cmd>
                                  </p:childTnLst>
                                </p:cTn>
                              </p:par>
                              <p:par>
                                <p:cTn id="54" presetID="42" presetClass="path" presetSubtype="0" accel="50000" decel="50000" fill="hold" nodeType="withEffect">
                                  <p:stCondLst>
                                    <p:cond delay="1000"/>
                                  </p:stCondLst>
                                  <p:childTnLst>
                                    <p:animMotion origin="layout" path="M -3.88889E-6 -1.97531E-6 L -3.88889E-6 0.5 " pathEditMode="relative" rAng="0" ptsTypes="AA">
                                      <p:cBhvr>
                                        <p:cTn id="55" dur="750" fill="hold"/>
                                        <p:tgtEl>
                                          <p:spTgt spid="103"/>
                                        </p:tgtEl>
                                        <p:attrNameLst>
                                          <p:attrName>ppt_x</p:attrName>
                                          <p:attrName>ppt_y</p:attrName>
                                        </p:attrNameLst>
                                      </p:cBhvr>
                                      <p:rCtr x="0" y="25000"/>
                                    </p:animMotion>
                                  </p:childTnLst>
                                </p:cTn>
                              </p:par>
                              <p:par>
                                <p:cTn id="56" presetID="6" presetClass="emph" presetSubtype="0" fill="hold" nodeType="withEffect">
                                  <p:stCondLst>
                                    <p:cond delay="1000"/>
                                  </p:stCondLst>
                                  <p:childTnLst>
                                    <p:animScale>
                                      <p:cBhvr>
                                        <p:cTn id="57" dur="750" fill="hold"/>
                                        <p:tgtEl>
                                          <p:spTgt spid="103"/>
                                        </p:tgtEl>
                                      </p:cBhvr>
                                      <p:by x="50000" y="50000"/>
                                    </p:animScale>
                                  </p:childTnLst>
                                </p:cTn>
                              </p:par>
                              <p:par>
                                <p:cTn id="58" presetID="1" presetClass="mediacall" presetSubtype="0" fill="hold" nodeType="withEffect">
                                  <p:stCondLst>
                                    <p:cond delay="1750"/>
                                  </p:stCondLst>
                                  <p:childTnLst>
                                    <p:cmd type="call" cmd="playFrom(0.0)">
                                      <p:cBhvr>
                                        <p:cTn id="59" dur="1200" fill="hold"/>
                                        <p:tgtEl>
                                          <p:spTgt spid="15"/>
                                        </p:tgtEl>
                                      </p:cBhvr>
                                    </p:cmd>
                                  </p:childTnLst>
                                </p:cTn>
                              </p:par>
                              <p:par>
                                <p:cTn id="60" presetID="42" presetClass="path" presetSubtype="0" accel="50000" decel="50000" fill="hold" nodeType="withEffect">
                                  <p:stCondLst>
                                    <p:cond delay="1750"/>
                                  </p:stCondLst>
                                  <p:childTnLst>
                                    <p:animMotion origin="layout" path="M 1.94444E-6 0.5 L 0.08431 0.75772 " pathEditMode="relative" rAng="0" ptsTypes="AA">
                                      <p:cBhvr>
                                        <p:cTn id="61" dur="600" fill="hold"/>
                                        <p:tgtEl>
                                          <p:spTgt spid="103"/>
                                        </p:tgtEl>
                                        <p:attrNameLst>
                                          <p:attrName>ppt_x</p:attrName>
                                          <p:attrName>ppt_y</p:attrName>
                                        </p:attrNameLst>
                                      </p:cBhvr>
                                      <p:rCtr x="4210" y="12886"/>
                                    </p:animMotion>
                                  </p:childTnLst>
                                </p:cTn>
                              </p:par>
                              <p:par>
                                <p:cTn id="62" presetID="8" presetClass="emph" presetSubtype="0" fill="hold" nodeType="withEffect">
                                  <p:stCondLst>
                                    <p:cond delay="1750"/>
                                  </p:stCondLst>
                                  <p:childTnLst>
                                    <p:animRot by="21600000">
                                      <p:cBhvr>
                                        <p:cTn id="63" dur="600" fill="hold"/>
                                        <p:tgtEl>
                                          <p:spTgt spid="103"/>
                                        </p:tgtEl>
                                        <p:attrNameLst>
                                          <p:attrName>r</p:attrName>
                                        </p:attrNameLst>
                                      </p:cBhvr>
                                    </p:animRot>
                                  </p:childTnLst>
                                </p:cTn>
                              </p:par>
                            </p:childTnLst>
                          </p:cTn>
                        </p:par>
                      </p:childTnLst>
                    </p:cTn>
                  </p:par>
                </p:childTnLst>
              </p:cTn>
              <p:nextCondLst>
                <p:cond evt="onClick" delay="0">
                  <p:tgtEl>
                    <p:spTgt spid="69"/>
                  </p:tgtEl>
                </p:cond>
              </p:nextCondLst>
            </p:seq>
            <p:seq concurrent="1" nextAc="seek">
              <p:cTn id="64" restart="whenNotActive" fill="hold" evtFilter="cancelBubble" nodeType="interactiveSeq">
                <p:stCondLst>
                  <p:cond evt="onClick" delay="0">
                    <p:tgtEl>
                      <p:spTgt spid="70"/>
                    </p:tgtEl>
                  </p:cond>
                </p:stCondLst>
                <p:endSync evt="end" delay="0">
                  <p:rtn val="all"/>
                </p:endSync>
                <p:childTnLst>
                  <p:par>
                    <p:cTn id="65" fill="hold">
                      <p:stCondLst>
                        <p:cond delay="0"/>
                      </p:stCondLst>
                      <p:childTnLst>
                        <p:par>
                          <p:cTn id="66" fill="hold">
                            <p:stCondLst>
                              <p:cond delay="0"/>
                            </p:stCondLst>
                            <p:childTnLst>
                              <p:par>
                                <p:cTn id="67" presetID="10" presetClass="exit" presetSubtype="0" fill="hold" grpId="0" nodeType="clickEffect">
                                  <p:stCondLst>
                                    <p:cond delay="0"/>
                                  </p:stCondLst>
                                  <p:childTnLst>
                                    <p:animEffect transition="out" filter="fade">
                                      <p:cBhvr>
                                        <p:cTn id="68" dur="500"/>
                                        <p:tgtEl>
                                          <p:spTgt spid="70"/>
                                        </p:tgtEl>
                                      </p:cBhvr>
                                    </p:animEffect>
                                    <p:set>
                                      <p:cBhvr>
                                        <p:cTn id="69" dur="1" fill="hold">
                                          <p:stCondLst>
                                            <p:cond delay="499"/>
                                          </p:stCondLst>
                                        </p:cTn>
                                        <p:tgtEl>
                                          <p:spTgt spid="70"/>
                                        </p:tgtEl>
                                        <p:attrNameLst>
                                          <p:attrName>style.visibility</p:attrName>
                                        </p:attrNameLst>
                                      </p:cBhvr>
                                      <p:to>
                                        <p:strVal val="hidden"/>
                                      </p:to>
                                    </p:set>
                                  </p:childTnLst>
                                </p:cTn>
                              </p:par>
                              <p:par>
                                <p:cTn id="70" presetID="10" presetClass="exit" presetSubtype="0" fill="hold" nodeType="withEffect">
                                  <p:stCondLst>
                                    <p:cond delay="0"/>
                                  </p:stCondLst>
                                  <p:childTnLst>
                                    <p:animEffect transition="out" filter="fade">
                                      <p:cBhvr>
                                        <p:cTn id="71" dur="500"/>
                                        <p:tgtEl>
                                          <p:spTgt spid="91"/>
                                        </p:tgtEl>
                                      </p:cBhvr>
                                    </p:animEffect>
                                    <p:set>
                                      <p:cBhvr>
                                        <p:cTn id="72" dur="1" fill="hold">
                                          <p:stCondLst>
                                            <p:cond delay="499"/>
                                          </p:stCondLst>
                                        </p:cTn>
                                        <p:tgtEl>
                                          <p:spTgt spid="91"/>
                                        </p:tgtEl>
                                        <p:attrNameLst>
                                          <p:attrName>style.visibility</p:attrName>
                                        </p:attrNameLst>
                                      </p:cBhvr>
                                      <p:to>
                                        <p:strVal val="hidden"/>
                                      </p:to>
                                    </p:set>
                                  </p:childTnLst>
                                </p:cTn>
                              </p:par>
                              <p:par>
                                <p:cTn id="73" presetID="10" presetClass="exit" presetSubtype="0" fill="hold" nodeType="withEffect">
                                  <p:stCondLst>
                                    <p:cond delay="0"/>
                                  </p:stCondLst>
                                  <p:childTnLst>
                                    <p:animEffect transition="out" filter="fade">
                                      <p:cBhvr>
                                        <p:cTn id="74" dur="500"/>
                                        <p:tgtEl>
                                          <p:spTgt spid="90"/>
                                        </p:tgtEl>
                                      </p:cBhvr>
                                    </p:animEffect>
                                    <p:set>
                                      <p:cBhvr>
                                        <p:cTn id="75" dur="1" fill="hold">
                                          <p:stCondLst>
                                            <p:cond delay="499"/>
                                          </p:stCondLst>
                                        </p:cTn>
                                        <p:tgtEl>
                                          <p:spTgt spid="90"/>
                                        </p:tgtEl>
                                        <p:attrNameLst>
                                          <p:attrName>style.visibility</p:attrName>
                                        </p:attrNameLst>
                                      </p:cBhvr>
                                      <p:to>
                                        <p:strVal val="hidden"/>
                                      </p:to>
                                    </p:set>
                                  </p:childTnLst>
                                </p:cTn>
                              </p:par>
                            </p:childTnLst>
                          </p:cTn>
                        </p:par>
                        <p:par>
                          <p:cTn id="76" fill="hold">
                            <p:stCondLst>
                              <p:cond delay="500"/>
                            </p:stCondLst>
                            <p:childTnLst>
                              <p:par>
                                <p:cTn id="77" presetID="1" presetClass="exit" presetSubtype="0" fill="hold" nodeType="afterEffect">
                                  <p:stCondLst>
                                    <p:cond delay="0"/>
                                  </p:stCondLst>
                                  <p:childTnLst>
                                    <p:set>
                                      <p:cBhvr>
                                        <p:cTn id="78" dur="1" fill="hold">
                                          <p:stCondLst>
                                            <p:cond delay="0"/>
                                          </p:stCondLst>
                                        </p:cTn>
                                        <p:tgtEl>
                                          <p:spTgt spid="41"/>
                                        </p:tgtEl>
                                        <p:attrNameLst>
                                          <p:attrName>style.visibility</p:attrName>
                                        </p:attrNameLst>
                                      </p:cBhvr>
                                      <p:to>
                                        <p:strVal val="hidden"/>
                                      </p:to>
                                    </p:set>
                                  </p:childTnLst>
                                </p:cTn>
                              </p:par>
                              <p:par>
                                <p:cTn id="79" presetID="1" presetClass="exit" presetSubtype="0" fill="hold" nodeType="withEffect">
                                  <p:stCondLst>
                                    <p:cond delay="0"/>
                                  </p:stCondLst>
                                  <p:childTnLst>
                                    <p:set>
                                      <p:cBhvr>
                                        <p:cTn id="80" dur="1" fill="hold">
                                          <p:stCondLst>
                                            <p:cond delay="0"/>
                                          </p:stCondLst>
                                        </p:cTn>
                                        <p:tgtEl>
                                          <p:spTgt spid="43"/>
                                        </p:tgtEl>
                                        <p:attrNameLst>
                                          <p:attrName>style.visibility</p:attrName>
                                        </p:attrNameLst>
                                      </p:cBhvr>
                                      <p:to>
                                        <p:strVal val="hidden"/>
                                      </p:to>
                                    </p:set>
                                  </p:childTnLst>
                                </p:cTn>
                              </p:par>
                              <p:par>
                                <p:cTn id="81" presetID="1" presetClass="entr" presetSubtype="0" fill="hold" nodeType="withEffect">
                                  <p:stCondLst>
                                    <p:cond delay="0"/>
                                  </p:stCondLst>
                                  <p:childTnLst>
                                    <p:set>
                                      <p:cBhvr>
                                        <p:cTn id="82" dur="1" fill="hold">
                                          <p:stCondLst>
                                            <p:cond delay="0"/>
                                          </p:stCondLst>
                                        </p:cTn>
                                        <p:tgtEl>
                                          <p:spTgt spid="42"/>
                                        </p:tgtEl>
                                        <p:attrNameLst>
                                          <p:attrName>style.visibility</p:attrName>
                                        </p:attrNameLst>
                                      </p:cBhvr>
                                      <p:to>
                                        <p:strVal val="visible"/>
                                      </p:to>
                                    </p:set>
                                  </p:childTnLst>
                                </p:cTn>
                              </p:par>
                              <p:par>
                                <p:cTn id="83" presetID="1" presetClass="mediacall" presetSubtype="0" fill="hold" nodeType="withEffect">
                                  <p:stCondLst>
                                    <p:cond delay="0"/>
                                  </p:stCondLst>
                                  <p:childTnLst>
                                    <p:cmd type="call" cmd="playFrom(0.0)">
                                      <p:cBhvr>
                                        <p:cTn id="84" dur="1776" fill="hold"/>
                                        <p:tgtEl>
                                          <p:spTgt spid="64"/>
                                        </p:tgtEl>
                                      </p:cBhvr>
                                    </p:cmd>
                                  </p:childTnLst>
                                </p:cTn>
                              </p:par>
                              <p:par>
                                <p:cTn id="85" presetID="42" presetClass="path" presetSubtype="0" accel="50000" decel="50000" fill="hold" nodeType="withEffect">
                                  <p:stCondLst>
                                    <p:cond delay="1000"/>
                                  </p:stCondLst>
                                  <p:childTnLst>
                                    <p:animMotion origin="layout" path="M -3.88889E-6 -1.97531E-6 L -3.88889E-6 0.5 " pathEditMode="relative" rAng="0" ptsTypes="AA">
                                      <p:cBhvr>
                                        <p:cTn id="86" dur="750" fill="hold"/>
                                        <p:tgtEl>
                                          <p:spTgt spid="48"/>
                                        </p:tgtEl>
                                        <p:attrNameLst>
                                          <p:attrName>ppt_x</p:attrName>
                                          <p:attrName>ppt_y</p:attrName>
                                        </p:attrNameLst>
                                      </p:cBhvr>
                                      <p:rCtr x="0" y="25000"/>
                                    </p:animMotion>
                                  </p:childTnLst>
                                </p:cTn>
                              </p:par>
                              <p:par>
                                <p:cTn id="87" presetID="6" presetClass="emph" presetSubtype="0" fill="hold" nodeType="withEffect">
                                  <p:stCondLst>
                                    <p:cond delay="1000"/>
                                  </p:stCondLst>
                                  <p:childTnLst>
                                    <p:animScale>
                                      <p:cBhvr>
                                        <p:cTn id="88" dur="750" fill="hold"/>
                                        <p:tgtEl>
                                          <p:spTgt spid="48"/>
                                        </p:tgtEl>
                                      </p:cBhvr>
                                      <p:by x="50000" y="50000"/>
                                    </p:animScale>
                                  </p:childTnLst>
                                </p:cTn>
                              </p:par>
                              <p:par>
                                <p:cTn id="89" presetID="1" presetClass="mediacall" presetSubtype="0" fill="hold" nodeType="withEffect">
                                  <p:stCondLst>
                                    <p:cond delay="1750"/>
                                  </p:stCondLst>
                                  <p:childTnLst>
                                    <p:cmd type="call" cmd="playFrom(0.0)">
                                      <p:cBhvr>
                                        <p:cTn id="90" dur="1200" fill="hold"/>
                                        <p:tgtEl>
                                          <p:spTgt spid="15"/>
                                        </p:tgtEl>
                                      </p:cBhvr>
                                    </p:cmd>
                                  </p:childTnLst>
                                </p:cTn>
                              </p:par>
                              <p:par>
                                <p:cTn id="91" presetID="42" presetClass="path" presetSubtype="0" accel="50000" decel="50000" fill="hold" nodeType="withEffect">
                                  <p:stCondLst>
                                    <p:cond delay="1750"/>
                                  </p:stCondLst>
                                  <p:childTnLst>
                                    <p:animMotion origin="layout" path="M -3.88889E-6 0.5 L -0.2041 0.75675 " pathEditMode="relative" rAng="0" ptsTypes="AA">
                                      <p:cBhvr>
                                        <p:cTn id="92" dur="1000" fill="hold"/>
                                        <p:tgtEl>
                                          <p:spTgt spid="48"/>
                                        </p:tgtEl>
                                        <p:attrNameLst>
                                          <p:attrName>ppt_x</p:attrName>
                                          <p:attrName>ppt_y</p:attrName>
                                        </p:attrNameLst>
                                      </p:cBhvr>
                                      <p:rCtr x="-10211" y="12828"/>
                                    </p:animMotion>
                                  </p:childTnLst>
                                </p:cTn>
                              </p:par>
                              <p:par>
                                <p:cTn id="93" presetID="8" presetClass="emph" presetSubtype="0" repeatCount="2000" fill="hold" nodeType="withEffect">
                                  <p:stCondLst>
                                    <p:cond delay="1750"/>
                                  </p:stCondLst>
                                  <p:childTnLst>
                                    <p:animRot by="-21600000">
                                      <p:cBhvr>
                                        <p:cTn id="94" dur="500" fill="hold"/>
                                        <p:tgtEl>
                                          <p:spTgt spid="48"/>
                                        </p:tgtEl>
                                        <p:attrNameLst>
                                          <p:attrName>r</p:attrName>
                                        </p:attrNameLst>
                                      </p:cBhvr>
                                    </p:animRot>
                                  </p:childTnLst>
                                </p:cTn>
                              </p:par>
                            </p:childTnLst>
                          </p:cTn>
                        </p:par>
                      </p:childTnLst>
                    </p:cTn>
                  </p:par>
                </p:childTnLst>
              </p:cTn>
              <p:nextCondLst>
                <p:cond evt="onClick" delay="0">
                  <p:tgtEl>
                    <p:spTgt spid="70"/>
                  </p:tgtEl>
                </p:cond>
              </p:nextCondLst>
            </p:seq>
            <p:seq concurrent="1" nextAc="seek">
              <p:cTn id="95" restart="whenNotActive" fill="hold" evtFilter="cancelBubble" nodeType="interactiveSeq">
                <p:stCondLst>
                  <p:cond evt="onClick" delay="0">
                    <p:tgtEl>
                      <p:spTgt spid="71"/>
                    </p:tgtEl>
                  </p:cond>
                </p:stCondLst>
                <p:endSync evt="end" delay="0">
                  <p:rtn val="all"/>
                </p:endSync>
                <p:childTnLst>
                  <p:par>
                    <p:cTn id="96" fill="hold">
                      <p:stCondLst>
                        <p:cond delay="0"/>
                      </p:stCondLst>
                      <p:childTnLst>
                        <p:par>
                          <p:cTn id="97" fill="hold">
                            <p:stCondLst>
                              <p:cond delay="0"/>
                            </p:stCondLst>
                            <p:childTnLst>
                              <p:par>
                                <p:cTn id="98" presetID="10" presetClass="exit" presetSubtype="0" fill="hold" grpId="0" nodeType="clickEffect">
                                  <p:stCondLst>
                                    <p:cond delay="0"/>
                                  </p:stCondLst>
                                  <p:childTnLst>
                                    <p:animEffect transition="out" filter="fade">
                                      <p:cBhvr>
                                        <p:cTn id="99" dur="500"/>
                                        <p:tgtEl>
                                          <p:spTgt spid="71"/>
                                        </p:tgtEl>
                                      </p:cBhvr>
                                    </p:animEffect>
                                    <p:set>
                                      <p:cBhvr>
                                        <p:cTn id="100" dur="1" fill="hold">
                                          <p:stCondLst>
                                            <p:cond delay="499"/>
                                          </p:stCondLst>
                                        </p:cTn>
                                        <p:tgtEl>
                                          <p:spTgt spid="71"/>
                                        </p:tgtEl>
                                        <p:attrNameLst>
                                          <p:attrName>style.visibility</p:attrName>
                                        </p:attrNameLst>
                                      </p:cBhvr>
                                      <p:to>
                                        <p:strVal val="hidden"/>
                                      </p:to>
                                    </p:set>
                                  </p:childTnLst>
                                </p:cTn>
                              </p:par>
                              <p:par>
                                <p:cTn id="101" presetID="10" presetClass="exit" presetSubtype="0" fill="hold" nodeType="withEffect">
                                  <p:stCondLst>
                                    <p:cond delay="0"/>
                                  </p:stCondLst>
                                  <p:childTnLst>
                                    <p:animEffect transition="out" filter="fade">
                                      <p:cBhvr>
                                        <p:cTn id="102" dur="500"/>
                                        <p:tgtEl>
                                          <p:spTgt spid="93"/>
                                        </p:tgtEl>
                                      </p:cBhvr>
                                    </p:animEffect>
                                    <p:set>
                                      <p:cBhvr>
                                        <p:cTn id="103" dur="1" fill="hold">
                                          <p:stCondLst>
                                            <p:cond delay="499"/>
                                          </p:stCondLst>
                                        </p:cTn>
                                        <p:tgtEl>
                                          <p:spTgt spid="93"/>
                                        </p:tgtEl>
                                        <p:attrNameLst>
                                          <p:attrName>style.visibility</p:attrName>
                                        </p:attrNameLst>
                                      </p:cBhvr>
                                      <p:to>
                                        <p:strVal val="hidden"/>
                                      </p:to>
                                    </p:set>
                                  </p:childTnLst>
                                </p:cTn>
                              </p:par>
                              <p:par>
                                <p:cTn id="104" presetID="10" presetClass="exit" presetSubtype="0" fill="hold" nodeType="withEffect">
                                  <p:stCondLst>
                                    <p:cond delay="0"/>
                                  </p:stCondLst>
                                  <p:childTnLst>
                                    <p:animEffect transition="out" filter="fade">
                                      <p:cBhvr>
                                        <p:cTn id="105" dur="500"/>
                                        <p:tgtEl>
                                          <p:spTgt spid="92"/>
                                        </p:tgtEl>
                                      </p:cBhvr>
                                    </p:animEffect>
                                    <p:set>
                                      <p:cBhvr>
                                        <p:cTn id="106" dur="1" fill="hold">
                                          <p:stCondLst>
                                            <p:cond delay="499"/>
                                          </p:stCondLst>
                                        </p:cTn>
                                        <p:tgtEl>
                                          <p:spTgt spid="92"/>
                                        </p:tgtEl>
                                        <p:attrNameLst>
                                          <p:attrName>style.visibility</p:attrName>
                                        </p:attrNameLst>
                                      </p:cBhvr>
                                      <p:to>
                                        <p:strVal val="hidden"/>
                                      </p:to>
                                    </p:set>
                                  </p:childTnLst>
                                </p:cTn>
                              </p:par>
                              <p:par>
                                <p:cTn id="107" presetID="1" presetClass="mediacall" presetSubtype="0" fill="hold" nodeType="withEffect">
                                  <p:stCondLst>
                                    <p:cond delay="500"/>
                                  </p:stCondLst>
                                  <p:childTnLst>
                                    <p:cmd type="call" cmd="playFrom(0.0)">
                                      <p:cBhvr>
                                        <p:cTn id="108" dur="653" fill="hold"/>
                                        <p:tgtEl>
                                          <p:spTgt spid="39"/>
                                        </p:tgtEl>
                                      </p:cBhvr>
                                    </p:cmd>
                                  </p:childTnLst>
                                </p:cTn>
                              </p:par>
                            </p:childTnLst>
                          </p:cTn>
                        </p:par>
                        <p:par>
                          <p:cTn id="109" fill="hold">
                            <p:stCondLst>
                              <p:cond delay="1153"/>
                            </p:stCondLst>
                            <p:childTnLst>
                              <p:par>
                                <p:cTn id="110" presetID="1" presetClass="entr" presetSubtype="0" fill="hold" nodeType="afterEffect">
                                  <p:stCondLst>
                                    <p:cond delay="500"/>
                                  </p:stCondLst>
                                  <p:childTnLst>
                                    <p:set>
                                      <p:cBhvr>
                                        <p:cTn id="111" dur="1" fill="hold">
                                          <p:stCondLst>
                                            <p:cond delay="0"/>
                                          </p:stCondLst>
                                        </p:cTn>
                                        <p:tgtEl>
                                          <p:spTgt spid="100"/>
                                        </p:tgtEl>
                                        <p:attrNameLst>
                                          <p:attrName>style.visibility</p:attrName>
                                        </p:attrNameLst>
                                      </p:cBhvr>
                                      <p:to>
                                        <p:strVal val="visible"/>
                                      </p:to>
                                    </p:set>
                                  </p:childTnLst>
                                </p:cTn>
                              </p:par>
                              <p:par>
                                <p:cTn id="112" presetID="42" presetClass="path" presetSubtype="0" accel="50000" decel="50000" fill="hold" nodeType="withEffect">
                                  <p:stCondLst>
                                    <p:cond delay="500"/>
                                  </p:stCondLst>
                                  <p:childTnLst>
                                    <p:animMotion origin="layout" path="M -0.05426 0.02315 L 4.86111E-6 -2.96296E-6 " pathEditMode="relative" rAng="0" ptsTypes="AA">
                                      <p:cBhvr>
                                        <p:cTn id="113" dur="1500" fill="hold"/>
                                        <p:tgtEl>
                                          <p:spTgt spid="100"/>
                                        </p:tgtEl>
                                        <p:attrNameLst>
                                          <p:attrName>ppt_x</p:attrName>
                                          <p:attrName>ppt_y</p:attrName>
                                        </p:attrNameLst>
                                      </p:cBhvr>
                                      <p:rCtr x="2713" y="-1157"/>
                                    </p:animMotion>
                                  </p:childTnLst>
                                </p:cTn>
                              </p:par>
                              <p:par>
                                <p:cTn id="114" presetID="1" presetClass="mediacall" presetSubtype="0" fill="hold" nodeType="withEffect">
                                  <p:stCondLst>
                                    <p:cond delay="1000"/>
                                  </p:stCondLst>
                                  <p:childTnLst>
                                    <p:cmd type="call" cmd="playFrom(0.0)">
                                      <p:cBhvr>
                                        <p:cTn id="115" dur="648" fill="hold"/>
                                        <p:tgtEl>
                                          <p:spTgt spid="36"/>
                                        </p:tgtEl>
                                      </p:cBhvr>
                                    </p:cmd>
                                  </p:childTnLst>
                                </p:cTn>
                              </p:par>
                              <p:par>
                                <p:cTn id="116" presetID="8" presetClass="emph" presetSubtype="0" fill="hold" nodeType="withEffect">
                                  <p:stCondLst>
                                    <p:cond delay="1000"/>
                                  </p:stCondLst>
                                  <p:childTnLst>
                                    <p:animRot by="-3600000">
                                      <p:cBhvr>
                                        <p:cTn id="117" dur="750" fill="hold"/>
                                        <p:tgtEl>
                                          <p:spTgt spid="100"/>
                                        </p:tgtEl>
                                        <p:attrNameLst>
                                          <p:attrName>r</p:attrName>
                                        </p:attrNameLst>
                                      </p:cBhvr>
                                    </p:animRot>
                                  </p:childTnLst>
                                </p:cTn>
                              </p:par>
                              <p:par>
                                <p:cTn id="118" presetID="2" presetClass="entr" presetSubtype="1" fill="hold" nodeType="withEffect">
                                  <p:stCondLst>
                                    <p:cond delay="500"/>
                                  </p:stCondLst>
                                  <p:childTnLst>
                                    <p:set>
                                      <p:cBhvr>
                                        <p:cTn id="119" dur="1" fill="hold">
                                          <p:stCondLst>
                                            <p:cond delay="0"/>
                                          </p:stCondLst>
                                        </p:cTn>
                                        <p:tgtEl>
                                          <p:spTgt spid="20"/>
                                        </p:tgtEl>
                                        <p:attrNameLst>
                                          <p:attrName>style.visibility</p:attrName>
                                        </p:attrNameLst>
                                      </p:cBhvr>
                                      <p:to>
                                        <p:strVal val="visible"/>
                                      </p:to>
                                    </p:set>
                                    <p:anim calcmode="lin" valueType="num">
                                      <p:cBhvr additive="base">
                                        <p:cTn id="120" dur="500" fill="hold"/>
                                        <p:tgtEl>
                                          <p:spTgt spid="20"/>
                                        </p:tgtEl>
                                        <p:attrNameLst>
                                          <p:attrName>ppt_x</p:attrName>
                                        </p:attrNameLst>
                                      </p:cBhvr>
                                      <p:tavLst>
                                        <p:tav tm="0">
                                          <p:val>
                                            <p:strVal val="#ppt_x"/>
                                          </p:val>
                                        </p:tav>
                                        <p:tav tm="100000">
                                          <p:val>
                                            <p:strVal val="#ppt_x"/>
                                          </p:val>
                                        </p:tav>
                                      </p:tavLst>
                                    </p:anim>
                                    <p:anim calcmode="lin" valueType="num">
                                      <p:cBhvr additive="base">
                                        <p:cTn id="121" dur="500" fill="hold"/>
                                        <p:tgtEl>
                                          <p:spTgt spid="20"/>
                                        </p:tgtEl>
                                        <p:attrNameLst>
                                          <p:attrName>ppt_y</p:attrName>
                                        </p:attrNameLst>
                                      </p:cBhvr>
                                      <p:tavLst>
                                        <p:tav tm="0">
                                          <p:val>
                                            <p:strVal val="0-#ppt_h/2"/>
                                          </p:val>
                                        </p:tav>
                                        <p:tav tm="100000">
                                          <p:val>
                                            <p:strVal val="#ppt_y"/>
                                          </p:val>
                                        </p:tav>
                                      </p:tavLst>
                                    </p:anim>
                                  </p:childTnLst>
                                </p:cTn>
                              </p:par>
                            </p:childTnLst>
                          </p:cTn>
                        </p:par>
                        <p:par>
                          <p:cTn id="122" fill="hold">
                            <p:stCondLst>
                              <p:cond delay="3153"/>
                            </p:stCondLst>
                            <p:childTnLst>
                              <p:par>
                                <p:cTn id="123" presetID="1" presetClass="exit" presetSubtype="0" fill="hold" nodeType="afterEffect">
                                  <p:stCondLst>
                                    <p:cond delay="0"/>
                                  </p:stCondLst>
                                  <p:childTnLst>
                                    <p:set>
                                      <p:cBhvr>
                                        <p:cTn id="124" dur="1" fill="hold">
                                          <p:stCondLst>
                                            <p:cond delay="0"/>
                                          </p:stCondLst>
                                        </p:cTn>
                                        <p:tgtEl>
                                          <p:spTgt spid="41"/>
                                        </p:tgtEl>
                                        <p:attrNameLst>
                                          <p:attrName>style.visibility</p:attrName>
                                        </p:attrNameLst>
                                      </p:cBhvr>
                                      <p:to>
                                        <p:strVal val="hidden"/>
                                      </p:to>
                                    </p:set>
                                  </p:childTnLst>
                                </p:cTn>
                              </p:par>
                              <p:par>
                                <p:cTn id="125" presetID="42" presetClass="path" presetSubtype="0" repeatCount="indefinite" accel="50000" decel="50000" autoRev="1" fill="hold" nodeType="withEffect">
                                  <p:stCondLst>
                                    <p:cond delay="1500"/>
                                  </p:stCondLst>
                                  <p:childTnLst>
                                    <p:animMotion origin="layout" path="M 3.68056E-6 -4.32099E-7 L 0.00021 0.01678 " pathEditMode="relative" rAng="0" ptsTypes="AA">
                                      <p:cBhvr>
                                        <p:cTn id="126" dur="1500" fill="hold"/>
                                        <p:tgtEl>
                                          <p:spTgt spid="100"/>
                                        </p:tgtEl>
                                        <p:attrNameLst>
                                          <p:attrName>ppt_x</p:attrName>
                                          <p:attrName>ppt_y</p:attrName>
                                        </p:attrNameLst>
                                      </p:cBhvr>
                                      <p:rCtr x="11" y="829"/>
                                    </p:animMotion>
                                  </p:childTnLst>
                                </p:cTn>
                              </p:par>
                              <p:par>
                                <p:cTn id="127" presetID="1" presetClass="exit" presetSubtype="0" fill="hold" nodeType="withEffect">
                                  <p:stCondLst>
                                    <p:cond delay="0"/>
                                  </p:stCondLst>
                                  <p:childTnLst>
                                    <p:set>
                                      <p:cBhvr>
                                        <p:cTn id="128" dur="1" fill="hold">
                                          <p:stCondLst>
                                            <p:cond delay="0"/>
                                          </p:stCondLst>
                                        </p:cTn>
                                        <p:tgtEl>
                                          <p:spTgt spid="42"/>
                                        </p:tgtEl>
                                        <p:attrNameLst>
                                          <p:attrName>style.visibility</p:attrName>
                                        </p:attrNameLst>
                                      </p:cBhvr>
                                      <p:to>
                                        <p:strVal val="hidden"/>
                                      </p:to>
                                    </p:set>
                                  </p:childTnLst>
                                </p:cTn>
                              </p:par>
                              <p:par>
                                <p:cTn id="129" presetID="1" presetClass="entr" presetSubtype="0" fill="hold" nodeType="withEffect">
                                  <p:stCondLst>
                                    <p:cond delay="0"/>
                                  </p:stCondLst>
                                  <p:childTnLst>
                                    <p:set>
                                      <p:cBhvr>
                                        <p:cTn id="130" dur="1" fill="hold">
                                          <p:stCondLst>
                                            <p:cond delay="0"/>
                                          </p:stCondLst>
                                        </p:cTn>
                                        <p:tgtEl>
                                          <p:spTgt spid="43"/>
                                        </p:tgtEl>
                                        <p:attrNameLst>
                                          <p:attrName>style.visibility</p:attrName>
                                        </p:attrNameLst>
                                      </p:cBhvr>
                                      <p:to>
                                        <p:strVal val="visible"/>
                                      </p:to>
                                    </p:set>
                                  </p:childTnLst>
                                </p:cTn>
                              </p:par>
                              <p:par>
                                <p:cTn id="131" presetID="1" presetClass="mediacall" presetSubtype="0" fill="hold" nodeType="withEffect">
                                  <p:stCondLst>
                                    <p:cond delay="0"/>
                                  </p:stCondLst>
                                  <p:childTnLst>
                                    <p:cmd type="call" cmd="playFrom(0.0)">
                                      <p:cBhvr>
                                        <p:cTn id="132" dur="1311" fill="hold"/>
                                        <p:tgtEl>
                                          <p:spTgt spid="35"/>
                                        </p:tgtEl>
                                      </p:cBhvr>
                                    </p:cmd>
                                  </p:childTnLst>
                                </p:cTn>
                              </p:par>
                              <p:par>
                                <p:cTn id="133" presetID="10" presetClass="exit" presetSubtype="0" fill="hold" nodeType="withEffect">
                                  <p:stCondLst>
                                    <p:cond delay="250"/>
                                  </p:stCondLst>
                                  <p:childTnLst>
                                    <p:animEffect transition="out" filter="fade">
                                      <p:cBhvr>
                                        <p:cTn id="134" dur="500"/>
                                        <p:tgtEl>
                                          <p:spTgt spid="103"/>
                                        </p:tgtEl>
                                      </p:cBhvr>
                                    </p:animEffect>
                                    <p:set>
                                      <p:cBhvr>
                                        <p:cTn id="135" dur="1" fill="hold">
                                          <p:stCondLst>
                                            <p:cond delay="499"/>
                                          </p:stCondLst>
                                        </p:cTn>
                                        <p:tgtEl>
                                          <p:spTgt spid="103"/>
                                        </p:tgtEl>
                                        <p:attrNameLst>
                                          <p:attrName>style.visibility</p:attrName>
                                        </p:attrNameLst>
                                      </p:cBhvr>
                                      <p:to>
                                        <p:strVal val="hidden"/>
                                      </p:to>
                                    </p:set>
                                  </p:childTnLst>
                                </p:cTn>
                              </p:par>
                              <p:par>
                                <p:cTn id="136" presetID="10" presetClass="exit" presetSubtype="0" fill="hold" nodeType="withEffect">
                                  <p:stCondLst>
                                    <p:cond delay="250"/>
                                  </p:stCondLst>
                                  <p:childTnLst>
                                    <p:animEffect transition="out" filter="fade">
                                      <p:cBhvr>
                                        <p:cTn id="137" dur="500"/>
                                        <p:tgtEl>
                                          <p:spTgt spid="48"/>
                                        </p:tgtEl>
                                      </p:cBhvr>
                                    </p:animEffect>
                                    <p:set>
                                      <p:cBhvr>
                                        <p:cTn id="138" dur="1" fill="hold">
                                          <p:stCondLst>
                                            <p:cond delay="499"/>
                                          </p:stCondLst>
                                        </p:cTn>
                                        <p:tgtEl>
                                          <p:spTgt spid="48"/>
                                        </p:tgtEl>
                                        <p:attrNameLst>
                                          <p:attrName>style.visibility</p:attrName>
                                        </p:attrNameLst>
                                      </p:cBhvr>
                                      <p:to>
                                        <p:strVal val="hidden"/>
                                      </p:to>
                                    </p:set>
                                  </p:childTnLst>
                                </p:cTn>
                              </p:par>
                              <p:par>
                                <p:cTn id="139" presetID="10" presetClass="exit" presetSubtype="0" fill="hold" nodeType="withEffect">
                                  <p:stCondLst>
                                    <p:cond delay="250"/>
                                  </p:stCondLst>
                                  <p:childTnLst>
                                    <p:animEffect transition="out" filter="fade">
                                      <p:cBhvr>
                                        <p:cTn id="140" dur="500"/>
                                        <p:tgtEl>
                                          <p:spTgt spid="51"/>
                                        </p:tgtEl>
                                      </p:cBhvr>
                                    </p:animEffect>
                                    <p:set>
                                      <p:cBhvr>
                                        <p:cTn id="141" dur="1" fill="hold">
                                          <p:stCondLst>
                                            <p:cond delay="499"/>
                                          </p:stCondLst>
                                        </p:cTn>
                                        <p:tgtEl>
                                          <p:spTgt spid="51"/>
                                        </p:tgtEl>
                                        <p:attrNameLst>
                                          <p:attrName>style.visibility</p:attrName>
                                        </p:attrNameLst>
                                      </p:cBhvr>
                                      <p:to>
                                        <p:strVal val="hidden"/>
                                      </p:to>
                                    </p:set>
                                  </p:childTnLst>
                                </p:cTn>
                              </p:par>
                            </p:childTnLst>
                          </p:cTn>
                        </p:par>
                      </p:childTnLst>
                    </p:cTn>
                  </p:par>
                </p:childTnLst>
              </p:cTn>
              <p:nextCondLst>
                <p:cond evt="onClick" delay="0">
                  <p:tgtEl>
                    <p:spTgt spid="71"/>
                  </p:tgtEl>
                </p:cond>
              </p:nextCondLst>
            </p:seq>
            <p:seq concurrent="1" nextAc="seek">
              <p:cTn id="142" restart="whenNotActive" fill="hold" evtFilter="cancelBubble" nodeType="interactiveSeq">
                <p:stCondLst>
                  <p:cond evt="onClick" delay="0">
                    <p:tgtEl>
                      <p:spTgt spid="72"/>
                    </p:tgtEl>
                  </p:cond>
                </p:stCondLst>
                <p:endSync evt="end" delay="0">
                  <p:rtn val="all"/>
                </p:endSync>
                <p:childTnLst>
                  <p:par>
                    <p:cTn id="143" fill="hold">
                      <p:stCondLst>
                        <p:cond delay="0"/>
                      </p:stCondLst>
                      <p:childTnLst>
                        <p:par>
                          <p:cTn id="144" fill="hold">
                            <p:stCondLst>
                              <p:cond delay="0"/>
                            </p:stCondLst>
                            <p:childTnLst>
                              <p:par>
                                <p:cTn id="145" presetID="1" presetClass="mediacall" presetSubtype="0" fill="hold" nodeType="clickEffect">
                                  <p:stCondLst>
                                    <p:cond delay="0"/>
                                  </p:stCondLst>
                                  <p:childTnLst>
                                    <p:cmd type="call" cmd="playFrom(0.0)">
                                      <p:cBhvr>
                                        <p:cTn id="146" dur="2660" fill="hold"/>
                                        <p:tgtEl>
                                          <p:spTgt spid="16"/>
                                        </p:tgtEl>
                                      </p:cBhvr>
                                    </p:cmd>
                                  </p:childTnLst>
                                </p:cTn>
                              </p:par>
                              <p:par>
                                <p:cTn id="147" presetID="10" presetClass="exit" presetSubtype="0" fill="hold" grpId="0" nodeType="withEffect">
                                  <p:stCondLst>
                                    <p:cond delay="0"/>
                                  </p:stCondLst>
                                  <p:childTnLst>
                                    <p:animEffect transition="out" filter="fade">
                                      <p:cBhvr>
                                        <p:cTn id="148" dur="500"/>
                                        <p:tgtEl>
                                          <p:spTgt spid="72"/>
                                        </p:tgtEl>
                                      </p:cBhvr>
                                    </p:animEffect>
                                    <p:set>
                                      <p:cBhvr>
                                        <p:cTn id="149" dur="1" fill="hold">
                                          <p:stCondLst>
                                            <p:cond delay="499"/>
                                          </p:stCondLst>
                                        </p:cTn>
                                        <p:tgtEl>
                                          <p:spTgt spid="72"/>
                                        </p:tgtEl>
                                        <p:attrNameLst>
                                          <p:attrName>style.visibility</p:attrName>
                                        </p:attrNameLst>
                                      </p:cBhvr>
                                      <p:to>
                                        <p:strVal val="hidden"/>
                                      </p:to>
                                    </p:set>
                                  </p:childTnLst>
                                </p:cTn>
                              </p:par>
                              <p:par>
                                <p:cTn id="150" presetID="10" presetClass="exit" presetSubtype="0" fill="hold" nodeType="withEffect">
                                  <p:stCondLst>
                                    <p:cond delay="0"/>
                                  </p:stCondLst>
                                  <p:childTnLst>
                                    <p:animEffect transition="out" filter="fade">
                                      <p:cBhvr>
                                        <p:cTn id="151" dur="500"/>
                                        <p:tgtEl>
                                          <p:spTgt spid="95"/>
                                        </p:tgtEl>
                                      </p:cBhvr>
                                    </p:animEffect>
                                    <p:set>
                                      <p:cBhvr>
                                        <p:cTn id="152" dur="1" fill="hold">
                                          <p:stCondLst>
                                            <p:cond delay="499"/>
                                          </p:stCondLst>
                                        </p:cTn>
                                        <p:tgtEl>
                                          <p:spTgt spid="95"/>
                                        </p:tgtEl>
                                        <p:attrNameLst>
                                          <p:attrName>style.visibility</p:attrName>
                                        </p:attrNameLst>
                                      </p:cBhvr>
                                      <p:to>
                                        <p:strVal val="hidden"/>
                                      </p:to>
                                    </p:set>
                                  </p:childTnLst>
                                </p:cTn>
                              </p:par>
                              <p:par>
                                <p:cTn id="153" presetID="10" presetClass="exit" presetSubtype="0" fill="hold" nodeType="withEffect">
                                  <p:stCondLst>
                                    <p:cond delay="0"/>
                                  </p:stCondLst>
                                  <p:childTnLst>
                                    <p:animEffect transition="out" filter="fade">
                                      <p:cBhvr>
                                        <p:cTn id="154" dur="500"/>
                                        <p:tgtEl>
                                          <p:spTgt spid="94"/>
                                        </p:tgtEl>
                                      </p:cBhvr>
                                    </p:animEffect>
                                    <p:set>
                                      <p:cBhvr>
                                        <p:cTn id="155" dur="1" fill="hold">
                                          <p:stCondLst>
                                            <p:cond delay="499"/>
                                          </p:stCondLst>
                                        </p:cTn>
                                        <p:tgtEl>
                                          <p:spTgt spid="94"/>
                                        </p:tgtEl>
                                        <p:attrNameLst>
                                          <p:attrName>style.visibility</p:attrName>
                                        </p:attrNameLst>
                                      </p:cBhvr>
                                      <p:to>
                                        <p:strVal val="hidden"/>
                                      </p:to>
                                    </p:set>
                                  </p:childTnLst>
                                </p:cTn>
                              </p:par>
                            </p:childTnLst>
                          </p:cTn>
                        </p:par>
                        <p:par>
                          <p:cTn id="156" fill="hold">
                            <p:stCondLst>
                              <p:cond delay="2660"/>
                            </p:stCondLst>
                            <p:childTnLst>
                              <p:par>
                                <p:cTn id="157" presetID="1" presetClass="exit" presetSubtype="0" fill="hold" nodeType="afterEffect">
                                  <p:stCondLst>
                                    <p:cond delay="0"/>
                                  </p:stCondLst>
                                  <p:childTnLst>
                                    <p:set>
                                      <p:cBhvr>
                                        <p:cTn id="158" dur="1" fill="hold">
                                          <p:stCondLst>
                                            <p:cond delay="0"/>
                                          </p:stCondLst>
                                        </p:cTn>
                                        <p:tgtEl>
                                          <p:spTgt spid="41"/>
                                        </p:tgtEl>
                                        <p:attrNameLst>
                                          <p:attrName>style.visibility</p:attrName>
                                        </p:attrNameLst>
                                      </p:cBhvr>
                                      <p:to>
                                        <p:strVal val="hidden"/>
                                      </p:to>
                                    </p:set>
                                  </p:childTnLst>
                                </p:cTn>
                              </p:par>
                              <p:par>
                                <p:cTn id="159" presetID="1" presetClass="exit" presetSubtype="0" fill="hold" nodeType="withEffect">
                                  <p:stCondLst>
                                    <p:cond delay="0"/>
                                  </p:stCondLst>
                                  <p:childTnLst>
                                    <p:set>
                                      <p:cBhvr>
                                        <p:cTn id="160" dur="1" fill="hold">
                                          <p:stCondLst>
                                            <p:cond delay="0"/>
                                          </p:stCondLst>
                                        </p:cTn>
                                        <p:tgtEl>
                                          <p:spTgt spid="43"/>
                                        </p:tgtEl>
                                        <p:attrNameLst>
                                          <p:attrName>style.visibility</p:attrName>
                                        </p:attrNameLst>
                                      </p:cBhvr>
                                      <p:to>
                                        <p:strVal val="hidden"/>
                                      </p:to>
                                    </p:set>
                                  </p:childTnLst>
                                </p:cTn>
                              </p:par>
                              <p:par>
                                <p:cTn id="161" presetID="1" presetClass="entr" presetSubtype="0" fill="hold" nodeType="withEffect">
                                  <p:stCondLst>
                                    <p:cond delay="0"/>
                                  </p:stCondLst>
                                  <p:childTnLst>
                                    <p:set>
                                      <p:cBhvr>
                                        <p:cTn id="162" dur="1" fill="hold">
                                          <p:stCondLst>
                                            <p:cond delay="0"/>
                                          </p:stCondLst>
                                        </p:cTn>
                                        <p:tgtEl>
                                          <p:spTgt spid="42"/>
                                        </p:tgtEl>
                                        <p:attrNameLst>
                                          <p:attrName>style.visibility</p:attrName>
                                        </p:attrNameLst>
                                      </p:cBhvr>
                                      <p:to>
                                        <p:strVal val="visible"/>
                                      </p:to>
                                    </p:set>
                                  </p:childTnLst>
                                </p:cTn>
                              </p:par>
                              <p:par>
                                <p:cTn id="163" presetID="42" presetClass="path" presetSubtype="0" accel="50000" decel="50000" fill="hold" nodeType="withEffect">
                                  <p:stCondLst>
                                    <p:cond delay="1000"/>
                                  </p:stCondLst>
                                  <p:childTnLst>
                                    <p:animMotion origin="layout" path="M -0.00022 -0.00019 L 0.00488 0.29109 " pathEditMode="relative" rAng="0" ptsTypes="AA">
                                      <p:cBhvr>
                                        <p:cTn id="164" dur="500" fill="hold"/>
                                        <p:tgtEl>
                                          <p:spTgt spid="49"/>
                                        </p:tgtEl>
                                        <p:attrNameLst>
                                          <p:attrName>ppt_x</p:attrName>
                                          <p:attrName>ppt_y</p:attrName>
                                        </p:attrNameLst>
                                      </p:cBhvr>
                                      <p:rCtr x="250" y="14564"/>
                                    </p:animMotion>
                                  </p:childTnLst>
                                </p:cTn>
                              </p:par>
                              <p:par>
                                <p:cTn id="165" presetID="6" presetClass="emph" presetSubtype="0" fill="hold" nodeType="withEffect">
                                  <p:stCondLst>
                                    <p:cond delay="1000"/>
                                  </p:stCondLst>
                                  <p:childTnLst>
                                    <p:animScale>
                                      <p:cBhvr>
                                        <p:cTn id="166" dur="300" fill="hold"/>
                                        <p:tgtEl>
                                          <p:spTgt spid="49"/>
                                        </p:tgtEl>
                                      </p:cBhvr>
                                      <p:by x="50000" y="50000"/>
                                    </p:animScale>
                                  </p:childTnLst>
                                </p:cTn>
                              </p:par>
                              <p:par>
                                <p:cTn id="167" presetID="1" presetClass="mediacall" presetSubtype="0" fill="hold" nodeType="withEffect">
                                  <p:stCondLst>
                                    <p:cond delay="1500"/>
                                  </p:stCondLst>
                                  <p:childTnLst>
                                    <p:cmd type="call" cmd="playFrom(0.0)">
                                      <p:cBhvr>
                                        <p:cTn id="168" dur="1200" fill="hold"/>
                                        <p:tgtEl>
                                          <p:spTgt spid="15"/>
                                        </p:tgtEl>
                                      </p:cBhvr>
                                    </p:cmd>
                                  </p:childTnLst>
                                </p:cTn>
                              </p:par>
                              <p:par>
                                <p:cTn id="169" presetID="42" presetClass="path" presetSubtype="0" accel="50000" decel="50000" fill="hold" nodeType="withEffect">
                                  <p:stCondLst>
                                    <p:cond delay="1500"/>
                                  </p:stCondLst>
                                  <p:childTnLst>
                                    <p:animMotion origin="layout" path="M 0.00489 0.29109 L -0.09798 0.28993 " pathEditMode="relative" rAng="0" ptsTypes="AA">
                                      <p:cBhvr>
                                        <p:cTn id="170" dur="500" fill="hold"/>
                                        <p:tgtEl>
                                          <p:spTgt spid="49"/>
                                        </p:tgtEl>
                                        <p:attrNameLst>
                                          <p:attrName>ppt_x</p:attrName>
                                          <p:attrName>ppt_y</p:attrName>
                                        </p:attrNameLst>
                                      </p:cBhvr>
                                      <p:rCtr x="-5143" y="-58"/>
                                    </p:animMotion>
                                  </p:childTnLst>
                                </p:cTn>
                              </p:par>
                              <p:par>
                                <p:cTn id="171" presetID="8" presetClass="emph" presetSubtype="0" fill="hold" nodeType="withEffect">
                                  <p:stCondLst>
                                    <p:cond delay="1500"/>
                                  </p:stCondLst>
                                  <p:childTnLst>
                                    <p:animRot by="-21600000">
                                      <p:cBhvr>
                                        <p:cTn id="172" dur="500" fill="hold"/>
                                        <p:tgtEl>
                                          <p:spTgt spid="49"/>
                                        </p:tgtEl>
                                        <p:attrNameLst>
                                          <p:attrName>r</p:attrName>
                                        </p:attrNameLst>
                                      </p:cBhvr>
                                    </p:animRot>
                                  </p:childTnLst>
                                </p:cTn>
                              </p:par>
                            </p:childTnLst>
                          </p:cTn>
                        </p:par>
                      </p:childTnLst>
                    </p:cTn>
                  </p:par>
                </p:childTnLst>
              </p:cTn>
              <p:nextCondLst>
                <p:cond evt="onClick" delay="0">
                  <p:tgtEl>
                    <p:spTgt spid="72"/>
                  </p:tgtEl>
                </p:cond>
              </p:nextCondLst>
            </p:seq>
            <p:seq concurrent="1" nextAc="seek">
              <p:cTn id="173" restart="whenNotActive" fill="hold" evtFilter="cancelBubble" nodeType="interactiveSeq">
                <p:stCondLst>
                  <p:cond evt="onClick" delay="0">
                    <p:tgtEl>
                      <p:spTgt spid="73"/>
                    </p:tgtEl>
                  </p:cond>
                </p:stCondLst>
                <p:endSync evt="end" delay="0">
                  <p:rtn val="all"/>
                </p:endSync>
                <p:childTnLst>
                  <p:par>
                    <p:cTn id="174" fill="hold">
                      <p:stCondLst>
                        <p:cond delay="0"/>
                      </p:stCondLst>
                      <p:childTnLst>
                        <p:par>
                          <p:cTn id="175" fill="hold">
                            <p:stCondLst>
                              <p:cond delay="0"/>
                            </p:stCondLst>
                            <p:childTnLst>
                              <p:par>
                                <p:cTn id="176" presetID="10" presetClass="exit" presetSubtype="0" fill="hold" grpId="0" nodeType="clickEffect">
                                  <p:stCondLst>
                                    <p:cond delay="0"/>
                                  </p:stCondLst>
                                  <p:childTnLst>
                                    <p:animEffect transition="out" filter="fade">
                                      <p:cBhvr>
                                        <p:cTn id="177" dur="500"/>
                                        <p:tgtEl>
                                          <p:spTgt spid="73"/>
                                        </p:tgtEl>
                                      </p:cBhvr>
                                    </p:animEffect>
                                    <p:set>
                                      <p:cBhvr>
                                        <p:cTn id="178" dur="1" fill="hold">
                                          <p:stCondLst>
                                            <p:cond delay="499"/>
                                          </p:stCondLst>
                                        </p:cTn>
                                        <p:tgtEl>
                                          <p:spTgt spid="73"/>
                                        </p:tgtEl>
                                        <p:attrNameLst>
                                          <p:attrName>style.visibility</p:attrName>
                                        </p:attrNameLst>
                                      </p:cBhvr>
                                      <p:to>
                                        <p:strVal val="hidden"/>
                                      </p:to>
                                    </p:set>
                                  </p:childTnLst>
                                </p:cTn>
                              </p:par>
                              <p:par>
                                <p:cTn id="179" presetID="10" presetClass="exit" presetSubtype="0" fill="hold" nodeType="withEffect">
                                  <p:stCondLst>
                                    <p:cond delay="0"/>
                                  </p:stCondLst>
                                  <p:childTnLst>
                                    <p:animEffect transition="out" filter="fade">
                                      <p:cBhvr>
                                        <p:cTn id="180" dur="500"/>
                                        <p:tgtEl>
                                          <p:spTgt spid="97"/>
                                        </p:tgtEl>
                                      </p:cBhvr>
                                    </p:animEffect>
                                    <p:set>
                                      <p:cBhvr>
                                        <p:cTn id="181" dur="1" fill="hold">
                                          <p:stCondLst>
                                            <p:cond delay="499"/>
                                          </p:stCondLst>
                                        </p:cTn>
                                        <p:tgtEl>
                                          <p:spTgt spid="97"/>
                                        </p:tgtEl>
                                        <p:attrNameLst>
                                          <p:attrName>style.visibility</p:attrName>
                                        </p:attrNameLst>
                                      </p:cBhvr>
                                      <p:to>
                                        <p:strVal val="hidden"/>
                                      </p:to>
                                    </p:set>
                                  </p:childTnLst>
                                </p:cTn>
                              </p:par>
                              <p:par>
                                <p:cTn id="182" presetID="10" presetClass="exit" presetSubtype="0" fill="hold" nodeType="withEffect">
                                  <p:stCondLst>
                                    <p:cond delay="0"/>
                                  </p:stCondLst>
                                  <p:childTnLst>
                                    <p:animEffect transition="out" filter="fade">
                                      <p:cBhvr>
                                        <p:cTn id="183" dur="500"/>
                                        <p:tgtEl>
                                          <p:spTgt spid="96"/>
                                        </p:tgtEl>
                                      </p:cBhvr>
                                    </p:animEffect>
                                    <p:set>
                                      <p:cBhvr>
                                        <p:cTn id="184" dur="1" fill="hold">
                                          <p:stCondLst>
                                            <p:cond delay="499"/>
                                          </p:stCondLst>
                                        </p:cTn>
                                        <p:tgtEl>
                                          <p:spTgt spid="96"/>
                                        </p:tgtEl>
                                        <p:attrNameLst>
                                          <p:attrName>style.visibility</p:attrName>
                                        </p:attrNameLst>
                                      </p:cBhvr>
                                      <p:to>
                                        <p:strVal val="hidden"/>
                                      </p:to>
                                    </p:set>
                                  </p:childTnLst>
                                </p:cTn>
                              </p:par>
                            </p:childTnLst>
                          </p:cTn>
                        </p:par>
                        <p:par>
                          <p:cTn id="185" fill="hold">
                            <p:stCondLst>
                              <p:cond delay="500"/>
                            </p:stCondLst>
                            <p:childTnLst>
                              <p:par>
                                <p:cTn id="186" presetID="1" presetClass="exit" presetSubtype="0" fill="hold" nodeType="afterEffect">
                                  <p:stCondLst>
                                    <p:cond delay="0"/>
                                  </p:stCondLst>
                                  <p:childTnLst>
                                    <p:set>
                                      <p:cBhvr>
                                        <p:cTn id="187" dur="1" fill="hold">
                                          <p:stCondLst>
                                            <p:cond delay="0"/>
                                          </p:stCondLst>
                                        </p:cTn>
                                        <p:tgtEl>
                                          <p:spTgt spid="41"/>
                                        </p:tgtEl>
                                        <p:attrNameLst>
                                          <p:attrName>style.visibility</p:attrName>
                                        </p:attrNameLst>
                                      </p:cBhvr>
                                      <p:to>
                                        <p:strVal val="hidden"/>
                                      </p:to>
                                    </p:set>
                                  </p:childTnLst>
                                </p:cTn>
                              </p:par>
                              <p:par>
                                <p:cTn id="188" presetID="1" presetClass="exit" presetSubtype="0" fill="hold" nodeType="withEffect">
                                  <p:stCondLst>
                                    <p:cond delay="0"/>
                                  </p:stCondLst>
                                  <p:childTnLst>
                                    <p:set>
                                      <p:cBhvr>
                                        <p:cTn id="189" dur="1" fill="hold">
                                          <p:stCondLst>
                                            <p:cond delay="0"/>
                                          </p:stCondLst>
                                        </p:cTn>
                                        <p:tgtEl>
                                          <p:spTgt spid="43"/>
                                        </p:tgtEl>
                                        <p:attrNameLst>
                                          <p:attrName>style.visibility</p:attrName>
                                        </p:attrNameLst>
                                      </p:cBhvr>
                                      <p:to>
                                        <p:strVal val="hidden"/>
                                      </p:to>
                                    </p:set>
                                  </p:childTnLst>
                                </p:cTn>
                              </p:par>
                              <p:par>
                                <p:cTn id="190" presetID="1" presetClass="entr" presetSubtype="0" fill="hold" nodeType="withEffect">
                                  <p:stCondLst>
                                    <p:cond delay="0"/>
                                  </p:stCondLst>
                                  <p:childTnLst>
                                    <p:set>
                                      <p:cBhvr>
                                        <p:cTn id="191" dur="1" fill="hold">
                                          <p:stCondLst>
                                            <p:cond delay="0"/>
                                          </p:stCondLst>
                                        </p:cTn>
                                        <p:tgtEl>
                                          <p:spTgt spid="42"/>
                                        </p:tgtEl>
                                        <p:attrNameLst>
                                          <p:attrName>style.visibility</p:attrName>
                                        </p:attrNameLst>
                                      </p:cBhvr>
                                      <p:to>
                                        <p:strVal val="visible"/>
                                      </p:to>
                                    </p:set>
                                  </p:childTnLst>
                                </p:cTn>
                              </p:par>
                              <p:par>
                                <p:cTn id="192" presetID="1" presetClass="mediacall" presetSubtype="0" fill="hold" nodeType="withEffect">
                                  <p:stCondLst>
                                    <p:cond delay="0"/>
                                  </p:stCondLst>
                                  <p:childTnLst>
                                    <p:cmd type="call" cmd="playFrom(0.0)">
                                      <p:cBhvr>
                                        <p:cTn id="193" dur="1776" fill="hold"/>
                                        <p:tgtEl>
                                          <p:spTgt spid="64"/>
                                        </p:tgtEl>
                                      </p:cBhvr>
                                    </p:cmd>
                                  </p:childTnLst>
                                </p:cTn>
                              </p:par>
                              <p:par>
                                <p:cTn id="194" presetID="42" presetClass="path" presetSubtype="0" accel="50000" decel="50000" fill="hold" nodeType="withEffect">
                                  <p:stCondLst>
                                    <p:cond delay="1000"/>
                                  </p:stCondLst>
                                  <p:childTnLst>
                                    <p:animMotion origin="layout" path="M -3.29861E-6 2.83951E-6 L -3.29861E-6 0.29147 " pathEditMode="relative" rAng="0" ptsTypes="AA">
                                      <p:cBhvr>
                                        <p:cTn id="195" dur="500" fill="hold"/>
                                        <p:tgtEl>
                                          <p:spTgt spid="51"/>
                                        </p:tgtEl>
                                        <p:attrNameLst>
                                          <p:attrName>ppt_x</p:attrName>
                                          <p:attrName>ppt_y</p:attrName>
                                        </p:attrNameLst>
                                      </p:cBhvr>
                                      <p:rCtr x="0" y="14564"/>
                                    </p:animMotion>
                                  </p:childTnLst>
                                </p:cTn>
                              </p:par>
                              <p:par>
                                <p:cTn id="196" presetID="6" presetClass="emph" presetSubtype="0" fill="hold" nodeType="withEffect">
                                  <p:stCondLst>
                                    <p:cond delay="1000"/>
                                  </p:stCondLst>
                                  <p:childTnLst>
                                    <p:animScale>
                                      <p:cBhvr>
                                        <p:cTn id="197" dur="500" fill="hold"/>
                                        <p:tgtEl>
                                          <p:spTgt spid="51"/>
                                        </p:tgtEl>
                                      </p:cBhvr>
                                      <p:by x="50000" y="50000"/>
                                    </p:animScale>
                                  </p:childTnLst>
                                </p:cTn>
                              </p:par>
                              <p:par>
                                <p:cTn id="198" presetID="1" presetClass="mediacall" presetSubtype="0" fill="hold" nodeType="withEffect">
                                  <p:stCondLst>
                                    <p:cond delay="1500"/>
                                  </p:stCondLst>
                                  <p:childTnLst>
                                    <p:cmd type="call" cmd="playFrom(0.0)">
                                      <p:cBhvr>
                                        <p:cTn id="199" dur="1200" fill="hold"/>
                                        <p:tgtEl>
                                          <p:spTgt spid="15"/>
                                        </p:tgtEl>
                                      </p:cBhvr>
                                    </p:cmd>
                                  </p:childTnLst>
                                </p:cTn>
                              </p:par>
                              <p:par>
                                <p:cTn id="200" presetID="42" presetClass="path" presetSubtype="0" accel="50000" decel="50000" fill="hold" nodeType="withEffect">
                                  <p:stCondLst>
                                    <p:cond delay="1500"/>
                                  </p:stCondLst>
                                  <p:childTnLst>
                                    <p:animMotion origin="layout" path="M -3.29861E-6 0.29147 L -0.38639 0.29031 " pathEditMode="relative" rAng="0" ptsTypes="AA">
                                      <p:cBhvr>
                                        <p:cTn id="201" dur="1250" fill="hold"/>
                                        <p:tgtEl>
                                          <p:spTgt spid="51"/>
                                        </p:tgtEl>
                                        <p:attrNameLst>
                                          <p:attrName>ppt_x</p:attrName>
                                          <p:attrName>ppt_y</p:attrName>
                                        </p:attrNameLst>
                                      </p:cBhvr>
                                      <p:rCtr x="-19325" y="-58"/>
                                    </p:animMotion>
                                  </p:childTnLst>
                                </p:cTn>
                              </p:par>
                              <p:par>
                                <p:cTn id="202" presetID="8" presetClass="emph" presetSubtype="0" repeatCount="2000" fill="hold" nodeType="withEffect">
                                  <p:stCondLst>
                                    <p:cond delay="1500"/>
                                  </p:stCondLst>
                                  <p:childTnLst>
                                    <p:animRot by="-21600000">
                                      <p:cBhvr>
                                        <p:cTn id="203" dur="600" fill="hold"/>
                                        <p:tgtEl>
                                          <p:spTgt spid="51"/>
                                        </p:tgtEl>
                                        <p:attrNameLst>
                                          <p:attrName>r</p:attrName>
                                        </p:attrNameLst>
                                      </p:cBhvr>
                                    </p:animRot>
                                  </p:childTnLst>
                                </p:cTn>
                              </p:par>
                            </p:childTnLst>
                          </p:cTn>
                        </p:par>
                      </p:childTnLst>
                    </p:cTn>
                  </p:par>
                </p:childTnLst>
              </p:cTn>
              <p:nextCondLst>
                <p:cond evt="onClick" delay="0">
                  <p:tgtEl>
                    <p:spTgt spid="73"/>
                  </p:tgtEl>
                </p:cond>
              </p:nextCondLst>
            </p:seq>
          </p:childTnLst>
        </p:cTn>
      </p:par>
    </p:tnLst>
    <p:bldLst>
      <p:bldP spid="69" grpId="0" animBg="1"/>
      <p:bldP spid="70" grpId="0" animBg="1"/>
      <p:bldP spid="71" grpId="0" animBg="1"/>
      <p:bldP spid="72" grpId="0" animBg="1"/>
      <p:bldP spid="7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Oak Studios] Freedom">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749107" y="8712200"/>
            <a:ext cx="487363" cy="487363"/>
          </a:xfrm>
          <a:prstGeom prst="rect">
            <a:avLst/>
          </a:prstGeom>
        </p:spPr>
      </p:pic>
      <p:pic>
        <p:nvPicPr>
          <p:cNvPr id="16" name="Apple Orchard"/>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56730" y="-1"/>
            <a:ext cx="14687129" cy="8261299"/>
          </a:xfrm>
          <a:prstGeom prst="rect">
            <a:avLst/>
          </a:prstGeom>
        </p:spPr>
      </p:pic>
      <p:pic>
        <p:nvPicPr>
          <p:cNvPr id="11" name="Sign"/>
          <p:cNvPicPr>
            <a:picLocks noChangeAspect="1"/>
          </p:cNvPicPr>
          <p:nvPr/>
        </p:nvPicPr>
        <p:blipFill>
          <a:blip r:embed="rId7">
            <a:extLst>
              <a:ext uri="{BEBA8EAE-BF5A-486C-A8C5-ECC9F3942E4B}">
                <a14:imgProps xmlns:a14="http://schemas.microsoft.com/office/drawing/2010/main">
                  <a14:imgLayer r:embed="rId8">
                    <a14:imgEffect>
                      <a14:colorTemperature colorTemp="8800"/>
                    </a14:imgEffect>
                  </a14:imgLayer>
                </a14:imgProps>
              </a:ext>
              <a:ext uri="{28A0092B-C50C-407E-A947-70E740481C1C}">
                <a14:useLocalDpi xmlns:a14="http://schemas.microsoft.com/office/drawing/2010/main" val="0"/>
              </a:ext>
            </a:extLst>
          </a:blip>
          <a:stretch>
            <a:fillRect/>
          </a:stretch>
        </p:blipFill>
        <p:spPr>
          <a:xfrm>
            <a:off x="6278879" y="-345806"/>
            <a:ext cx="7507005" cy="7782465"/>
          </a:xfrm>
          <a:prstGeom prst="rect">
            <a:avLst/>
          </a:prstGeom>
        </p:spPr>
      </p:pic>
      <p:pic>
        <p:nvPicPr>
          <p:cNvPr id="12" name="Bear Title"/>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77894" y="3429000"/>
            <a:ext cx="4430706" cy="6362699"/>
          </a:xfrm>
          <a:prstGeom prst="rect">
            <a:avLst/>
          </a:prstGeom>
          <a:effectLst>
            <a:outerShdw blurRad="50800" dist="63500" dir="2700000" algn="tl" rotWithShape="0">
              <a:prstClr val="black">
                <a:alpha val="41000"/>
              </a:prstClr>
            </a:outerShdw>
          </a:effectLst>
        </p:spPr>
      </p:pic>
      <p:sp>
        <p:nvSpPr>
          <p:cNvPr id="21" name="Watermark"/>
          <p:cNvSpPr/>
          <p:nvPr/>
        </p:nvSpPr>
        <p:spPr>
          <a:xfrm>
            <a:off x="12253" y="73659"/>
            <a:ext cx="2000238" cy="1543041"/>
          </a:xfrm>
          <a:prstGeom prst="rect">
            <a:avLst/>
          </a:prstGeom>
          <a:blipFill dpi="0" rotWithShape="1">
            <a:blip r:embed="rId10">
              <a:alphaModFix amt="5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Worm"/>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H="1">
            <a:off x="13106400" y="7078053"/>
            <a:ext cx="2325002" cy="1615045"/>
          </a:xfrm>
          <a:prstGeom prst="rect">
            <a:avLst/>
          </a:prstGeom>
          <a:effectLst>
            <a:outerShdw blurRad="50800" dist="38100" dir="2700000" algn="tl" rotWithShape="0">
              <a:prstClr val="black">
                <a:alpha val="40000"/>
              </a:prstClr>
            </a:outerShdw>
          </a:effectLst>
        </p:spPr>
      </p:pic>
      <p:sp>
        <p:nvSpPr>
          <p:cNvPr id="18" name="Good job!"/>
          <p:cNvSpPr txBox="1"/>
          <p:nvPr/>
        </p:nvSpPr>
        <p:spPr>
          <a:xfrm>
            <a:off x="6591300" y="1943912"/>
            <a:ext cx="6845300" cy="5201424"/>
          </a:xfrm>
          <a:prstGeom prst="rect">
            <a:avLst/>
          </a:prstGeom>
          <a:noFill/>
        </p:spPr>
        <p:txBody>
          <a:bodyPr wrap="square" rtlCol="0">
            <a:spAutoFit/>
          </a:bodyPr>
          <a:lstStyle/>
          <a:p>
            <a:pPr algn="ctr"/>
            <a:r>
              <a:rPr lang="en-US" sz="16600" dirty="0" smtClean="0">
                <a:effectLst>
                  <a:outerShdw dist="63500" algn="ctr" rotWithShape="0">
                    <a:schemeClr val="bg1"/>
                  </a:outerShdw>
                </a:effectLst>
                <a:latin typeface="Balsamiq Sans" panose="02000603000000000000" pitchFamily="2" charset="0"/>
              </a:rPr>
              <a:t>Good job!</a:t>
            </a:r>
            <a:endParaRPr lang="en-US" sz="16600" dirty="0">
              <a:effectLst>
                <a:outerShdw dist="63500" algn="ctr" rotWithShape="0">
                  <a:schemeClr val="bg1"/>
                </a:outerShdw>
              </a:effectLst>
              <a:latin typeface="Balsamiq Sans" panose="02000603000000000000" pitchFamily="2" charset="0"/>
            </a:endParaRPr>
          </a:p>
        </p:txBody>
      </p:sp>
      <p:sp>
        <p:nvSpPr>
          <p:cNvPr id="19" name="Thanks for playing."/>
          <p:cNvSpPr txBox="1"/>
          <p:nvPr/>
        </p:nvSpPr>
        <p:spPr>
          <a:xfrm>
            <a:off x="6584331" y="1944724"/>
            <a:ext cx="6845300" cy="5401479"/>
          </a:xfrm>
          <a:prstGeom prst="rect">
            <a:avLst/>
          </a:prstGeom>
          <a:noFill/>
        </p:spPr>
        <p:txBody>
          <a:bodyPr wrap="square" rtlCol="0">
            <a:spAutoFit/>
          </a:bodyPr>
          <a:lstStyle/>
          <a:p>
            <a:pPr algn="ctr"/>
            <a:r>
              <a:rPr lang="en-US" sz="11500" dirty="0" smtClean="0">
                <a:effectLst>
                  <a:outerShdw dist="63500" algn="ctr" rotWithShape="0">
                    <a:schemeClr val="bg1"/>
                  </a:outerShdw>
                </a:effectLst>
                <a:latin typeface="Balsamiq Sans" panose="02000603000000000000" pitchFamily="2" charset="0"/>
              </a:rPr>
              <a:t>Thanks for playing.</a:t>
            </a:r>
            <a:endParaRPr lang="en-US" sz="11500" dirty="0">
              <a:effectLst>
                <a:outerShdw dist="63500" algn="ctr" rotWithShape="0">
                  <a:schemeClr val="bg1"/>
                </a:outerShdw>
              </a:effectLst>
              <a:latin typeface="Balsamiq Sans" panose="02000603000000000000" pitchFamily="2" charset="0"/>
            </a:endParaRPr>
          </a:p>
        </p:txBody>
      </p:sp>
      <p:sp>
        <p:nvSpPr>
          <p:cNvPr id="15" name="Game &amp; Visual..."/>
          <p:cNvSpPr txBox="1"/>
          <p:nvPr/>
        </p:nvSpPr>
        <p:spPr>
          <a:xfrm>
            <a:off x="6584331" y="1944724"/>
            <a:ext cx="6845300" cy="3785652"/>
          </a:xfrm>
          <a:prstGeom prst="rect">
            <a:avLst/>
          </a:prstGeom>
          <a:noFill/>
        </p:spPr>
        <p:txBody>
          <a:bodyPr wrap="square" rtlCol="0">
            <a:spAutoFit/>
          </a:bodyPr>
          <a:lstStyle/>
          <a:p>
            <a:pPr algn="ctr"/>
            <a:r>
              <a:rPr lang="en-US" sz="8000" dirty="0" smtClean="0">
                <a:effectLst>
                  <a:outerShdw dist="63500" algn="ctr" rotWithShape="0">
                    <a:schemeClr val="bg1"/>
                  </a:outerShdw>
                </a:effectLst>
                <a:latin typeface="Balsamiq Sans" panose="02000603000000000000" pitchFamily="2" charset="0"/>
              </a:rPr>
              <a:t>Game &amp; Visual Design by Adam Groff</a:t>
            </a:r>
            <a:endParaRPr lang="en-US" sz="8000" dirty="0">
              <a:effectLst>
                <a:outerShdw dist="63500" algn="ctr" rotWithShape="0">
                  <a:schemeClr val="bg1"/>
                </a:outerShdw>
              </a:effectLst>
              <a:latin typeface="Balsamiq Sans" panose="02000603000000000000" pitchFamily="2" charset="0"/>
            </a:endParaRPr>
          </a:p>
        </p:txBody>
      </p:sp>
      <p:sp>
        <p:nvSpPr>
          <p:cNvPr id="20" name="Image Credits: 1"/>
          <p:cNvSpPr txBox="1"/>
          <p:nvPr/>
        </p:nvSpPr>
        <p:spPr>
          <a:xfrm>
            <a:off x="6584331" y="1766112"/>
            <a:ext cx="6845300" cy="5478423"/>
          </a:xfrm>
          <a:prstGeom prst="rect">
            <a:avLst/>
          </a:prstGeom>
          <a:noFill/>
        </p:spPr>
        <p:txBody>
          <a:bodyPr wrap="square" rtlCol="0">
            <a:spAutoFit/>
          </a:bodyPr>
          <a:lstStyle/>
          <a:p>
            <a:pPr algn="ctr">
              <a:lnSpc>
                <a:spcPts val="6000"/>
              </a:lnSpc>
            </a:pPr>
            <a:r>
              <a:rPr lang="en-US" sz="6600" dirty="0" smtClean="0">
                <a:effectLst>
                  <a:outerShdw dist="63500" algn="ctr" rotWithShape="0">
                    <a:schemeClr val="bg1"/>
                  </a:outerShdw>
                </a:effectLst>
                <a:latin typeface="Balsamiq Sans" panose="02000603000000000000" pitchFamily="2" charset="0"/>
              </a:rPr>
              <a:t>Image Credits:</a:t>
            </a:r>
          </a:p>
          <a:p>
            <a:pPr algn="ctr">
              <a:lnSpc>
                <a:spcPts val="6000"/>
              </a:lnSpc>
            </a:pPr>
            <a:r>
              <a:rPr lang="en-US" sz="4800" dirty="0" smtClean="0">
                <a:effectLst>
                  <a:outerShdw dist="63500" algn="ctr" rotWithShape="0">
                    <a:schemeClr val="bg1"/>
                  </a:outerShdw>
                </a:effectLst>
                <a:latin typeface="Balsamiq Sans" panose="02000603000000000000" pitchFamily="2" charset="0"/>
              </a:rPr>
              <a:t>Worm- Michael Good (</a:t>
            </a:r>
            <a:r>
              <a:rPr lang="en-US" sz="4800" dirty="0" err="1" smtClean="0">
                <a:effectLst>
                  <a:outerShdw dist="63500" algn="ctr" rotWithShape="0">
                    <a:schemeClr val="bg1"/>
                  </a:outerShdw>
                </a:effectLst>
                <a:latin typeface="Balsamiq Sans" panose="02000603000000000000" pitchFamily="2" charset="0"/>
              </a:rPr>
              <a:t>pixabay</a:t>
            </a:r>
            <a:r>
              <a:rPr lang="en-US" sz="4800" dirty="0" smtClean="0">
                <a:effectLst>
                  <a:outerShdw dist="63500" algn="ctr" rotWithShape="0">
                    <a:schemeClr val="bg1"/>
                  </a:outerShdw>
                </a:effectLst>
                <a:latin typeface="Balsamiq Sans" panose="02000603000000000000" pitchFamily="2" charset="0"/>
              </a:rPr>
              <a:t> / </a:t>
            </a:r>
            <a:r>
              <a:rPr lang="en-US" sz="4800" dirty="0" err="1" smtClean="0">
                <a:effectLst>
                  <a:outerShdw dist="63500" algn="ctr" rotWithShape="0">
                    <a:schemeClr val="bg1"/>
                  </a:outerShdw>
                </a:effectLst>
                <a:latin typeface="Balsamiq Sans" panose="02000603000000000000" pitchFamily="2" charset="0"/>
              </a:rPr>
              <a:t>clker</a:t>
            </a:r>
            <a:r>
              <a:rPr lang="en-US" sz="4800" dirty="0" smtClean="0">
                <a:effectLst>
                  <a:outerShdw dist="63500" algn="ctr" rotWithShape="0">
                    <a:schemeClr val="bg1"/>
                  </a:outerShdw>
                </a:effectLst>
                <a:latin typeface="Balsamiq Sans" panose="02000603000000000000" pitchFamily="2" charset="0"/>
              </a:rPr>
              <a:t>)</a:t>
            </a:r>
          </a:p>
          <a:p>
            <a:pPr algn="ctr">
              <a:lnSpc>
                <a:spcPts val="6000"/>
              </a:lnSpc>
            </a:pPr>
            <a:r>
              <a:rPr lang="en-US" sz="4800" dirty="0" smtClean="0">
                <a:effectLst>
                  <a:outerShdw dist="63500" algn="ctr" rotWithShape="0">
                    <a:schemeClr val="bg1"/>
                  </a:outerShdw>
                </a:effectLst>
                <a:latin typeface="Balsamiq Sans" panose="02000603000000000000" pitchFamily="2" charset="0"/>
              </a:rPr>
              <a:t>*All other images- </a:t>
            </a:r>
            <a:r>
              <a:rPr lang="en-US" sz="4800" dirty="0" err="1" smtClean="0">
                <a:effectLst>
                  <a:outerShdw dist="63500" algn="ctr" rotWithShape="0">
                    <a:schemeClr val="bg1"/>
                  </a:outerShdw>
                </a:effectLst>
                <a:latin typeface="Balsamiq Sans" panose="02000603000000000000" pitchFamily="2" charset="0"/>
              </a:rPr>
              <a:t>freepik</a:t>
            </a:r>
            <a:r>
              <a:rPr lang="en-US" sz="4800" dirty="0" smtClean="0">
                <a:effectLst>
                  <a:outerShdw dist="63500" algn="ctr" rotWithShape="0">
                    <a:schemeClr val="bg1"/>
                  </a:outerShdw>
                </a:effectLst>
                <a:latin typeface="Balsamiq Sans" panose="02000603000000000000" pitchFamily="2" charset="0"/>
              </a:rPr>
              <a:t> (premium license)*</a:t>
            </a:r>
          </a:p>
          <a:p>
            <a:pPr algn="ctr">
              <a:lnSpc>
                <a:spcPts val="6000"/>
              </a:lnSpc>
            </a:pPr>
            <a:r>
              <a:rPr lang="en-US" sz="4800" dirty="0" smtClean="0">
                <a:effectLst>
                  <a:outerShdw dist="63500" algn="ctr" rotWithShape="0">
                    <a:schemeClr val="bg1"/>
                  </a:outerShdw>
                </a:effectLst>
                <a:latin typeface="Balsamiq Sans" panose="02000603000000000000" pitchFamily="2" charset="0"/>
              </a:rPr>
              <a:t>Bear- </a:t>
            </a:r>
            <a:r>
              <a:rPr lang="en-US" sz="4800" dirty="0" err="1" smtClean="0">
                <a:effectLst>
                  <a:outerShdw dist="63500" algn="ctr" rotWithShape="0">
                    <a:schemeClr val="bg1"/>
                  </a:outerShdw>
                </a:effectLst>
                <a:latin typeface="Balsamiq Sans" panose="02000603000000000000" pitchFamily="2" charset="0"/>
              </a:rPr>
              <a:t>pch.vector</a:t>
            </a:r>
            <a:endParaRPr lang="en-US" sz="4800" dirty="0">
              <a:effectLst>
                <a:outerShdw dist="63500" algn="ctr" rotWithShape="0">
                  <a:schemeClr val="bg1"/>
                </a:outerShdw>
              </a:effectLst>
              <a:latin typeface="Balsamiq Sans" panose="02000603000000000000" pitchFamily="2" charset="0"/>
            </a:endParaRPr>
          </a:p>
        </p:txBody>
      </p:sp>
      <p:sp>
        <p:nvSpPr>
          <p:cNvPr id="13" name="Image Credits: 2"/>
          <p:cNvSpPr txBox="1"/>
          <p:nvPr/>
        </p:nvSpPr>
        <p:spPr>
          <a:xfrm>
            <a:off x="6584331" y="1767312"/>
            <a:ext cx="6845300" cy="5478423"/>
          </a:xfrm>
          <a:prstGeom prst="rect">
            <a:avLst/>
          </a:prstGeom>
          <a:noFill/>
        </p:spPr>
        <p:txBody>
          <a:bodyPr wrap="square" rtlCol="0">
            <a:spAutoFit/>
          </a:bodyPr>
          <a:lstStyle/>
          <a:p>
            <a:pPr algn="ctr">
              <a:lnSpc>
                <a:spcPts val="6000"/>
              </a:lnSpc>
            </a:pPr>
            <a:r>
              <a:rPr lang="en-US" sz="6600" dirty="0" smtClean="0">
                <a:effectLst>
                  <a:outerShdw dist="63500" algn="ctr" rotWithShape="0">
                    <a:schemeClr val="bg1"/>
                  </a:outerShdw>
                </a:effectLst>
                <a:latin typeface="Balsamiq Sans" panose="02000603000000000000" pitchFamily="2" charset="0"/>
              </a:rPr>
              <a:t>Image Credits:</a:t>
            </a:r>
          </a:p>
          <a:p>
            <a:pPr algn="ctr">
              <a:lnSpc>
                <a:spcPts val="6000"/>
              </a:lnSpc>
            </a:pPr>
            <a:r>
              <a:rPr lang="en-US" sz="4800" dirty="0" smtClean="0">
                <a:effectLst>
                  <a:outerShdw dist="63500" algn="ctr" rotWithShape="0">
                    <a:schemeClr val="bg1"/>
                  </a:outerShdw>
                </a:effectLst>
                <a:latin typeface="Balsamiq Sans" panose="02000603000000000000" pitchFamily="2" charset="0"/>
              </a:rPr>
              <a:t>Apples- </a:t>
            </a:r>
            <a:r>
              <a:rPr lang="en-US" sz="4800" dirty="0" err="1" smtClean="0">
                <a:effectLst>
                  <a:outerShdw dist="63500" algn="ctr" rotWithShape="0">
                    <a:schemeClr val="bg1"/>
                  </a:outerShdw>
                </a:effectLst>
                <a:latin typeface="Balsamiq Sans" panose="02000603000000000000" pitchFamily="2" charset="0"/>
              </a:rPr>
              <a:t>mikailain</a:t>
            </a:r>
            <a:endParaRPr lang="en-US" sz="4800" dirty="0" smtClean="0">
              <a:effectLst>
                <a:outerShdw dist="63500" algn="ctr" rotWithShape="0">
                  <a:schemeClr val="bg1"/>
                </a:outerShdw>
              </a:effectLst>
              <a:latin typeface="Balsamiq Sans" panose="02000603000000000000" pitchFamily="2" charset="0"/>
            </a:endParaRPr>
          </a:p>
          <a:p>
            <a:pPr algn="ctr">
              <a:lnSpc>
                <a:spcPts val="6000"/>
              </a:lnSpc>
            </a:pPr>
            <a:r>
              <a:rPr lang="en-US" sz="4800" dirty="0" smtClean="0">
                <a:effectLst>
                  <a:outerShdw dist="63500" algn="ctr" rotWithShape="0">
                    <a:schemeClr val="bg1"/>
                  </a:outerShdw>
                </a:effectLst>
                <a:latin typeface="Balsamiq Sans" panose="02000603000000000000" pitchFamily="2" charset="0"/>
              </a:rPr>
              <a:t>Orchard- </a:t>
            </a:r>
            <a:r>
              <a:rPr lang="en-US" sz="4800" dirty="0" err="1" smtClean="0">
                <a:effectLst>
                  <a:outerShdw dist="63500" algn="ctr" rotWithShape="0">
                    <a:schemeClr val="bg1"/>
                  </a:outerShdw>
                </a:effectLst>
                <a:latin typeface="Balsamiq Sans" panose="02000603000000000000" pitchFamily="2" charset="0"/>
              </a:rPr>
              <a:t>volhah</a:t>
            </a:r>
            <a:endParaRPr lang="en-US" sz="4800" dirty="0" smtClean="0">
              <a:effectLst>
                <a:outerShdw dist="63500" algn="ctr" rotWithShape="0">
                  <a:schemeClr val="bg1"/>
                </a:outerShdw>
              </a:effectLst>
              <a:latin typeface="Balsamiq Sans" panose="02000603000000000000" pitchFamily="2" charset="0"/>
            </a:endParaRPr>
          </a:p>
          <a:p>
            <a:pPr algn="ctr">
              <a:lnSpc>
                <a:spcPts val="6000"/>
              </a:lnSpc>
            </a:pPr>
            <a:r>
              <a:rPr lang="en-US" sz="4800" dirty="0" smtClean="0">
                <a:effectLst>
                  <a:outerShdw dist="63500" algn="ctr" rotWithShape="0">
                    <a:schemeClr val="bg1"/>
                  </a:outerShdw>
                </a:effectLst>
                <a:latin typeface="Balsamiq Sans" panose="02000603000000000000" pitchFamily="2" charset="0"/>
              </a:rPr>
              <a:t>Trees- user5377792</a:t>
            </a:r>
          </a:p>
          <a:p>
            <a:pPr algn="ctr">
              <a:lnSpc>
                <a:spcPts val="6000"/>
              </a:lnSpc>
            </a:pPr>
            <a:r>
              <a:rPr lang="en-US" sz="4800" dirty="0" smtClean="0">
                <a:effectLst>
                  <a:outerShdw dist="63500" algn="ctr" rotWithShape="0">
                    <a:schemeClr val="bg1"/>
                  </a:outerShdw>
                </a:effectLst>
                <a:latin typeface="Balsamiq Sans" panose="02000603000000000000" pitchFamily="2" charset="0"/>
              </a:rPr>
              <a:t>Clouds- </a:t>
            </a:r>
            <a:r>
              <a:rPr lang="en-US" sz="4800" dirty="0" err="1" smtClean="0">
                <a:effectLst>
                  <a:outerShdw dist="63500" algn="ctr" rotWithShape="0">
                    <a:schemeClr val="bg1"/>
                  </a:outerShdw>
                </a:effectLst>
                <a:latin typeface="Balsamiq Sans" panose="02000603000000000000" pitchFamily="2" charset="0"/>
              </a:rPr>
              <a:t>tartila</a:t>
            </a:r>
            <a:endParaRPr lang="en-US" sz="4800" dirty="0" smtClean="0">
              <a:effectLst>
                <a:outerShdw dist="63500" algn="ctr" rotWithShape="0">
                  <a:schemeClr val="bg1"/>
                </a:outerShdw>
              </a:effectLst>
              <a:latin typeface="Balsamiq Sans" panose="02000603000000000000" pitchFamily="2" charset="0"/>
            </a:endParaRPr>
          </a:p>
          <a:p>
            <a:pPr algn="ctr">
              <a:lnSpc>
                <a:spcPts val="6000"/>
              </a:lnSpc>
            </a:pPr>
            <a:r>
              <a:rPr lang="en-US" sz="4800" dirty="0" smtClean="0">
                <a:effectLst>
                  <a:outerShdw dist="63500" algn="ctr" rotWithShape="0">
                    <a:schemeClr val="bg1"/>
                  </a:outerShdw>
                </a:effectLst>
                <a:latin typeface="Balsamiq Sans" panose="02000603000000000000" pitchFamily="2" charset="0"/>
              </a:rPr>
              <a:t>Signs- </a:t>
            </a:r>
            <a:r>
              <a:rPr lang="en-US" sz="4800" dirty="0" err="1" smtClean="0">
                <a:effectLst>
                  <a:outerShdw dist="63500" algn="ctr" rotWithShape="0">
                    <a:schemeClr val="bg1"/>
                  </a:outerShdw>
                </a:effectLst>
                <a:latin typeface="Balsamiq Sans" panose="02000603000000000000" pitchFamily="2" charset="0"/>
              </a:rPr>
              <a:t>microone</a:t>
            </a:r>
            <a:r>
              <a:rPr lang="en-US" sz="4800" dirty="0" smtClean="0">
                <a:effectLst>
                  <a:outerShdw dist="63500" algn="ctr" rotWithShape="0">
                    <a:schemeClr val="bg1"/>
                  </a:outerShdw>
                </a:effectLst>
                <a:latin typeface="Balsamiq Sans" panose="02000603000000000000" pitchFamily="2" charset="0"/>
              </a:rPr>
              <a:t> / </a:t>
            </a:r>
            <a:r>
              <a:rPr lang="en-US" sz="4800" dirty="0" err="1" smtClean="0">
                <a:effectLst>
                  <a:outerShdw dist="63500" algn="ctr" rotWithShape="0">
                    <a:schemeClr val="bg1"/>
                  </a:outerShdw>
                </a:effectLst>
                <a:latin typeface="Balsamiq Sans" panose="02000603000000000000" pitchFamily="2" charset="0"/>
              </a:rPr>
              <a:t>skypicsstudio</a:t>
            </a:r>
            <a:endParaRPr lang="en-US" sz="4800" dirty="0">
              <a:effectLst>
                <a:outerShdw dist="63500" algn="ctr" rotWithShape="0">
                  <a:schemeClr val="bg1"/>
                </a:outerShdw>
              </a:effectLst>
              <a:latin typeface="Balsamiq Sans" panose="02000603000000000000" pitchFamily="2" charset="0"/>
            </a:endParaRPr>
          </a:p>
        </p:txBody>
      </p:sp>
      <p:sp>
        <p:nvSpPr>
          <p:cNvPr id="17" name="Audio Credits: 1"/>
          <p:cNvSpPr txBox="1"/>
          <p:nvPr/>
        </p:nvSpPr>
        <p:spPr>
          <a:xfrm>
            <a:off x="6584331" y="1766111"/>
            <a:ext cx="6845300" cy="4708981"/>
          </a:xfrm>
          <a:prstGeom prst="rect">
            <a:avLst/>
          </a:prstGeom>
          <a:noFill/>
        </p:spPr>
        <p:txBody>
          <a:bodyPr wrap="square" rtlCol="0">
            <a:spAutoFit/>
          </a:bodyPr>
          <a:lstStyle/>
          <a:p>
            <a:pPr algn="ctr">
              <a:lnSpc>
                <a:spcPts val="6000"/>
              </a:lnSpc>
            </a:pPr>
            <a:r>
              <a:rPr lang="en-US" sz="6600" dirty="0" smtClean="0">
                <a:effectLst>
                  <a:outerShdw dist="63500" algn="ctr" rotWithShape="0">
                    <a:schemeClr val="bg1"/>
                  </a:outerShdw>
                </a:effectLst>
                <a:latin typeface="Balsamiq Sans" panose="02000603000000000000" pitchFamily="2" charset="0"/>
              </a:rPr>
              <a:t>Audio Credits:</a:t>
            </a:r>
          </a:p>
          <a:p>
            <a:pPr algn="ctr">
              <a:lnSpc>
                <a:spcPts val="6000"/>
              </a:lnSpc>
            </a:pPr>
            <a:r>
              <a:rPr lang="en-US" sz="4400" dirty="0" smtClean="0">
                <a:effectLst>
                  <a:outerShdw dist="63500" algn="ctr" rotWithShape="0">
                    <a:schemeClr val="bg1"/>
                  </a:outerShdw>
                </a:effectLst>
                <a:latin typeface="Balsamiq Sans" panose="02000603000000000000" pitchFamily="2" charset="0"/>
              </a:rPr>
              <a:t>Title track- Excerpt from ‘Freedom’, Music composed and recorded by Oak Studios (link and license in slide notes)</a:t>
            </a:r>
            <a:endParaRPr lang="en-US" sz="4400" dirty="0">
              <a:effectLst>
                <a:outerShdw dist="63500" algn="ctr" rotWithShape="0">
                  <a:schemeClr val="bg1"/>
                </a:outerShdw>
              </a:effectLst>
              <a:latin typeface="Balsamiq Sans" panose="02000603000000000000" pitchFamily="2" charset="0"/>
            </a:endParaRPr>
          </a:p>
        </p:txBody>
      </p:sp>
      <p:sp>
        <p:nvSpPr>
          <p:cNvPr id="22" name="Audio Credits: 2"/>
          <p:cNvSpPr txBox="1"/>
          <p:nvPr/>
        </p:nvSpPr>
        <p:spPr>
          <a:xfrm>
            <a:off x="6584331" y="1751991"/>
            <a:ext cx="6845300" cy="4708981"/>
          </a:xfrm>
          <a:prstGeom prst="rect">
            <a:avLst/>
          </a:prstGeom>
          <a:noFill/>
        </p:spPr>
        <p:txBody>
          <a:bodyPr wrap="square" rtlCol="0">
            <a:spAutoFit/>
          </a:bodyPr>
          <a:lstStyle/>
          <a:p>
            <a:pPr algn="ctr">
              <a:lnSpc>
                <a:spcPts val="6000"/>
              </a:lnSpc>
            </a:pPr>
            <a:r>
              <a:rPr lang="en-US" sz="6600" dirty="0" smtClean="0">
                <a:effectLst>
                  <a:outerShdw dist="63500" algn="ctr" rotWithShape="0">
                    <a:schemeClr val="bg1"/>
                  </a:outerShdw>
                </a:effectLst>
                <a:latin typeface="Balsamiq Sans" panose="02000603000000000000" pitchFamily="2" charset="0"/>
              </a:rPr>
              <a:t>Audio Credits:</a:t>
            </a:r>
          </a:p>
          <a:p>
            <a:pPr algn="ctr">
              <a:lnSpc>
                <a:spcPts val="6000"/>
              </a:lnSpc>
            </a:pPr>
            <a:r>
              <a:rPr lang="en-US" sz="4400" dirty="0" smtClean="0">
                <a:effectLst>
                  <a:outerShdw dist="63500" algn="ctr" rotWithShape="0">
                    <a:schemeClr val="bg1"/>
                  </a:outerShdw>
                </a:effectLst>
                <a:latin typeface="Balsamiq Sans" panose="02000603000000000000" pitchFamily="2" charset="0"/>
              </a:rPr>
              <a:t>Bear sounds- AlexTriceratops123 (‘Black Bear Sounds’)</a:t>
            </a:r>
          </a:p>
          <a:p>
            <a:pPr algn="ctr">
              <a:lnSpc>
                <a:spcPts val="6000"/>
              </a:lnSpc>
            </a:pPr>
            <a:r>
              <a:rPr lang="en-US" sz="4400" dirty="0" smtClean="0">
                <a:effectLst>
                  <a:outerShdw dist="63500" algn="ctr" rotWithShape="0">
                    <a:schemeClr val="bg1"/>
                  </a:outerShdw>
                </a:effectLst>
                <a:latin typeface="Balsamiq Sans" panose="02000603000000000000" pitchFamily="2" charset="0"/>
              </a:rPr>
              <a:t>Others- freesound.org (public domain)</a:t>
            </a:r>
            <a:endParaRPr lang="en-US" sz="4400" dirty="0">
              <a:effectLst>
                <a:outerShdw dist="63500" algn="ctr" rotWithShape="0">
                  <a:schemeClr val="bg1"/>
                </a:outerShdw>
              </a:effectLst>
              <a:latin typeface="Balsamiq Sans" panose="02000603000000000000" pitchFamily="2" charset="0"/>
            </a:endParaRPr>
          </a:p>
        </p:txBody>
      </p:sp>
      <p:pic>
        <p:nvPicPr>
          <p:cNvPr id="23" name="Text Bad"/>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625428" y="1800859"/>
            <a:ext cx="4813905" cy="2396279"/>
          </a:xfrm>
          <a:prstGeom prst="rect">
            <a:avLst/>
          </a:prstGeom>
          <a:effectLst>
            <a:outerShdw blurRad="50800" dist="38100" dir="2700000" algn="tl" rotWithShape="0">
              <a:prstClr val="black">
                <a:alpha val="40000"/>
              </a:prstClr>
            </a:outerShdw>
          </a:effectLst>
        </p:spPr>
      </p:pic>
      <p:pic>
        <p:nvPicPr>
          <p:cNvPr id="24" name="Text Apples"/>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460322" y="4587183"/>
            <a:ext cx="7171525" cy="2379338"/>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935479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7506" fill="hold"/>
                                        <p:tgtEl>
                                          <p:spTgt spid="14"/>
                                        </p:tgtEl>
                                      </p:cBhvr>
                                    </p:cmd>
                                  </p:childTnLst>
                                </p:cTn>
                              </p:par>
                              <p:par>
                                <p:cTn id="7" presetID="2" presetClass="entr" presetSubtype="4" fill="hold" nodeType="withEffect">
                                  <p:stCondLst>
                                    <p:cond delay="0"/>
                                  </p:stCondLst>
                                  <p:childTnLst>
                                    <p:set>
                                      <p:cBhvr>
                                        <p:cTn id="8" dur="1" fill="hold">
                                          <p:stCondLst>
                                            <p:cond delay="0"/>
                                          </p:stCondLst>
                                        </p:cTn>
                                        <p:tgtEl>
                                          <p:spTgt spid="12"/>
                                        </p:tgtEl>
                                        <p:attrNameLst>
                                          <p:attrName>style.visibility</p:attrName>
                                        </p:attrNameLst>
                                      </p:cBhvr>
                                      <p:to>
                                        <p:strVal val="visible"/>
                                      </p:to>
                                    </p:set>
                                    <p:anim calcmode="lin" valueType="num">
                                      <p:cBhvr additive="base">
                                        <p:cTn id="9" dur="500" fill="hold"/>
                                        <p:tgtEl>
                                          <p:spTgt spid="12"/>
                                        </p:tgtEl>
                                        <p:attrNameLst>
                                          <p:attrName>ppt_x</p:attrName>
                                        </p:attrNameLst>
                                      </p:cBhvr>
                                      <p:tavLst>
                                        <p:tav tm="0">
                                          <p:val>
                                            <p:strVal val="#ppt_x"/>
                                          </p:val>
                                        </p:tav>
                                        <p:tav tm="100000">
                                          <p:val>
                                            <p:strVal val="#ppt_x"/>
                                          </p:val>
                                        </p:tav>
                                      </p:tavLst>
                                    </p:anim>
                                    <p:anim calcmode="lin" valueType="num">
                                      <p:cBhvr additive="base">
                                        <p:cTn id="10" dur="500" fill="hold"/>
                                        <p:tgtEl>
                                          <p:spTgt spid="12"/>
                                        </p:tgtEl>
                                        <p:attrNameLst>
                                          <p:attrName>ppt_y</p:attrName>
                                        </p:attrNameLst>
                                      </p:cBhvr>
                                      <p:tavLst>
                                        <p:tav tm="0">
                                          <p:val>
                                            <p:strVal val="1+#ppt_h/2"/>
                                          </p:val>
                                        </p:tav>
                                        <p:tav tm="100000">
                                          <p:val>
                                            <p:strVal val="#ppt_y"/>
                                          </p:val>
                                        </p:tav>
                                      </p:tavLst>
                                    </p:anim>
                                  </p:childTnLst>
                                </p:cTn>
                              </p:par>
                              <p:par>
                                <p:cTn id="11" presetID="2" presetClass="entr" presetSubtype="1" fill="hold" nodeType="withEffect">
                                  <p:stCondLst>
                                    <p:cond delay="50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par>
                                <p:cTn id="15" presetID="32" presetClass="emph" presetSubtype="0" fill="hold" nodeType="withEffect">
                                  <p:stCondLst>
                                    <p:cond delay="500"/>
                                  </p:stCondLst>
                                  <p:childTnLst>
                                    <p:animRot by="120000">
                                      <p:cBhvr>
                                        <p:cTn id="16" dur="75" fill="hold">
                                          <p:stCondLst>
                                            <p:cond delay="0"/>
                                          </p:stCondLst>
                                        </p:cTn>
                                        <p:tgtEl>
                                          <p:spTgt spid="11"/>
                                        </p:tgtEl>
                                        <p:attrNameLst>
                                          <p:attrName>r</p:attrName>
                                        </p:attrNameLst>
                                      </p:cBhvr>
                                    </p:animRot>
                                    <p:animRot by="-240000">
                                      <p:cBhvr>
                                        <p:cTn id="17" dur="150" fill="hold">
                                          <p:stCondLst>
                                            <p:cond delay="150"/>
                                          </p:stCondLst>
                                        </p:cTn>
                                        <p:tgtEl>
                                          <p:spTgt spid="11"/>
                                        </p:tgtEl>
                                        <p:attrNameLst>
                                          <p:attrName>r</p:attrName>
                                        </p:attrNameLst>
                                      </p:cBhvr>
                                    </p:animRot>
                                    <p:animRot by="240000">
                                      <p:cBhvr>
                                        <p:cTn id="18" dur="150" fill="hold">
                                          <p:stCondLst>
                                            <p:cond delay="300"/>
                                          </p:stCondLst>
                                        </p:cTn>
                                        <p:tgtEl>
                                          <p:spTgt spid="11"/>
                                        </p:tgtEl>
                                        <p:attrNameLst>
                                          <p:attrName>r</p:attrName>
                                        </p:attrNameLst>
                                      </p:cBhvr>
                                    </p:animRot>
                                    <p:animRot by="-240000">
                                      <p:cBhvr>
                                        <p:cTn id="19" dur="150" fill="hold">
                                          <p:stCondLst>
                                            <p:cond delay="450"/>
                                          </p:stCondLst>
                                        </p:cTn>
                                        <p:tgtEl>
                                          <p:spTgt spid="11"/>
                                        </p:tgtEl>
                                        <p:attrNameLst>
                                          <p:attrName>r</p:attrName>
                                        </p:attrNameLst>
                                      </p:cBhvr>
                                    </p:animRot>
                                    <p:animRot by="120000">
                                      <p:cBhvr>
                                        <p:cTn id="20" dur="150" fill="hold">
                                          <p:stCondLst>
                                            <p:cond delay="600"/>
                                          </p:stCondLst>
                                        </p:cTn>
                                        <p:tgtEl>
                                          <p:spTgt spid="11"/>
                                        </p:tgtEl>
                                        <p:attrNameLst>
                                          <p:attrName>r</p:attrName>
                                        </p:attrNameLst>
                                      </p:cBhvr>
                                    </p:animRot>
                                  </p:childTnLst>
                                </p:cTn>
                              </p:par>
                              <p:par>
                                <p:cTn id="21" presetID="10" presetClass="entr" presetSubtype="0" fill="hold" grpId="0" nodeType="withEffect">
                                  <p:stCondLst>
                                    <p:cond delay="125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par>
                                <p:cTn id="24" presetID="1" presetClass="exit" presetSubtype="0" fill="hold" grpId="1" nodeType="withEffect">
                                  <p:stCondLst>
                                    <p:cond delay="4250"/>
                                  </p:stCondLst>
                                  <p:childTnLst>
                                    <p:set>
                                      <p:cBhvr>
                                        <p:cTn id="25" dur="1" fill="hold">
                                          <p:stCondLst>
                                            <p:cond delay="0"/>
                                          </p:stCondLst>
                                        </p:cTn>
                                        <p:tgtEl>
                                          <p:spTgt spid="18"/>
                                        </p:tgtEl>
                                        <p:attrNameLst>
                                          <p:attrName>style.visibility</p:attrName>
                                        </p:attrNameLst>
                                      </p:cBhvr>
                                      <p:to>
                                        <p:strVal val="hidden"/>
                                      </p:to>
                                    </p:set>
                                  </p:childTnLst>
                                </p:cTn>
                              </p:par>
                              <p:par>
                                <p:cTn id="26" presetID="10" presetClass="entr" presetSubtype="0" fill="hold" grpId="0" nodeType="withEffect">
                                  <p:stCondLst>
                                    <p:cond delay="425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 presetClass="exit" presetSubtype="0" fill="hold" grpId="1" nodeType="withEffect">
                                  <p:stCondLst>
                                    <p:cond delay="7250"/>
                                  </p:stCondLst>
                                  <p:childTnLst>
                                    <p:set>
                                      <p:cBhvr>
                                        <p:cTn id="30" dur="1" fill="hold">
                                          <p:stCondLst>
                                            <p:cond delay="0"/>
                                          </p:stCondLst>
                                        </p:cTn>
                                        <p:tgtEl>
                                          <p:spTgt spid="19"/>
                                        </p:tgtEl>
                                        <p:attrNameLst>
                                          <p:attrName>style.visibility</p:attrName>
                                        </p:attrNameLst>
                                      </p:cBhvr>
                                      <p:to>
                                        <p:strVal val="hidden"/>
                                      </p:to>
                                    </p:set>
                                  </p:childTnLst>
                                </p:cTn>
                              </p:par>
                              <p:par>
                                <p:cTn id="31" presetID="10" presetClass="entr" presetSubtype="0" fill="hold" grpId="0" nodeType="withEffect">
                                  <p:stCondLst>
                                    <p:cond delay="725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par>
                                <p:cTn id="34" presetID="1" presetClass="exit" presetSubtype="0" fill="hold" grpId="1" nodeType="withEffect">
                                  <p:stCondLst>
                                    <p:cond delay="10250"/>
                                  </p:stCondLst>
                                  <p:childTnLst>
                                    <p:set>
                                      <p:cBhvr>
                                        <p:cTn id="35" dur="1" fill="hold">
                                          <p:stCondLst>
                                            <p:cond delay="0"/>
                                          </p:stCondLst>
                                        </p:cTn>
                                        <p:tgtEl>
                                          <p:spTgt spid="15"/>
                                        </p:tgtEl>
                                        <p:attrNameLst>
                                          <p:attrName>style.visibility</p:attrName>
                                        </p:attrNameLst>
                                      </p:cBhvr>
                                      <p:to>
                                        <p:strVal val="hidden"/>
                                      </p:to>
                                    </p:set>
                                  </p:childTnLst>
                                </p:cTn>
                              </p:par>
                              <p:par>
                                <p:cTn id="36" presetID="10" presetClass="entr" presetSubtype="0" fill="hold" grpId="0" nodeType="withEffect">
                                  <p:stCondLst>
                                    <p:cond delay="1025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par>
                                <p:cTn id="39" presetID="1" presetClass="exit" presetSubtype="0" fill="hold" grpId="1" nodeType="withEffect">
                                  <p:stCondLst>
                                    <p:cond delay="14250"/>
                                  </p:stCondLst>
                                  <p:childTnLst>
                                    <p:set>
                                      <p:cBhvr>
                                        <p:cTn id="40" dur="1" fill="hold">
                                          <p:stCondLst>
                                            <p:cond delay="0"/>
                                          </p:stCondLst>
                                        </p:cTn>
                                        <p:tgtEl>
                                          <p:spTgt spid="20"/>
                                        </p:tgtEl>
                                        <p:attrNameLst>
                                          <p:attrName>style.visibility</p:attrName>
                                        </p:attrNameLst>
                                      </p:cBhvr>
                                      <p:to>
                                        <p:strVal val="hidden"/>
                                      </p:to>
                                    </p:set>
                                  </p:childTnLst>
                                </p:cTn>
                              </p:par>
                              <p:par>
                                <p:cTn id="41" presetID="10" presetClass="entr" presetSubtype="0" fill="hold" grpId="0" nodeType="withEffect">
                                  <p:stCondLst>
                                    <p:cond delay="1425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par>
                                <p:cTn id="44" presetID="1" presetClass="exit" presetSubtype="0" fill="hold" grpId="1" nodeType="withEffect">
                                  <p:stCondLst>
                                    <p:cond delay="18250"/>
                                  </p:stCondLst>
                                  <p:childTnLst>
                                    <p:set>
                                      <p:cBhvr>
                                        <p:cTn id="45" dur="1" fill="hold">
                                          <p:stCondLst>
                                            <p:cond delay="0"/>
                                          </p:stCondLst>
                                        </p:cTn>
                                        <p:tgtEl>
                                          <p:spTgt spid="13"/>
                                        </p:tgtEl>
                                        <p:attrNameLst>
                                          <p:attrName>style.visibility</p:attrName>
                                        </p:attrNameLst>
                                      </p:cBhvr>
                                      <p:to>
                                        <p:strVal val="hidden"/>
                                      </p:to>
                                    </p:set>
                                  </p:childTnLst>
                                </p:cTn>
                              </p:par>
                              <p:par>
                                <p:cTn id="46" presetID="10" presetClass="entr" presetSubtype="0" fill="hold" grpId="0" nodeType="withEffect">
                                  <p:stCondLst>
                                    <p:cond delay="1825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par>
                                <p:cTn id="49" presetID="1" presetClass="exit" presetSubtype="0" fill="hold" grpId="1" nodeType="withEffect">
                                  <p:stCondLst>
                                    <p:cond delay="22250"/>
                                  </p:stCondLst>
                                  <p:childTnLst>
                                    <p:set>
                                      <p:cBhvr>
                                        <p:cTn id="50" dur="1" fill="hold">
                                          <p:stCondLst>
                                            <p:cond delay="0"/>
                                          </p:stCondLst>
                                        </p:cTn>
                                        <p:tgtEl>
                                          <p:spTgt spid="17"/>
                                        </p:tgtEl>
                                        <p:attrNameLst>
                                          <p:attrName>style.visibility</p:attrName>
                                        </p:attrNameLst>
                                      </p:cBhvr>
                                      <p:to>
                                        <p:strVal val="hidden"/>
                                      </p:to>
                                    </p:set>
                                  </p:childTnLst>
                                </p:cTn>
                              </p:par>
                              <p:par>
                                <p:cTn id="51" presetID="10" presetClass="entr" presetSubtype="0" fill="hold" grpId="0" nodeType="withEffect">
                                  <p:stCondLst>
                                    <p:cond delay="2225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childTnLst>
                                </p:cTn>
                              </p:par>
                              <p:par>
                                <p:cTn id="54" presetID="1" presetClass="exit" presetSubtype="0" fill="hold" grpId="1" nodeType="withEffect">
                                  <p:stCondLst>
                                    <p:cond delay="26250"/>
                                  </p:stCondLst>
                                  <p:childTnLst>
                                    <p:set>
                                      <p:cBhvr>
                                        <p:cTn id="55" dur="1" fill="hold">
                                          <p:stCondLst>
                                            <p:cond delay="0"/>
                                          </p:stCondLst>
                                        </p:cTn>
                                        <p:tgtEl>
                                          <p:spTgt spid="22"/>
                                        </p:tgtEl>
                                        <p:attrNameLst>
                                          <p:attrName>style.visibility</p:attrName>
                                        </p:attrNameLst>
                                      </p:cBhvr>
                                      <p:to>
                                        <p:strVal val="hidden"/>
                                      </p:to>
                                    </p:set>
                                  </p:childTnLst>
                                </p:cTn>
                              </p:par>
                              <p:par>
                                <p:cTn id="56" presetID="10" presetClass="entr" presetSubtype="0" fill="hold" nodeType="withEffect">
                                  <p:stCondLst>
                                    <p:cond delay="2625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500"/>
                                        <p:tgtEl>
                                          <p:spTgt spid="24"/>
                                        </p:tgtEl>
                                      </p:cBhvr>
                                    </p:animEffect>
                                  </p:childTnLst>
                                </p:cTn>
                              </p:par>
                              <p:par>
                                <p:cTn id="59" presetID="10" presetClass="entr" presetSubtype="0" fill="hold" nodeType="withEffect">
                                  <p:stCondLst>
                                    <p:cond delay="2625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500"/>
                                        <p:tgtEl>
                                          <p:spTgt spid="23"/>
                                        </p:tgtEl>
                                      </p:cBhvr>
                                    </p:animEffect>
                                  </p:childTnLst>
                                </p:cTn>
                              </p:par>
                              <p:par>
                                <p:cTn id="62" presetID="2" presetClass="entr" presetSubtype="2" fill="hold" nodeType="withEffect">
                                  <p:stCondLst>
                                    <p:cond delay="1500"/>
                                  </p:stCondLst>
                                  <p:childTnLst>
                                    <p:set>
                                      <p:cBhvr>
                                        <p:cTn id="63" dur="1" fill="hold">
                                          <p:stCondLst>
                                            <p:cond delay="0"/>
                                          </p:stCondLst>
                                        </p:cTn>
                                        <p:tgtEl>
                                          <p:spTgt spid="3"/>
                                        </p:tgtEl>
                                        <p:attrNameLst>
                                          <p:attrName>style.visibility</p:attrName>
                                        </p:attrNameLst>
                                      </p:cBhvr>
                                      <p:to>
                                        <p:strVal val="visible"/>
                                      </p:to>
                                    </p:set>
                                    <p:anim calcmode="lin" valueType="num">
                                      <p:cBhvr additive="base">
                                        <p:cTn id="64" dur="500" fill="hold"/>
                                        <p:tgtEl>
                                          <p:spTgt spid="3"/>
                                        </p:tgtEl>
                                        <p:attrNameLst>
                                          <p:attrName>ppt_x</p:attrName>
                                        </p:attrNameLst>
                                      </p:cBhvr>
                                      <p:tavLst>
                                        <p:tav tm="0">
                                          <p:val>
                                            <p:strVal val="1+#ppt_w/2"/>
                                          </p:val>
                                        </p:tav>
                                        <p:tav tm="100000">
                                          <p:val>
                                            <p:strVal val="#ppt_x"/>
                                          </p:val>
                                        </p:tav>
                                      </p:tavLst>
                                    </p:anim>
                                    <p:anim calcmode="lin" valueType="num">
                                      <p:cBhvr additive="base">
                                        <p:cTn id="65" dur="500" fill="hold"/>
                                        <p:tgtEl>
                                          <p:spTgt spid="3"/>
                                        </p:tgtEl>
                                        <p:attrNameLst>
                                          <p:attrName>ppt_y</p:attrName>
                                        </p:attrNameLst>
                                      </p:cBhvr>
                                      <p:tavLst>
                                        <p:tav tm="0">
                                          <p:val>
                                            <p:strVal val="#ppt_y"/>
                                          </p:val>
                                        </p:tav>
                                        <p:tav tm="100000">
                                          <p:val>
                                            <p:strVal val="#ppt_y"/>
                                          </p:val>
                                        </p:tav>
                                      </p:tavLst>
                                    </p:anim>
                                  </p:childTnLst>
                                </p:cTn>
                              </p:par>
                              <p:par>
                                <p:cTn id="66" presetID="32" presetClass="emph" presetSubtype="0" repeatCount="indefinite" fill="hold" nodeType="withEffect">
                                  <p:stCondLst>
                                    <p:cond delay="1500"/>
                                  </p:stCondLst>
                                  <p:childTnLst>
                                    <p:animRot by="120000">
                                      <p:cBhvr>
                                        <p:cTn id="67" dur="100" fill="hold">
                                          <p:stCondLst>
                                            <p:cond delay="0"/>
                                          </p:stCondLst>
                                        </p:cTn>
                                        <p:tgtEl>
                                          <p:spTgt spid="3"/>
                                        </p:tgtEl>
                                        <p:attrNameLst>
                                          <p:attrName>r</p:attrName>
                                        </p:attrNameLst>
                                      </p:cBhvr>
                                    </p:animRot>
                                    <p:animRot by="-240000">
                                      <p:cBhvr>
                                        <p:cTn id="68" dur="200" fill="hold">
                                          <p:stCondLst>
                                            <p:cond delay="200"/>
                                          </p:stCondLst>
                                        </p:cTn>
                                        <p:tgtEl>
                                          <p:spTgt spid="3"/>
                                        </p:tgtEl>
                                        <p:attrNameLst>
                                          <p:attrName>r</p:attrName>
                                        </p:attrNameLst>
                                      </p:cBhvr>
                                    </p:animRot>
                                    <p:animRot by="240000">
                                      <p:cBhvr>
                                        <p:cTn id="69" dur="200" fill="hold">
                                          <p:stCondLst>
                                            <p:cond delay="400"/>
                                          </p:stCondLst>
                                        </p:cTn>
                                        <p:tgtEl>
                                          <p:spTgt spid="3"/>
                                        </p:tgtEl>
                                        <p:attrNameLst>
                                          <p:attrName>r</p:attrName>
                                        </p:attrNameLst>
                                      </p:cBhvr>
                                    </p:animRot>
                                    <p:animRot by="-240000">
                                      <p:cBhvr>
                                        <p:cTn id="70" dur="200" fill="hold">
                                          <p:stCondLst>
                                            <p:cond delay="600"/>
                                          </p:stCondLst>
                                        </p:cTn>
                                        <p:tgtEl>
                                          <p:spTgt spid="3"/>
                                        </p:tgtEl>
                                        <p:attrNameLst>
                                          <p:attrName>r</p:attrName>
                                        </p:attrNameLst>
                                      </p:cBhvr>
                                    </p:animRot>
                                    <p:animRot by="120000">
                                      <p:cBhvr>
                                        <p:cTn id="71" dur="200" fill="hold">
                                          <p:stCondLst>
                                            <p:cond delay="800"/>
                                          </p:stCondLst>
                                        </p:cTn>
                                        <p:tgtEl>
                                          <p:spTgt spid="3"/>
                                        </p:tgtEl>
                                        <p:attrNameLst>
                                          <p:attrName>r</p:attrName>
                                        </p:attrNameLst>
                                      </p:cBhvr>
                                    </p:animRot>
                                  </p:childTnLst>
                                </p:cTn>
                              </p:par>
                              <p:par>
                                <p:cTn id="72" presetID="7" presetClass="path" presetSubtype="0" fill="hold" nodeType="withEffect">
                                  <p:stCondLst>
                                    <p:cond delay="2000"/>
                                  </p:stCondLst>
                                  <p:childTnLst>
                                    <p:animMotion origin="layout" path="M -4.16667E-7 -0.00116 L -0.95312 -0.00116 L -0.95312 -0.91782 L -4.16667E-7 -0.91782 L -4.16667E-7 -0.00116 Z " pathEditMode="relative" rAng="10800000" ptsTypes="FFFFF">
                                      <p:cBhvr>
                                        <p:cTn id="73" dur="25000" fill="hold"/>
                                        <p:tgtEl>
                                          <p:spTgt spid="3"/>
                                        </p:tgtEl>
                                        <p:attrNameLst>
                                          <p:attrName>ppt_x</p:attrName>
                                          <p:attrName>ppt_y</p:attrName>
                                        </p:attrNameLst>
                                      </p:cBhvr>
                                      <p:rCtr x="-47656" y="-45833"/>
                                    </p:animMotion>
                                  </p:childTnLst>
                                </p:cTn>
                              </p:par>
                              <p:par>
                                <p:cTn id="74" presetID="8" presetClass="emph" presetSubtype="0" fill="hold" nodeType="withEffect">
                                  <p:stCondLst>
                                    <p:cond delay="8000"/>
                                  </p:stCondLst>
                                  <p:childTnLst>
                                    <p:animRot by="5400000">
                                      <p:cBhvr>
                                        <p:cTn id="75" dur="500" fill="hold"/>
                                        <p:tgtEl>
                                          <p:spTgt spid="3"/>
                                        </p:tgtEl>
                                        <p:attrNameLst>
                                          <p:attrName>r</p:attrName>
                                        </p:attrNameLst>
                                      </p:cBhvr>
                                    </p:animRot>
                                  </p:childTnLst>
                                </p:cTn>
                              </p:par>
                              <p:par>
                                <p:cTn id="76" presetID="8" presetClass="emph" presetSubtype="0" fill="hold" nodeType="withEffect">
                                  <p:stCondLst>
                                    <p:cond delay="14000"/>
                                  </p:stCondLst>
                                  <p:childTnLst>
                                    <p:animRot by="5400000">
                                      <p:cBhvr>
                                        <p:cTn id="77" dur="500" fill="hold"/>
                                        <p:tgtEl>
                                          <p:spTgt spid="3"/>
                                        </p:tgtEl>
                                        <p:attrNameLst>
                                          <p:attrName>r</p:attrName>
                                        </p:attrNameLst>
                                      </p:cBhvr>
                                    </p:animRot>
                                  </p:childTnLst>
                                </p:cTn>
                              </p:par>
                              <p:par>
                                <p:cTn id="78" presetID="8" presetClass="emph" presetSubtype="0" fill="hold" nodeType="withEffect">
                                  <p:stCondLst>
                                    <p:cond delay="20500"/>
                                  </p:stCondLst>
                                  <p:childTnLst>
                                    <p:animRot by="5400000">
                                      <p:cBhvr>
                                        <p:cTn id="79" dur="500" fill="hold"/>
                                        <p:tgtEl>
                                          <p:spTgt spid="3"/>
                                        </p:tgtEl>
                                        <p:attrNameLst>
                                          <p:attrName>r</p:attrName>
                                        </p:attrNameLst>
                                      </p:cBhvr>
                                    </p:animRot>
                                  </p:childTnLst>
                                </p:cTn>
                              </p:par>
                              <p:par>
                                <p:cTn id="80" presetID="2" presetClass="exit" presetSubtype="4" fill="hold" nodeType="withEffect">
                                  <p:stCondLst>
                                    <p:cond delay="26500"/>
                                  </p:stCondLst>
                                  <p:childTnLst>
                                    <p:anim calcmode="lin" valueType="num">
                                      <p:cBhvr additive="base">
                                        <p:cTn id="81" dur="750"/>
                                        <p:tgtEl>
                                          <p:spTgt spid="3"/>
                                        </p:tgtEl>
                                        <p:attrNameLst>
                                          <p:attrName>ppt_x</p:attrName>
                                        </p:attrNameLst>
                                      </p:cBhvr>
                                      <p:tavLst>
                                        <p:tav tm="0">
                                          <p:val>
                                            <p:strVal val="ppt_x"/>
                                          </p:val>
                                        </p:tav>
                                        <p:tav tm="100000">
                                          <p:val>
                                            <p:strVal val="ppt_x"/>
                                          </p:val>
                                        </p:tav>
                                      </p:tavLst>
                                    </p:anim>
                                    <p:anim calcmode="lin" valueType="num">
                                      <p:cBhvr additive="base">
                                        <p:cTn id="82" dur="750"/>
                                        <p:tgtEl>
                                          <p:spTgt spid="3"/>
                                        </p:tgtEl>
                                        <p:attrNameLst>
                                          <p:attrName>ppt_y</p:attrName>
                                        </p:attrNameLst>
                                      </p:cBhvr>
                                      <p:tavLst>
                                        <p:tav tm="0">
                                          <p:val>
                                            <p:strVal val="ppt_y"/>
                                          </p:val>
                                        </p:tav>
                                        <p:tav tm="100000">
                                          <p:val>
                                            <p:strVal val="1+ppt_h/2"/>
                                          </p:val>
                                        </p:tav>
                                      </p:tavLst>
                                    </p:anim>
                                    <p:set>
                                      <p:cBhvr>
                                        <p:cTn id="83" dur="1" fill="hold">
                                          <p:stCondLst>
                                            <p:cond delay="749"/>
                                          </p:stCondLst>
                                        </p:cTn>
                                        <p:tgtEl>
                                          <p:spTgt spid="3"/>
                                        </p:tgtEl>
                                        <p:attrNameLst>
                                          <p:attrName>style.visibility</p:attrName>
                                        </p:attrNameLst>
                                      </p:cBhvr>
                                      <p:to>
                                        <p:strVal val="hidden"/>
                                      </p:to>
                                    </p:set>
                                  </p:childTnLst>
                                </p:cTn>
                              </p:par>
                              <p:par>
                                <p:cTn id="84" presetID="10" presetClass="entr" presetSubtype="0" fill="hold" grpId="0" nodeType="withEffect">
                                  <p:stCondLst>
                                    <p:cond delay="2500"/>
                                  </p:stCondLst>
                                  <p:childTnLst>
                                    <p:set>
                                      <p:cBhvr>
                                        <p:cTn id="85" dur="1" fill="hold">
                                          <p:stCondLst>
                                            <p:cond delay="0"/>
                                          </p:stCondLst>
                                        </p:cTn>
                                        <p:tgtEl>
                                          <p:spTgt spid="21"/>
                                        </p:tgtEl>
                                        <p:attrNameLst>
                                          <p:attrName>style.visibility</p:attrName>
                                        </p:attrNameLst>
                                      </p:cBhvr>
                                      <p:to>
                                        <p:strVal val="visible"/>
                                      </p:to>
                                    </p:set>
                                    <p:animEffect transition="in" filter="fade">
                                      <p:cBhvr>
                                        <p:cTn id="8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87" fill="hold" display="0">
                  <p:stCondLst>
                    <p:cond delay="indefinite"/>
                  </p:stCondLst>
                  <p:endCondLst>
                    <p:cond evt="onStopAudio" delay="0">
                      <p:tgtEl>
                        <p:sldTgt/>
                      </p:tgtEl>
                    </p:cond>
                  </p:endCondLst>
                </p:cTn>
                <p:tgtEl>
                  <p:spTgt spid="14"/>
                </p:tgtEl>
              </p:cMediaNode>
            </p:audio>
          </p:childTnLst>
        </p:cTn>
      </p:par>
    </p:tnLst>
    <p:bldLst>
      <p:bldP spid="21" grpId="0" animBg="1"/>
      <p:bldP spid="18" grpId="0"/>
      <p:bldP spid="18" grpId="1"/>
      <p:bldP spid="19" grpId="0"/>
      <p:bldP spid="19" grpId="1"/>
      <p:bldP spid="15" grpId="0"/>
      <p:bldP spid="15" grpId="1"/>
      <p:bldP spid="20" grpId="0"/>
      <p:bldP spid="20" grpId="1"/>
      <p:bldP spid="13" grpId="0"/>
      <p:bldP spid="13" grpId="1"/>
      <p:bldP spid="17" grpId="0"/>
      <p:bldP spid="17" grpId="1"/>
      <p:bldP spid="22" grpId="0"/>
      <p:bldP spid="22" grpId="1"/>
    </p:bldLst>
  </p:timing>
</p:sld>
</file>

<file path=ppt/slides/slide3.xml><?xml version="1.0" encoding="utf-8"?>
<p:sld xmlns:a="http://schemas.openxmlformats.org/drawingml/2006/main" xmlns:r="http://schemas.openxmlformats.org/officeDocument/2006/relationships" xmlns:p="http://schemas.openxmlformats.org/presentationml/2006/main" show="0">
  <p:cSld>
    <p:bg>
      <p:bgPr>
        <a:solidFill>
          <a:schemeClr val="tx1"/>
        </a:solidFill>
        <a:effectLst/>
      </p:bgPr>
    </p:bg>
    <p:spTree>
      <p:nvGrpSpPr>
        <p:cNvPr id="1" name=""/>
        <p:cNvGrpSpPr/>
        <p:nvPr/>
      </p:nvGrpSpPr>
      <p:grpSpPr>
        <a:xfrm>
          <a:off x="0" y="0"/>
          <a:ext cx="0" cy="0"/>
          <a:chOff x="0" y="0"/>
          <a:chExt cx="0" cy="0"/>
        </a:xfrm>
      </p:grpSpPr>
      <p:sp>
        <p:nvSpPr>
          <p:cNvPr id="2" name="TextBox 1"/>
          <p:cNvSpPr txBox="1"/>
          <p:nvPr/>
        </p:nvSpPr>
        <p:spPr>
          <a:xfrm>
            <a:off x="165100" y="12700"/>
            <a:ext cx="14312900" cy="8407430"/>
          </a:xfrm>
          <a:prstGeom prst="rect">
            <a:avLst/>
          </a:prstGeom>
          <a:noFill/>
        </p:spPr>
        <p:txBody>
          <a:bodyPr wrap="square" rtlCol="0">
            <a:spAutoFit/>
          </a:bodyPr>
          <a:lstStyle/>
          <a:p>
            <a:pPr>
              <a:lnSpc>
                <a:spcPts val="3100"/>
              </a:lnSpc>
              <a:spcAft>
                <a:spcPts val="1200"/>
              </a:spcAft>
            </a:pPr>
            <a:r>
              <a:rPr lang="en-US" sz="2800" dirty="0" smtClean="0">
                <a:solidFill>
                  <a:srgbClr val="00B0F0"/>
                </a:solidFill>
                <a:latin typeface="Balsamiq Sans" panose="02000603000000000000" pitchFamily="2" charset="0"/>
                <a:cs typeface="Calibri" panose="020F0502020204030204" pitchFamily="34" charset="0"/>
              </a:rPr>
              <a:t>Using this Template:</a:t>
            </a:r>
          </a:p>
          <a:p>
            <a:pPr>
              <a:lnSpc>
                <a:spcPts val="3100"/>
              </a:lnSpc>
              <a:spcAft>
                <a:spcPts val="1200"/>
              </a:spcAft>
            </a:pPr>
            <a:r>
              <a:rPr lang="en-US" sz="2800" dirty="0" smtClean="0">
                <a:solidFill>
                  <a:schemeClr val="bg1"/>
                </a:solidFill>
                <a:latin typeface="Balsamiq Sans" panose="02000603000000000000" pitchFamily="2" charset="0"/>
                <a:cs typeface="Calibri" panose="020F0502020204030204" pitchFamily="34" charset="0"/>
              </a:rPr>
              <a:t>   Adding your prompts / questions should be as simple as clicking onto the text boxes on the wooden signs and editing the text to suit your needs.  You can repeat this process for as many slides as you think your classes will need, repeating some prompts / questions if you run out of material (many prompts will not be read, and different teams will see different slides).  There are a total of 15 pre-randomized game slides, but if you want to use the game again with the same students you can just drag the game slides around as you like (or even duplicate them for longer play)- the positions of the bad / gold apples are indicated in the slide notes.  You can also add your text prompts into the tutorial slide (after this one, see the slide notes for instructions) to help your students understand how you want them to play.</a:t>
            </a:r>
          </a:p>
          <a:p>
            <a:pPr>
              <a:lnSpc>
                <a:spcPts val="3100"/>
              </a:lnSpc>
              <a:spcAft>
                <a:spcPts val="1200"/>
              </a:spcAft>
            </a:pPr>
            <a:endParaRPr lang="en-US" sz="2800" dirty="0" smtClean="0">
              <a:solidFill>
                <a:schemeClr val="bg1"/>
              </a:solidFill>
              <a:latin typeface="Balsamiq Sans" panose="02000603000000000000" pitchFamily="2" charset="0"/>
              <a:cs typeface="Calibri" panose="020F0502020204030204" pitchFamily="34" charset="0"/>
            </a:endParaRPr>
          </a:p>
          <a:p>
            <a:pPr>
              <a:lnSpc>
                <a:spcPts val="3100"/>
              </a:lnSpc>
              <a:spcAft>
                <a:spcPts val="1200"/>
              </a:spcAft>
            </a:pPr>
            <a:r>
              <a:rPr lang="en-US" sz="2800" dirty="0" smtClean="0">
                <a:solidFill>
                  <a:schemeClr val="bg1"/>
                </a:solidFill>
                <a:latin typeface="Balsamiq Sans" panose="02000603000000000000" pitchFamily="2" charset="0"/>
                <a:cs typeface="Calibri" panose="020F0502020204030204" pitchFamily="34" charset="0"/>
              </a:rPr>
              <a:t>   </a:t>
            </a:r>
          </a:p>
          <a:p>
            <a:pPr>
              <a:lnSpc>
                <a:spcPts val="3100"/>
              </a:lnSpc>
              <a:spcAft>
                <a:spcPts val="1200"/>
              </a:spcAft>
            </a:pPr>
            <a:endParaRPr lang="en-US" sz="2800" dirty="0">
              <a:solidFill>
                <a:schemeClr val="bg1"/>
              </a:solidFill>
              <a:latin typeface="Balsamiq Sans" panose="02000603000000000000" pitchFamily="2" charset="0"/>
              <a:cs typeface="Calibri" panose="020F0502020204030204" pitchFamily="34" charset="0"/>
            </a:endParaRPr>
          </a:p>
          <a:p>
            <a:pPr>
              <a:lnSpc>
                <a:spcPts val="3100"/>
              </a:lnSpc>
              <a:spcAft>
                <a:spcPts val="1200"/>
              </a:spcAft>
            </a:pPr>
            <a:endParaRPr lang="en-US" sz="2800" dirty="0" smtClean="0">
              <a:solidFill>
                <a:schemeClr val="bg1"/>
              </a:solidFill>
              <a:latin typeface="Balsamiq Sans" panose="02000603000000000000" pitchFamily="2" charset="0"/>
              <a:cs typeface="Calibri" panose="020F0502020204030204" pitchFamily="34" charset="0"/>
            </a:endParaRPr>
          </a:p>
          <a:p>
            <a:pPr>
              <a:lnSpc>
                <a:spcPts val="3100"/>
              </a:lnSpc>
              <a:spcAft>
                <a:spcPts val="1200"/>
              </a:spcAft>
            </a:pPr>
            <a:r>
              <a:rPr lang="en-US" sz="2800" dirty="0" smtClean="0">
                <a:solidFill>
                  <a:schemeClr val="bg1"/>
                </a:solidFill>
                <a:latin typeface="Balsamiq Sans" panose="02000603000000000000" pitchFamily="2" charset="0"/>
                <a:cs typeface="Calibri" panose="020F0502020204030204" pitchFamily="34" charset="0"/>
              </a:rPr>
              <a:t>*Note- Editing, deleting, or moving objects can break animation sequences.  I recommend storing an unaltered copy of this game template in a separate folder as a back-up.* </a:t>
            </a:r>
            <a:endParaRPr lang="en-US" sz="2800" dirty="0">
              <a:solidFill>
                <a:schemeClr val="bg1"/>
              </a:solidFill>
              <a:latin typeface="Balsamiq Sans" panose="02000603000000000000" pitchFamily="2" charset="0"/>
              <a:cs typeface="Calibri" panose="020F0502020204030204" pitchFamily="34" charset="0"/>
            </a:endParaRPr>
          </a:p>
        </p:txBody>
      </p:sp>
      <p:grpSp>
        <p:nvGrpSpPr>
          <p:cNvPr id="5" name="Group 4"/>
          <p:cNvGrpSpPr>
            <a:grpSpLocks noChangeAspect="1"/>
          </p:cNvGrpSpPr>
          <p:nvPr/>
        </p:nvGrpSpPr>
        <p:grpSpPr>
          <a:xfrm>
            <a:off x="287636" y="4699846"/>
            <a:ext cx="3103264" cy="2026878"/>
            <a:chOff x="20936" y="95735"/>
            <a:chExt cx="4507992" cy="2944368"/>
          </a:xfrm>
        </p:grpSpPr>
        <p:pic>
          <p:nvPicPr>
            <p:cNvPr id="3" name="Wooden Sign 1"/>
            <p:cNvPicPr>
              <a:picLocks/>
            </p:cNvPicPr>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0936" y="95735"/>
              <a:ext cx="4507992" cy="2944368"/>
            </a:xfrm>
            <a:prstGeom prst="rect">
              <a:avLst/>
            </a:prstGeom>
          </p:spPr>
        </p:pic>
        <p:sp>
          <p:nvSpPr>
            <p:cNvPr id="4" name="Text Box 1"/>
            <p:cNvSpPr/>
            <p:nvPr/>
          </p:nvSpPr>
          <p:spPr>
            <a:xfrm>
              <a:off x="75106" y="129146"/>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spc="-100" dirty="0" smtClean="0">
                  <a:solidFill>
                    <a:sysClr val="windowText" lastClr="000000"/>
                  </a:solidFill>
                  <a:latin typeface="Balsamiq Sans" panose="02000603000000000000" pitchFamily="2" charset="0"/>
                </a:rPr>
                <a:t>Write your text here.</a:t>
              </a:r>
              <a:endParaRPr lang="en-US" sz="4000" spc="-100" dirty="0">
                <a:solidFill>
                  <a:sysClr val="windowText" lastClr="000000"/>
                </a:solidFill>
                <a:latin typeface="Balsamiq Sans" panose="02000603000000000000" pitchFamily="2" charset="0"/>
              </a:endParaRPr>
            </a:p>
          </p:txBody>
        </p:sp>
      </p:grpSp>
      <p:grpSp>
        <p:nvGrpSpPr>
          <p:cNvPr id="6" name="Group 5"/>
          <p:cNvGrpSpPr>
            <a:grpSpLocks noChangeAspect="1"/>
          </p:cNvGrpSpPr>
          <p:nvPr/>
        </p:nvGrpSpPr>
        <p:grpSpPr>
          <a:xfrm>
            <a:off x="11209636" y="4699846"/>
            <a:ext cx="3103264" cy="2026878"/>
            <a:chOff x="20936" y="95735"/>
            <a:chExt cx="4507992" cy="2944368"/>
          </a:xfrm>
        </p:grpSpPr>
        <p:pic>
          <p:nvPicPr>
            <p:cNvPr id="7" name="Wooden Sign 1"/>
            <p:cNvPicPr>
              <a:picLocks/>
            </p:cNvPicPr>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0936" y="95735"/>
              <a:ext cx="4507992" cy="2944368"/>
            </a:xfrm>
            <a:prstGeom prst="rect">
              <a:avLst/>
            </a:prstGeom>
          </p:spPr>
        </p:pic>
        <p:sp>
          <p:nvSpPr>
            <p:cNvPr id="8" name="Text Box 1"/>
            <p:cNvSpPr/>
            <p:nvPr/>
          </p:nvSpPr>
          <p:spPr>
            <a:xfrm>
              <a:off x="75106" y="129146"/>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spc="-100" dirty="0" smtClean="0">
                  <a:solidFill>
                    <a:sysClr val="windowText" lastClr="000000"/>
                  </a:solidFill>
                  <a:latin typeface="Balsamiq Sans" panose="02000603000000000000" pitchFamily="2" charset="0"/>
                </a:rPr>
                <a:t>What is the 5</a:t>
              </a:r>
              <a:r>
                <a:rPr lang="en-US" sz="3300" spc="-100" baseline="30000" dirty="0" smtClean="0">
                  <a:solidFill>
                    <a:sysClr val="windowText" lastClr="000000"/>
                  </a:solidFill>
                  <a:latin typeface="Balsamiq Sans" panose="02000603000000000000" pitchFamily="2" charset="0"/>
                </a:rPr>
                <a:t>th</a:t>
              </a:r>
              <a:r>
                <a:rPr lang="en-US" sz="3300" spc="-100" dirty="0" smtClean="0">
                  <a:solidFill>
                    <a:sysClr val="windowText" lastClr="000000"/>
                  </a:solidFill>
                  <a:latin typeface="Balsamiq Sans" panose="02000603000000000000" pitchFamily="2" charset="0"/>
                </a:rPr>
                <a:t> planet from the sun?</a:t>
              </a:r>
              <a:endParaRPr lang="en-US" sz="3300" spc="-100" dirty="0">
                <a:solidFill>
                  <a:sysClr val="windowText" lastClr="000000"/>
                </a:solidFill>
                <a:latin typeface="Balsamiq Sans" panose="02000603000000000000" pitchFamily="2" charset="0"/>
              </a:endParaRPr>
            </a:p>
          </p:txBody>
        </p:sp>
      </p:grpSp>
      <p:sp>
        <p:nvSpPr>
          <p:cNvPr id="9" name="Up Arrow 5"/>
          <p:cNvSpPr/>
          <p:nvPr/>
        </p:nvSpPr>
        <p:spPr>
          <a:xfrm rot="5400000">
            <a:off x="3488517" y="5261058"/>
            <a:ext cx="1011266" cy="904454"/>
          </a:xfrm>
          <a:prstGeom prst="upArrow">
            <a:avLst/>
          </a:prstGeom>
          <a:solidFill>
            <a:schemeClr val="bg1"/>
          </a:solidFill>
          <a:ln>
            <a:noFill/>
          </a:ln>
          <a:effectLst>
            <a:outerShdw dist="76200" algn="tl" rotWithShape="0">
              <a:srgbClr val="C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a:grpSpLocks noChangeAspect="1"/>
          </p:cNvGrpSpPr>
          <p:nvPr/>
        </p:nvGrpSpPr>
        <p:grpSpPr>
          <a:xfrm>
            <a:off x="4639618" y="4699846"/>
            <a:ext cx="3103264" cy="2026878"/>
            <a:chOff x="20936" y="95735"/>
            <a:chExt cx="4507992" cy="2944368"/>
          </a:xfrm>
        </p:grpSpPr>
        <p:pic>
          <p:nvPicPr>
            <p:cNvPr id="11" name="Wooden Sign 1"/>
            <p:cNvPicPr>
              <a:picLocks/>
            </p:cNvPicPr>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0936" y="95735"/>
              <a:ext cx="4507992" cy="2944368"/>
            </a:xfrm>
            <a:prstGeom prst="rect">
              <a:avLst/>
            </a:prstGeom>
          </p:spPr>
        </p:pic>
        <p:sp>
          <p:nvSpPr>
            <p:cNvPr id="12" name="Text Box 1"/>
            <p:cNvSpPr/>
            <p:nvPr/>
          </p:nvSpPr>
          <p:spPr>
            <a:xfrm>
              <a:off x="75106" y="129146"/>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spc="-100" dirty="0" smtClean="0">
                  <a:solidFill>
                    <a:sysClr val="windowText" lastClr="000000"/>
                  </a:solidFill>
                  <a:latin typeface="Balsamiq Sans" panose="02000603000000000000" pitchFamily="2" charset="0"/>
                </a:rPr>
                <a:t>Who was the 16</a:t>
              </a:r>
              <a:r>
                <a:rPr lang="en-US" sz="3600" spc="-100" baseline="30000" dirty="0" smtClean="0">
                  <a:solidFill>
                    <a:sysClr val="windowText" lastClr="000000"/>
                  </a:solidFill>
                  <a:latin typeface="Balsamiq Sans" panose="02000603000000000000" pitchFamily="2" charset="0"/>
                </a:rPr>
                <a:t>th</a:t>
              </a:r>
              <a:r>
                <a:rPr lang="en-US" sz="3600" spc="-100" dirty="0" smtClean="0">
                  <a:solidFill>
                    <a:sysClr val="windowText" lastClr="000000"/>
                  </a:solidFill>
                  <a:latin typeface="Balsamiq Sans" panose="02000603000000000000" pitchFamily="2" charset="0"/>
                </a:rPr>
                <a:t> U.S. president?</a:t>
              </a:r>
              <a:endParaRPr lang="en-US" sz="3600" spc="-100" dirty="0">
                <a:solidFill>
                  <a:sysClr val="windowText" lastClr="000000"/>
                </a:solidFill>
                <a:latin typeface="Balsamiq Sans" panose="02000603000000000000" pitchFamily="2" charset="0"/>
              </a:endParaRPr>
            </a:p>
          </p:txBody>
        </p:sp>
      </p:grpSp>
      <p:grpSp>
        <p:nvGrpSpPr>
          <p:cNvPr id="13" name="Group 12"/>
          <p:cNvGrpSpPr>
            <a:grpSpLocks noChangeAspect="1"/>
          </p:cNvGrpSpPr>
          <p:nvPr/>
        </p:nvGrpSpPr>
        <p:grpSpPr>
          <a:xfrm>
            <a:off x="7945736" y="4699846"/>
            <a:ext cx="3103264" cy="2026878"/>
            <a:chOff x="20936" y="95735"/>
            <a:chExt cx="4507992" cy="2944368"/>
          </a:xfrm>
        </p:grpSpPr>
        <p:pic>
          <p:nvPicPr>
            <p:cNvPr id="14" name="Wooden Sign 1"/>
            <p:cNvPicPr>
              <a:picLocks/>
            </p:cNvPicPr>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0936" y="95735"/>
              <a:ext cx="4507992" cy="2944368"/>
            </a:xfrm>
            <a:prstGeom prst="rect">
              <a:avLst/>
            </a:prstGeom>
          </p:spPr>
        </p:pic>
        <p:sp>
          <p:nvSpPr>
            <p:cNvPr id="15" name="Text Box 1"/>
            <p:cNvSpPr/>
            <p:nvPr/>
          </p:nvSpPr>
          <p:spPr>
            <a:xfrm>
              <a:off x="75106" y="129146"/>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spc="-100" dirty="0" smtClean="0">
                  <a:solidFill>
                    <a:sysClr val="windowText" lastClr="000000"/>
                  </a:solidFill>
                  <a:latin typeface="Balsamiq Sans" panose="02000603000000000000" pitchFamily="2" charset="0"/>
                </a:rPr>
                <a:t>3 + 8 = ?</a:t>
              </a:r>
              <a:endParaRPr lang="en-US" sz="4400" spc="-100" dirty="0">
                <a:solidFill>
                  <a:sysClr val="windowText" lastClr="000000"/>
                </a:solidFill>
                <a:latin typeface="Balsamiq Sans" panose="02000603000000000000" pitchFamily="2" charset="0"/>
              </a:endParaRPr>
            </a:p>
          </p:txBody>
        </p:sp>
      </p:grpSp>
    </p:spTree>
    <p:extLst>
      <p:ext uri="{BB962C8B-B14F-4D97-AF65-F5344CB8AC3E}">
        <p14:creationId xmlns:p14="http://schemas.microsoft.com/office/powerpoint/2010/main" val="29749005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Hidden Bear Trigger"/>
          <p:cNvSpPr/>
          <p:nvPr/>
        </p:nvSpPr>
        <p:spPr>
          <a:xfrm>
            <a:off x="3599501" y="4413250"/>
            <a:ext cx="810099" cy="8135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Back Grass"/>
          <p:cNvSpPr/>
          <p:nvPr/>
        </p:nvSpPr>
        <p:spPr>
          <a:xfrm>
            <a:off x="-28239" y="3898900"/>
            <a:ext cx="14658639" cy="4330700"/>
          </a:xfrm>
          <a:prstGeom prst="rect">
            <a:avLst/>
          </a:prstGeom>
          <a:gradFill flip="none" rotWithShape="1">
            <a:gsLst>
              <a:gs pos="0">
                <a:srgbClr val="2C6129">
                  <a:lumMod val="100000"/>
                </a:srgbClr>
              </a:gs>
              <a:gs pos="50000">
                <a:srgbClr val="4E953B"/>
              </a:gs>
              <a:gs pos="100000">
                <a:srgbClr val="5FBC58"/>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Sky and Clouds"/>
          <p:cNvPicPr>
            <a:picLocks noChangeAspect="1"/>
          </p:cNvPicPr>
          <p:nvPr/>
        </p:nvPicPr>
        <p:blipFill rotWithShape="1">
          <a:blip r:embed="rId16" cstate="print">
            <a:extLst>
              <a:ext uri="{28A0092B-C50C-407E-A947-70E740481C1C}">
                <a14:useLocalDpi xmlns:a14="http://schemas.microsoft.com/office/drawing/2010/main" val="0"/>
              </a:ext>
            </a:extLst>
          </a:blip>
          <a:srcRect t="14818" b="43216"/>
          <a:stretch/>
        </p:blipFill>
        <p:spPr>
          <a:xfrm>
            <a:off x="-28238" y="0"/>
            <a:ext cx="14658638" cy="3898900"/>
          </a:xfrm>
          <a:prstGeom prst="rect">
            <a:avLst/>
          </a:prstGeom>
        </p:spPr>
      </p:pic>
      <p:pic>
        <p:nvPicPr>
          <p:cNvPr id="64" name="Black bear breath.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1569158" y="8881197"/>
            <a:ext cx="487363" cy="487363"/>
          </a:xfrm>
          <a:prstGeom prst="rect">
            <a:avLst/>
          </a:prstGeom>
        </p:spPr>
      </p:pic>
      <p:pic>
        <p:nvPicPr>
          <p:cNvPr id="35" name="Black Bear Sad.mp3">
            <a:hlinkClick r:id="" action="ppaction://media"/>
          </p:cNvPr>
          <p:cNvPicPr>
            <a:picLocks noChangeAspect="1"/>
          </p:cNvPicPr>
          <p:nvPr>
            <a:audioFile r:link="rId3"/>
            <p:extLst>
              <p:ext uri="{DAA4B4D4-6D71-4841-9C94-3DE7FCFB9230}">
                <p14:media xmlns:p14="http://schemas.microsoft.com/office/powerpoint/2010/main" r:embed="rId4">
                  <p14:trim st="464.2218" end="732.2261999999999"/>
                </p14:media>
              </p:ext>
            </p:extLst>
          </p:nvPr>
        </p:nvPicPr>
        <p:blipFill>
          <a:blip r:embed="rId17"/>
          <a:stretch>
            <a:fillRect/>
          </a:stretch>
        </p:blipFill>
        <p:spPr>
          <a:xfrm>
            <a:off x="4608080" y="8882941"/>
            <a:ext cx="487363" cy="487363"/>
          </a:xfrm>
          <a:prstGeom prst="rect">
            <a:avLst/>
          </a:prstGeom>
        </p:spPr>
      </p:pic>
      <p:pic>
        <p:nvPicPr>
          <p:cNvPr id="36" name="worm squeak.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5866205" y="8931750"/>
            <a:ext cx="487363" cy="487363"/>
          </a:xfrm>
          <a:prstGeom prst="rect">
            <a:avLst/>
          </a:prstGeom>
        </p:spPr>
      </p:pic>
      <p:pic>
        <p:nvPicPr>
          <p:cNvPr id="33" name="crunching grass.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7"/>
          <a:stretch>
            <a:fillRect/>
          </a:stretch>
        </p:blipFill>
        <p:spPr>
          <a:xfrm>
            <a:off x="3190337" y="8881198"/>
            <a:ext cx="487363" cy="487363"/>
          </a:xfrm>
          <a:prstGeom prst="rect">
            <a:avLst/>
          </a:prstGeom>
        </p:spPr>
      </p:pic>
      <p:pic>
        <p:nvPicPr>
          <p:cNvPr id="39" name="biting-an-appl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8"/>
          <a:stretch>
            <a:fillRect/>
          </a:stretch>
        </p:blipFill>
        <p:spPr>
          <a:xfrm>
            <a:off x="2218530" y="9636918"/>
            <a:ext cx="487363" cy="487363"/>
          </a:xfrm>
          <a:prstGeom prst="rect">
            <a:avLst/>
          </a:prstGeom>
        </p:spPr>
      </p:pic>
      <p:pic>
        <p:nvPicPr>
          <p:cNvPr id="15" name="ball drop.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17"/>
          <a:stretch>
            <a:fillRect/>
          </a:stretch>
        </p:blipFill>
        <p:spPr>
          <a:xfrm>
            <a:off x="3517187" y="9636917"/>
            <a:ext cx="487363" cy="487363"/>
          </a:xfrm>
          <a:prstGeom prst="rect">
            <a:avLst/>
          </a:prstGeom>
        </p:spPr>
      </p:pic>
      <p:pic>
        <p:nvPicPr>
          <p:cNvPr id="16" name="harp glissando up.mp3">
            <a:hlinkClick r:id="" action="ppaction://media"/>
          </p:cNvPr>
          <p:cNvPicPr>
            <a:picLocks noChangeAspect="1"/>
          </p:cNvPicPr>
          <p:nvPr>
            <a:audioFile r:link="rId3"/>
            <p:extLst>
              <p:ext uri="{DAA4B4D4-6D71-4841-9C94-3DE7FCFB9230}">
                <p14:media xmlns:p14="http://schemas.microsoft.com/office/powerpoint/2010/main" r:embed="rId13">
                  <p14:trim end="500.816"/>
                  <p14:fade out="100"/>
                </p14:media>
              </p:ext>
            </p:extLst>
          </p:nvPr>
        </p:nvPicPr>
        <p:blipFill>
          <a:blip r:embed="rId17"/>
          <a:stretch>
            <a:fillRect/>
          </a:stretch>
        </p:blipFill>
        <p:spPr>
          <a:xfrm>
            <a:off x="4707334" y="9636918"/>
            <a:ext cx="487363" cy="487363"/>
          </a:xfrm>
          <a:prstGeom prst="rect">
            <a:avLst/>
          </a:prstGeom>
        </p:spPr>
      </p:pic>
      <p:pic>
        <p:nvPicPr>
          <p:cNvPr id="124" name="Background Trees 2"/>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459858" y="699826"/>
            <a:ext cx="16697010" cy="3478998"/>
          </a:xfrm>
          <a:prstGeom prst="rect">
            <a:avLst/>
          </a:prstGeom>
        </p:spPr>
      </p:pic>
      <p:pic>
        <p:nvPicPr>
          <p:cNvPr id="4" name="Background Trees 1"/>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889638" y="543287"/>
            <a:ext cx="17491018" cy="4549259"/>
          </a:xfrm>
          <a:prstGeom prst="rect">
            <a:avLst/>
          </a:prstGeom>
        </p:spPr>
      </p:pic>
      <p:pic>
        <p:nvPicPr>
          <p:cNvPr id="20" name="Sorry Sign (Top)"/>
          <p:cNvPicPr>
            <a:picLocks noChangeAspect="1"/>
          </p:cNvPicPr>
          <p:nvPr/>
        </p:nvPicPr>
        <p:blipFill rotWithShape="1">
          <a:blip r:embed="rId21" cstate="print">
            <a:extLst>
              <a:ext uri="{28A0092B-C50C-407E-A947-70E740481C1C}">
                <a14:useLocalDpi xmlns:a14="http://schemas.microsoft.com/office/drawing/2010/main" val="0"/>
              </a:ext>
            </a:extLst>
          </a:blip>
          <a:srcRect b="9243"/>
          <a:stretch/>
        </p:blipFill>
        <p:spPr>
          <a:xfrm>
            <a:off x="10816173" y="-644236"/>
            <a:ext cx="2977695" cy="3629263"/>
          </a:xfrm>
          <a:prstGeom prst="rect">
            <a:avLst/>
          </a:prstGeom>
        </p:spPr>
      </p:pic>
      <p:pic>
        <p:nvPicPr>
          <p:cNvPr id="99" name="Bad Apple Back"/>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1396142" y="573196"/>
            <a:ext cx="1824274" cy="1876396"/>
          </a:xfrm>
          <a:prstGeom prst="rect">
            <a:avLst/>
          </a:prstGeom>
        </p:spPr>
      </p:pic>
      <p:pic>
        <p:nvPicPr>
          <p:cNvPr id="100" name="Worm"/>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rot="3152873">
            <a:off x="12588157" y="1005866"/>
            <a:ext cx="897515" cy="623452"/>
          </a:xfrm>
          <a:prstGeom prst="rect">
            <a:avLst/>
          </a:prstGeom>
          <a:effectLst>
            <a:outerShdw blurRad="50800" dist="38100" dir="2700000" algn="tl" rotWithShape="0">
              <a:prstClr val="black">
                <a:alpha val="40000"/>
              </a:prstClr>
            </a:outerShdw>
          </a:effectLst>
        </p:spPr>
      </p:pic>
      <p:pic>
        <p:nvPicPr>
          <p:cNvPr id="101" name="Bad Apple Front"/>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1396142" y="573196"/>
            <a:ext cx="1824274" cy="1876396"/>
          </a:xfrm>
          <a:prstGeom prst="rect">
            <a:avLst/>
          </a:prstGeom>
        </p:spPr>
      </p:pic>
      <p:pic>
        <p:nvPicPr>
          <p:cNvPr id="92" name="Tree 3"/>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9401133" y="-764754"/>
            <a:ext cx="5733399" cy="6987754"/>
          </a:xfrm>
          <a:prstGeom prst="rect">
            <a:avLst/>
          </a:prstGeom>
        </p:spPr>
      </p:pic>
      <p:pic>
        <p:nvPicPr>
          <p:cNvPr id="90" name="Tree 2"/>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4390829" y="-764754"/>
            <a:ext cx="5733399" cy="6987754"/>
          </a:xfrm>
          <a:prstGeom prst="rect">
            <a:avLst/>
          </a:prstGeom>
        </p:spPr>
      </p:pic>
      <p:pic>
        <p:nvPicPr>
          <p:cNvPr id="17" name="Tree 1"/>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625256" y="-764754"/>
            <a:ext cx="5733399" cy="6987754"/>
          </a:xfrm>
          <a:prstGeom prst="rect">
            <a:avLst/>
          </a:prstGeom>
        </p:spPr>
      </p:pic>
      <p:pic>
        <p:nvPicPr>
          <p:cNvPr id="103" name="Gold Apple 1"/>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1564904" y="596994"/>
            <a:ext cx="1470025" cy="1828800"/>
          </a:xfrm>
          <a:prstGeom prst="rect">
            <a:avLst/>
          </a:prstGeom>
          <a:effectLst>
            <a:outerShdw blurRad="50800" dist="38100" dir="2700000" algn="tl" rotWithShape="0">
              <a:prstClr val="black">
                <a:alpha val="40000"/>
              </a:prstClr>
            </a:outerShdw>
          </a:effectLst>
        </p:spPr>
      </p:pic>
      <p:pic>
        <p:nvPicPr>
          <p:cNvPr id="48" name="Red Apple 2"/>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6546945" y="596994"/>
            <a:ext cx="1488144" cy="1828800"/>
          </a:xfrm>
          <a:prstGeom prst="rect">
            <a:avLst/>
          </a:prstGeom>
          <a:effectLst>
            <a:outerShdw blurRad="50800" dist="38100" dir="2700000" algn="tl" rotWithShape="0">
              <a:prstClr val="black">
                <a:alpha val="40000"/>
              </a:prstClr>
            </a:outerShdw>
          </a:effectLst>
        </p:spPr>
      </p:pic>
      <p:pic>
        <p:nvPicPr>
          <p:cNvPr id="51" name="Red Apple 5"/>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11554496" y="4435040"/>
            <a:ext cx="1488144" cy="1828800"/>
          </a:xfrm>
          <a:prstGeom prst="rect">
            <a:avLst/>
          </a:prstGeom>
          <a:effectLst>
            <a:outerShdw blurRad="50800" dist="38100" dir="2700000" algn="tl" rotWithShape="0">
              <a:prstClr val="black">
                <a:alpha val="40000"/>
              </a:prstClr>
            </a:outerShdw>
          </a:effectLst>
        </p:spPr>
      </p:pic>
      <p:pic>
        <p:nvPicPr>
          <p:cNvPr id="49" name="Red Apple 4"/>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6557009" y="4442724"/>
            <a:ext cx="1488144" cy="1828800"/>
          </a:xfrm>
          <a:prstGeom prst="rect">
            <a:avLst/>
          </a:prstGeom>
          <a:effectLst>
            <a:outerShdw blurRad="50800" dist="38100" dir="2700000" algn="tl" rotWithShape="0">
              <a:prstClr val="black">
                <a:alpha val="40000"/>
              </a:prstClr>
            </a:outerShdw>
          </a:effectLst>
        </p:spPr>
      </p:pic>
      <p:pic>
        <p:nvPicPr>
          <p:cNvPr id="96" name="Tree 5"/>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9401133" y="3058477"/>
            <a:ext cx="5733399" cy="6987754"/>
          </a:xfrm>
          <a:prstGeom prst="rect">
            <a:avLst/>
          </a:prstGeom>
        </p:spPr>
      </p:pic>
      <p:pic>
        <p:nvPicPr>
          <p:cNvPr id="94" name="Tree 4"/>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4390829" y="3058477"/>
            <a:ext cx="5733399" cy="6987754"/>
          </a:xfrm>
          <a:prstGeom prst="rect">
            <a:avLst/>
          </a:prstGeom>
        </p:spPr>
      </p:pic>
      <p:pic>
        <p:nvPicPr>
          <p:cNvPr id="40" name="Bear Walk 2">
            <a:hlinkClick r:id="" action="ppaction://hlinkshowjump?jump=nextslide"/>
          </p:cNvPr>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1475291" y="5248532"/>
            <a:ext cx="4826960" cy="3153514"/>
          </a:xfrm>
          <a:prstGeom prst="rect">
            <a:avLst/>
          </a:prstGeom>
          <a:effectLst>
            <a:outerShdw blurRad="50800" dist="38100" dir="2700000" algn="tl" rotWithShape="0">
              <a:prstClr val="black">
                <a:alpha val="40000"/>
              </a:prstClr>
            </a:outerShdw>
          </a:effectLst>
        </p:spPr>
      </p:pic>
      <p:pic>
        <p:nvPicPr>
          <p:cNvPr id="41" name="Bear Intro">
            <a:hlinkClick r:id="" action="ppaction://hlinkshowjump?jump=nextslide"/>
          </p:cNvPr>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flipH="1">
            <a:off x="-665077" y="5050974"/>
            <a:ext cx="2938064" cy="3558783"/>
          </a:xfrm>
          <a:prstGeom prst="rect">
            <a:avLst/>
          </a:prstGeom>
          <a:effectLst>
            <a:outerShdw blurRad="50800" dist="38100" dir="2700000" algn="tl" rotWithShape="0">
              <a:prstClr val="black">
                <a:alpha val="40000"/>
              </a:prstClr>
            </a:outerShdw>
          </a:effectLst>
        </p:spPr>
      </p:pic>
      <p:pic>
        <p:nvPicPr>
          <p:cNvPr id="42" name="Bear Happy">
            <a:hlinkClick r:id="" action="ppaction://hlinkshowjump?jump=nextslide"/>
          </p:cNvPr>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93159" y="4535046"/>
            <a:ext cx="2219726" cy="4003434"/>
          </a:xfrm>
          <a:prstGeom prst="rect">
            <a:avLst/>
          </a:prstGeom>
          <a:effectLst>
            <a:outerShdw blurRad="50800" dist="38100" dir="2700000" algn="tl" rotWithShape="0">
              <a:prstClr val="black">
                <a:alpha val="40000"/>
              </a:prstClr>
            </a:outerShdw>
          </a:effectLst>
        </p:spPr>
      </p:pic>
      <p:pic>
        <p:nvPicPr>
          <p:cNvPr id="43" name="Bear Sad">
            <a:hlinkClick r:id="" action="ppaction://hlinkshowjump?jump=nextslide"/>
          </p:cNvPr>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flipH="1">
            <a:off x="-1200331" y="6106150"/>
            <a:ext cx="4421517" cy="2332781"/>
          </a:xfrm>
          <a:prstGeom prst="rect">
            <a:avLst/>
          </a:prstGeom>
          <a:effectLst>
            <a:outerShdw blurRad="50800" dist="38100" dir="2700000" algn="tl" rotWithShape="0">
              <a:prstClr val="black">
                <a:alpha val="40000"/>
              </a:prstClr>
            </a:outerShdw>
          </a:effectLst>
        </p:spPr>
      </p:pic>
      <p:pic>
        <p:nvPicPr>
          <p:cNvPr id="13" name="Wooden Sign 1"/>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0936" y="95735"/>
            <a:ext cx="4507992" cy="2944368"/>
          </a:xfrm>
          <a:prstGeom prst="rect">
            <a:avLst/>
          </a:prstGeom>
        </p:spPr>
      </p:pic>
      <p:pic>
        <p:nvPicPr>
          <p:cNvPr id="91" name="Wooden Sign 2"/>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037021" y="95735"/>
            <a:ext cx="4507992" cy="2944368"/>
          </a:xfrm>
          <a:prstGeom prst="rect">
            <a:avLst/>
          </a:prstGeom>
        </p:spPr>
      </p:pic>
      <p:pic>
        <p:nvPicPr>
          <p:cNvPr id="93" name="Wooden Sign 3"/>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0047325" y="95735"/>
            <a:ext cx="4507992" cy="2944368"/>
          </a:xfrm>
          <a:prstGeom prst="rect">
            <a:avLst/>
          </a:prstGeom>
        </p:spPr>
      </p:pic>
      <p:pic>
        <p:nvPicPr>
          <p:cNvPr id="95" name="Wooden Sign 4"/>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037021" y="3918966"/>
            <a:ext cx="4507992" cy="2944368"/>
          </a:xfrm>
          <a:prstGeom prst="rect">
            <a:avLst/>
          </a:prstGeom>
        </p:spPr>
      </p:pic>
      <p:pic>
        <p:nvPicPr>
          <p:cNvPr id="97" name="Wooden Sign 5"/>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0047325" y="3918966"/>
            <a:ext cx="4507992" cy="2944368"/>
          </a:xfrm>
          <a:prstGeom prst="rect">
            <a:avLst/>
          </a:prstGeom>
        </p:spPr>
      </p:pic>
      <p:sp>
        <p:nvSpPr>
          <p:cNvPr id="69" name="Text Box 1"/>
          <p:cNvSpPr/>
          <p:nvPr/>
        </p:nvSpPr>
        <p:spPr>
          <a:xfrm>
            <a:off x="75106" y="129146"/>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0" name="Text Box 2"/>
          <p:cNvSpPr/>
          <p:nvPr/>
        </p:nvSpPr>
        <p:spPr>
          <a:xfrm>
            <a:off x="5095443" y="129167"/>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1" name="Text Box 3"/>
          <p:cNvSpPr/>
          <p:nvPr/>
        </p:nvSpPr>
        <p:spPr>
          <a:xfrm>
            <a:off x="10100499" y="12827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2" name="Text Box 4"/>
          <p:cNvSpPr/>
          <p:nvPr/>
        </p:nvSpPr>
        <p:spPr>
          <a:xfrm>
            <a:off x="5095443" y="395097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3" name="Text Box 5"/>
          <p:cNvSpPr/>
          <p:nvPr/>
        </p:nvSpPr>
        <p:spPr>
          <a:xfrm>
            <a:off x="10105593" y="394768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44" name="Tutorial Message"/>
          <p:cNvSpPr txBox="1"/>
          <p:nvPr/>
        </p:nvSpPr>
        <p:spPr>
          <a:xfrm>
            <a:off x="3821708" y="7736164"/>
            <a:ext cx="6986985" cy="492443"/>
          </a:xfrm>
          <a:prstGeom prst="rect">
            <a:avLst/>
          </a:prstGeom>
          <a:noFill/>
        </p:spPr>
        <p:txBody>
          <a:bodyPr wrap="square" rtlCol="0">
            <a:spAutoFit/>
          </a:bodyPr>
          <a:lstStyle/>
          <a:p>
            <a:pPr algn="ctr"/>
            <a:r>
              <a:rPr lang="en-US" dirty="0" smtClean="0">
                <a:latin typeface="Balsamiq Sans" panose="02000603000000000000" pitchFamily="2" charset="0"/>
              </a:rPr>
              <a:t>Click on the bear to skip this tutorial.</a:t>
            </a:r>
            <a:endParaRPr lang="en-US" dirty="0">
              <a:latin typeface="Balsamiq Sans" panose="02000603000000000000" pitchFamily="2" charset="0"/>
            </a:endParaRPr>
          </a:p>
        </p:txBody>
      </p:sp>
      <p:grpSp>
        <p:nvGrpSpPr>
          <p:cNvPr id="63" name="Up Arrows"/>
          <p:cNvGrpSpPr/>
          <p:nvPr/>
        </p:nvGrpSpPr>
        <p:grpSpPr>
          <a:xfrm>
            <a:off x="1794283" y="2734097"/>
            <a:ext cx="11012671" cy="4707120"/>
            <a:chOff x="1794283" y="2734097"/>
            <a:chExt cx="11012671" cy="4707120"/>
          </a:xfrm>
        </p:grpSpPr>
        <p:sp>
          <p:nvSpPr>
            <p:cNvPr id="65" name="Up Arrow 1"/>
            <p:cNvSpPr/>
            <p:nvPr/>
          </p:nvSpPr>
          <p:spPr>
            <a:xfrm>
              <a:off x="1794283" y="2734097"/>
              <a:ext cx="1011266" cy="904454"/>
            </a:xfrm>
            <a:prstGeom prst="upArrow">
              <a:avLst/>
            </a:prstGeom>
            <a:solidFill>
              <a:schemeClr val="bg1"/>
            </a:solidFill>
            <a:ln>
              <a:noFill/>
            </a:ln>
            <a:effectLst>
              <a:outerShdw dist="76200" algn="tl" rotWithShape="0">
                <a:srgbClr val="C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Up Arrow 2"/>
            <p:cNvSpPr/>
            <p:nvPr/>
          </p:nvSpPr>
          <p:spPr>
            <a:xfrm>
              <a:off x="6828024" y="2734097"/>
              <a:ext cx="1011266" cy="904454"/>
            </a:xfrm>
            <a:prstGeom prst="upArrow">
              <a:avLst/>
            </a:prstGeom>
            <a:solidFill>
              <a:schemeClr val="bg1"/>
            </a:solidFill>
            <a:ln>
              <a:noFill/>
            </a:ln>
            <a:effectLst>
              <a:outerShdw dist="76200" algn="tl" rotWithShape="0">
                <a:srgbClr val="C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Up Arrow 3"/>
            <p:cNvSpPr/>
            <p:nvPr/>
          </p:nvSpPr>
          <p:spPr>
            <a:xfrm>
              <a:off x="6828024" y="6536763"/>
              <a:ext cx="1011266" cy="904454"/>
            </a:xfrm>
            <a:prstGeom prst="upArrow">
              <a:avLst/>
            </a:prstGeom>
            <a:solidFill>
              <a:schemeClr val="bg1"/>
            </a:solidFill>
            <a:ln>
              <a:noFill/>
            </a:ln>
            <a:effectLst>
              <a:outerShdw dist="76200" algn="tl" rotWithShape="0">
                <a:srgbClr val="C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Up Arrow 4"/>
            <p:cNvSpPr/>
            <p:nvPr/>
          </p:nvSpPr>
          <p:spPr>
            <a:xfrm>
              <a:off x="11795688" y="2734097"/>
              <a:ext cx="1011266" cy="904454"/>
            </a:xfrm>
            <a:prstGeom prst="upArrow">
              <a:avLst/>
            </a:prstGeom>
            <a:solidFill>
              <a:schemeClr val="bg1"/>
            </a:solidFill>
            <a:ln>
              <a:noFill/>
            </a:ln>
            <a:effectLst>
              <a:outerShdw dist="76200" algn="tl" rotWithShape="0">
                <a:srgbClr val="C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Up Arrow 5"/>
            <p:cNvSpPr/>
            <p:nvPr/>
          </p:nvSpPr>
          <p:spPr>
            <a:xfrm>
              <a:off x="11795688" y="6536763"/>
              <a:ext cx="1011266" cy="904454"/>
            </a:xfrm>
            <a:prstGeom prst="upArrow">
              <a:avLst/>
            </a:prstGeom>
            <a:solidFill>
              <a:schemeClr val="bg1"/>
            </a:solidFill>
            <a:ln>
              <a:noFill/>
            </a:ln>
            <a:effectLst>
              <a:outerShdw dist="76200" algn="tl" rotWithShape="0">
                <a:srgbClr val="C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The bear loves..."/>
          <p:cNvSpPr txBox="1"/>
          <p:nvPr/>
        </p:nvSpPr>
        <p:spPr>
          <a:xfrm>
            <a:off x="-17940" y="7080023"/>
            <a:ext cx="14532679" cy="1200329"/>
          </a:xfrm>
          <a:prstGeom prst="rect">
            <a:avLst/>
          </a:prstGeom>
          <a:solidFill>
            <a:schemeClr val="tx1">
              <a:alpha val="40000"/>
            </a:schemeClr>
          </a:solidFill>
          <a:effectLst>
            <a:softEdge rad="101600"/>
          </a:effectLst>
        </p:spPr>
        <p:txBody>
          <a:bodyPr wrap="square" rtlCol="0">
            <a:spAutoFit/>
          </a:bodyPr>
          <a:lstStyle/>
          <a:p>
            <a:pPr algn="ctr"/>
            <a:r>
              <a:rPr lang="en-US" sz="7200" dirty="0" smtClean="0">
                <a:solidFill>
                  <a:schemeClr val="bg1"/>
                </a:solidFill>
                <a:effectLst>
                  <a:outerShdw dist="63500" algn="ctr" rotWithShape="0">
                    <a:srgbClr val="C00000"/>
                  </a:outerShdw>
                </a:effectLst>
                <a:latin typeface="Balsamiq Sans" panose="02000603000000000000" pitchFamily="2" charset="0"/>
              </a:rPr>
              <a:t>The bear</a:t>
            </a:r>
            <a:r>
              <a:rPr lang="en-US" sz="7200" dirty="0" smtClean="0">
                <a:solidFill>
                  <a:srgbClr val="CC9900"/>
                </a:solidFill>
                <a:effectLst>
                  <a:outerShdw dist="63500" algn="ctr" rotWithShape="0">
                    <a:srgbClr val="C00000"/>
                  </a:outerShdw>
                </a:effectLst>
                <a:latin typeface="Balsamiq Sans" panose="02000603000000000000" pitchFamily="2" charset="0"/>
              </a:rPr>
              <a:t> </a:t>
            </a:r>
            <a:r>
              <a:rPr lang="en-US" sz="7200" dirty="0" smtClean="0">
                <a:solidFill>
                  <a:schemeClr val="bg1"/>
                </a:solidFill>
                <a:effectLst>
                  <a:outerShdw dist="63500" algn="ctr" rotWithShape="0">
                    <a:srgbClr val="C00000"/>
                  </a:outerShdw>
                </a:effectLst>
                <a:latin typeface="Balsamiq Sans" panose="02000603000000000000" pitchFamily="2" charset="0"/>
              </a:rPr>
              <a:t>loves apples.</a:t>
            </a:r>
            <a:endParaRPr lang="en-US" sz="7200" dirty="0">
              <a:solidFill>
                <a:schemeClr val="bg1"/>
              </a:solidFill>
              <a:effectLst>
                <a:outerShdw dist="63500" algn="ctr" rotWithShape="0">
                  <a:srgbClr val="C00000"/>
                </a:outerShdw>
              </a:effectLst>
              <a:latin typeface="Balsamiq Sans" panose="02000603000000000000" pitchFamily="2" charset="0"/>
            </a:endParaRPr>
          </a:p>
        </p:txBody>
      </p:sp>
      <p:sp>
        <p:nvSpPr>
          <p:cNvPr id="46" name="You can help it..."/>
          <p:cNvSpPr txBox="1"/>
          <p:nvPr/>
        </p:nvSpPr>
        <p:spPr>
          <a:xfrm>
            <a:off x="-17940" y="7080023"/>
            <a:ext cx="14532679" cy="1200329"/>
          </a:xfrm>
          <a:prstGeom prst="rect">
            <a:avLst/>
          </a:prstGeom>
          <a:solidFill>
            <a:schemeClr val="tx1">
              <a:alpha val="40000"/>
            </a:schemeClr>
          </a:solidFill>
          <a:effectLst>
            <a:softEdge rad="101600"/>
          </a:effectLst>
        </p:spPr>
        <p:txBody>
          <a:bodyPr wrap="square" rtlCol="0">
            <a:spAutoFit/>
          </a:bodyPr>
          <a:lstStyle/>
          <a:p>
            <a:pPr algn="ctr"/>
            <a:r>
              <a:rPr lang="en-US" sz="7200" dirty="0" smtClean="0">
                <a:solidFill>
                  <a:schemeClr val="bg1"/>
                </a:solidFill>
                <a:effectLst>
                  <a:outerShdw dist="63500" algn="ctr" rotWithShape="0">
                    <a:srgbClr val="C00000"/>
                  </a:outerShdw>
                </a:effectLst>
                <a:latin typeface="Balsamiq Sans" panose="02000603000000000000" pitchFamily="2" charset="0"/>
              </a:rPr>
              <a:t>You can help it find some.</a:t>
            </a:r>
            <a:endParaRPr lang="en-US" sz="7200" dirty="0">
              <a:solidFill>
                <a:schemeClr val="bg1"/>
              </a:solidFill>
              <a:effectLst>
                <a:outerShdw dist="63500" algn="ctr" rotWithShape="0">
                  <a:srgbClr val="C00000"/>
                </a:outerShdw>
              </a:effectLst>
              <a:latin typeface="Balsamiq Sans" panose="02000603000000000000" pitchFamily="2" charset="0"/>
            </a:endParaRPr>
          </a:p>
        </p:txBody>
      </p:sp>
      <p:sp>
        <p:nvSpPr>
          <p:cNvPr id="47" name="Look at the..."/>
          <p:cNvSpPr txBox="1"/>
          <p:nvPr/>
        </p:nvSpPr>
        <p:spPr>
          <a:xfrm>
            <a:off x="-17940" y="7080023"/>
            <a:ext cx="14532679" cy="1200329"/>
          </a:xfrm>
          <a:prstGeom prst="rect">
            <a:avLst/>
          </a:prstGeom>
          <a:solidFill>
            <a:schemeClr val="tx1">
              <a:alpha val="40000"/>
            </a:schemeClr>
          </a:solidFill>
          <a:effectLst>
            <a:softEdge rad="101600"/>
          </a:effectLst>
        </p:spPr>
        <p:txBody>
          <a:bodyPr wrap="square" rtlCol="0">
            <a:spAutoFit/>
          </a:bodyPr>
          <a:lstStyle/>
          <a:p>
            <a:pPr algn="ctr"/>
            <a:r>
              <a:rPr lang="en-US" sz="7200" dirty="0" smtClean="0">
                <a:solidFill>
                  <a:schemeClr val="bg1"/>
                </a:solidFill>
                <a:effectLst>
                  <a:outerShdw dist="63500" algn="ctr" rotWithShape="0">
                    <a:srgbClr val="C00000"/>
                  </a:outerShdw>
                </a:effectLst>
                <a:latin typeface="Balsamiq Sans" panose="02000603000000000000" pitchFamily="2" charset="0"/>
              </a:rPr>
              <a:t>Look at the signs.</a:t>
            </a:r>
            <a:endParaRPr lang="en-US" sz="7200" dirty="0">
              <a:solidFill>
                <a:schemeClr val="bg1"/>
              </a:solidFill>
              <a:effectLst>
                <a:outerShdw dist="63500" algn="ctr" rotWithShape="0">
                  <a:srgbClr val="C00000"/>
                </a:outerShdw>
              </a:effectLst>
              <a:latin typeface="Balsamiq Sans" panose="02000603000000000000" pitchFamily="2" charset="0"/>
            </a:endParaRPr>
          </a:p>
        </p:txBody>
      </p:sp>
      <p:sp>
        <p:nvSpPr>
          <p:cNvPr id="50" name="Say a word..."/>
          <p:cNvSpPr txBox="1"/>
          <p:nvPr/>
        </p:nvSpPr>
        <p:spPr>
          <a:xfrm>
            <a:off x="-17940" y="6341360"/>
            <a:ext cx="14532679" cy="2123658"/>
          </a:xfrm>
          <a:prstGeom prst="rect">
            <a:avLst/>
          </a:prstGeom>
          <a:solidFill>
            <a:schemeClr val="tx1">
              <a:alpha val="40000"/>
            </a:schemeClr>
          </a:solidFill>
          <a:effectLst>
            <a:softEdge rad="101600"/>
          </a:effectLst>
        </p:spPr>
        <p:txBody>
          <a:bodyPr wrap="square" rtlCol="0">
            <a:spAutoFit/>
          </a:bodyPr>
          <a:lstStyle/>
          <a:p>
            <a:pPr algn="ctr"/>
            <a:r>
              <a:rPr lang="en-US" sz="6600" dirty="0" smtClean="0">
                <a:solidFill>
                  <a:schemeClr val="bg1"/>
                </a:solidFill>
                <a:effectLst>
                  <a:outerShdw dist="63500" algn="ctr" rotWithShape="0">
                    <a:srgbClr val="C00000"/>
                  </a:outerShdw>
                </a:effectLst>
                <a:latin typeface="Balsamiq Sans" panose="02000603000000000000" pitchFamily="2" charset="0"/>
              </a:rPr>
              <a:t>Say a word or sentence to choose a tree.</a:t>
            </a:r>
            <a:endParaRPr lang="en-US" sz="6600" dirty="0">
              <a:solidFill>
                <a:schemeClr val="bg1"/>
              </a:solidFill>
              <a:effectLst>
                <a:outerShdw dist="63500" algn="ctr" rotWithShape="0">
                  <a:srgbClr val="C00000"/>
                </a:outerShdw>
              </a:effectLst>
              <a:latin typeface="Balsamiq Sans" panose="02000603000000000000" pitchFamily="2" charset="0"/>
            </a:endParaRPr>
          </a:p>
        </p:txBody>
      </p:sp>
      <p:sp>
        <p:nvSpPr>
          <p:cNvPr id="52" name="The bear gets..."/>
          <p:cNvSpPr txBox="1"/>
          <p:nvPr/>
        </p:nvSpPr>
        <p:spPr>
          <a:xfrm>
            <a:off x="-17940" y="7080023"/>
            <a:ext cx="14532679" cy="1200329"/>
          </a:xfrm>
          <a:prstGeom prst="rect">
            <a:avLst/>
          </a:prstGeom>
          <a:solidFill>
            <a:schemeClr val="tx1">
              <a:alpha val="40000"/>
            </a:schemeClr>
          </a:solidFill>
          <a:effectLst>
            <a:softEdge rad="101600"/>
          </a:effectLst>
        </p:spPr>
        <p:txBody>
          <a:bodyPr wrap="square" rtlCol="0">
            <a:spAutoFit/>
          </a:bodyPr>
          <a:lstStyle/>
          <a:p>
            <a:pPr algn="ctr"/>
            <a:r>
              <a:rPr lang="en-US" sz="7200" dirty="0" smtClean="0">
                <a:solidFill>
                  <a:schemeClr val="bg1"/>
                </a:solidFill>
                <a:effectLst>
                  <a:outerShdw dist="63500" algn="ctr" rotWithShape="0">
                    <a:srgbClr val="C00000"/>
                  </a:outerShdw>
                </a:effectLst>
                <a:latin typeface="Balsamiq Sans" panose="02000603000000000000" pitchFamily="2" charset="0"/>
              </a:rPr>
              <a:t>The bear gets one apple!</a:t>
            </a:r>
            <a:endParaRPr lang="en-US" sz="7200" dirty="0">
              <a:solidFill>
                <a:schemeClr val="bg1"/>
              </a:solidFill>
              <a:effectLst>
                <a:outerShdw dist="63500" algn="ctr" rotWithShape="0">
                  <a:srgbClr val="C00000"/>
                </a:outerShdw>
              </a:effectLst>
              <a:latin typeface="Balsamiq Sans" panose="02000603000000000000" pitchFamily="2" charset="0"/>
            </a:endParaRPr>
          </a:p>
        </p:txBody>
      </p:sp>
      <p:sp>
        <p:nvSpPr>
          <p:cNvPr id="53" name="The apples are..."/>
          <p:cNvSpPr txBox="1"/>
          <p:nvPr/>
        </p:nvSpPr>
        <p:spPr>
          <a:xfrm>
            <a:off x="-17940" y="7080023"/>
            <a:ext cx="14532679" cy="1200329"/>
          </a:xfrm>
          <a:prstGeom prst="rect">
            <a:avLst/>
          </a:prstGeom>
          <a:solidFill>
            <a:schemeClr val="tx1">
              <a:alpha val="40000"/>
            </a:schemeClr>
          </a:solidFill>
          <a:effectLst>
            <a:softEdge rad="101600"/>
          </a:effectLst>
        </p:spPr>
        <p:txBody>
          <a:bodyPr wrap="square" rtlCol="0">
            <a:spAutoFit/>
          </a:bodyPr>
          <a:lstStyle/>
          <a:p>
            <a:pPr algn="ctr"/>
            <a:r>
              <a:rPr lang="en-US" sz="7200" dirty="0" smtClean="0">
                <a:solidFill>
                  <a:schemeClr val="bg1"/>
                </a:solidFill>
                <a:effectLst>
                  <a:outerShdw dist="63500" algn="ctr" rotWithShape="0">
                    <a:srgbClr val="C00000"/>
                  </a:outerShdw>
                </a:effectLst>
                <a:latin typeface="Balsamiq Sans" panose="02000603000000000000" pitchFamily="2" charset="0"/>
              </a:rPr>
              <a:t>The apples are your points.</a:t>
            </a:r>
            <a:endParaRPr lang="en-US" sz="7200" dirty="0">
              <a:solidFill>
                <a:schemeClr val="bg1"/>
              </a:solidFill>
              <a:effectLst>
                <a:outerShdw dist="63500" algn="ctr" rotWithShape="0">
                  <a:srgbClr val="C00000"/>
                </a:outerShdw>
              </a:effectLst>
              <a:latin typeface="Balsamiq Sans" panose="02000603000000000000" pitchFamily="2" charset="0"/>
            </a:endParaRPr>
          </a:p>
        </p:txBody>
      </p:sp>
      <p:sp>
        <p:nvSpPr>
          <p:cNvPr id="54" name="Now, you can..."/>
          <p:cNvSpPr txBox="1"/>
          <p:nvPr/>
        </p:nvSpPr>
        <p:spPr>
          <a:xfrm>
            <a:off x="-17940" y="6341360"/>
            <a:ext cx="14532679" cy="1938992"/>
          </a:xfrm>
          <a:prstGeom prst="rect">
            <a:avLst/>
          </a:prstGeom>
          <a:solidFill>
            <a:schemeClr val="tx1">
              <a:alpha val="40000"/>
            </a:schemeClr>
          </a:solidFill>
          <a:effectLst>
            <a:softEdge rad="101600"/>
          </a:effectLst>
        </p:spPr>
        <p:txBody>
          <a:bodyPr wrap="square" rtlCol="0">
            <a:spAutoFit/>
          </a:bodyPr>
          <a:lstStyle/>
          <a:p>
            <a:pPr algn="ctr"/>
            <a:r>
              <a:rPr lang="en-US" sz="6000" dirty="0" smtClean="0">
                <a:solidFill>
                  <a:schemeClr val="bg1"/>
                </a:solidFill>
                <a:effectLst>
                  <a:outerShdw dist="63500" algn="ctr" rotWithShape="0">
                    <a:srgbClr val="C00000"/>
                  </a:outerShdw>
                </a:effectLst>
                <a:latin typeface="Balsamiq Sans" panose="02000603000000000000" pitchFamily="2" charset="0"/>
              </a:rPr>
              <a:t>Now, you can </a:t>
            </a:r>
            <a:r>
              <a:rPr lang="en-US" sz="6000" b="1" i="1" dirty="0" smtClean="0">
                <a:solidFill>
                  <a:schemeClr val="bg1"/>
                </a:solidFill>
                <a:effectLst>
                  <a:outerShdw dist="63500" algn="ctr" rotWithShape="0">
                    <a:srgbClr val="C00000"/>
                  </a:outerShdw>
                </a:effectLst>
                <a:latin typeface="Balsamiq Sans" panose="02000603000000000000" pitchFamily="2" charset="0"/>
              </a:rPr>
              <a:t>stop</a:t>
            </a:r>
            <a:r>
              <a:rPr lang="en-US" sz="6000" dirty="0" smtClean="0">
                <a:solidFill>
                  <a:schemeClr val="bg1"/>
                </a:solidFill>
                <a:effectLst>
                  <a:outerShdw dist="63500" algn="ctr" rotWithShape="0">
                    <a:srgbClr val="C00000"/>
                  </a:outerShdw>
                </a:effectLst>
                <a:latin typeface="Balsamiq Sans" panose="02000603000000000000" pitchFamily="2" charset="0"/>
              </a:rPr>
              <a:t> and </a:t>
            </a:r>
            <a:r>
              <a:rPr lang="en-US" sz="6000" b="1" i="1" dirty="0" smtClean="0">
                <a:solidFill>
                  <a:schemeClr val="bg1"/>
                </a:solidFill>
                <a:effectLst>
                  <a:outerShdw dist="63500" algn="ctr" rotWithShape="0">
                    <a:srgbClr val="C00000"/>
                  </a:outerShdw>
                </a:effectLst>
                <a:latin typeface="Balsamiq Sans" panose="02000603000000000000" pitchFamily="2" charset="0"/>
              </a:rPr>
              <a:t>keep</a:t>
            </a:r>
            <a:r>
              <a:rPr lang="en-US" sz="6000" dirty="0" smtClean="0">
                <a:solidFill>
                  <a:schemeClr val="bg1"/>
                </a:solidFill>
                <a:effectLst>
                  <a:outerShdw dist="63500" algn="ctr" rotWithShape="0">
                    <a:srgbClr val="C00000"/>
                  </a:outerShdw>
                </a:effectLst>
                <a:latin typeface="Balsamiq Sans" panose="02000603000000000000" pitchFamily="2" charset="0"/>
              </a:rPr>
              <a:t> your one apple…</a:t>
            </a:r>
            <a:endParaRPr lang="en-US" sz="6000" dirty="0">
              <a:solidFill>
                <a:schemeClr val="bg1"/>
              </a:solidFill>
              <a:effectLst>
                <a:outerShdw dist="63500" algn="ctr" rotWithShape="0">
                  <a:srgbClr val="C00000"/>
                </a:outerShdw>
              </a:effectLst>
              <a:latin typeface="Balsamiq Sans" panose="02000603000000000000" pitchFamily="2" charset="0"/>
            </a:endParaRPr>
          </a:p>
        </p:txBody>
      </p:sp>
      <p:sp>
        <p:nvSpPr>
          <p:cNvPr id="55" name="... or you can..."/>
          <p:cNvSpPr txBox="1"/>
          <p:nvPr/>
        </p:nvSpPr>
        <p:spPr>
          <a:xfrm>
            <a:off x="-17940" y="6341360"/>
            <a:ext cx="14532679" cy="1938992"/>
          </a:xfrm>
          <a:prstGeom prst="rect">
            <a:avLst/>
          </a:prstGeom>
          <a:solidFill>
            <a:schemeClr val="tx1">
              <a:alpha val="40000"/>
            </a:schemeClr>
          </a:solidFill>
          <a:effectLst>
            <a:softEdge rad="101600"/>
          </a:effectLst>
        </p:spPr>
        <p:txBody>
          <a:bodyPr wrap="square" rtlCol="0">
            <a:spAutoFit/>
          </a:bodyPr>
          <a:lstStyle/>
          <a:p>
            <a:pPr algn="ctr"/>
            <a:r>
              <a:rPr lang="en-US" sz="6000" dirty="0" smtClean="0">
                <a:solidFill>
                  <a:schemeClr val="bg1"/>
                </a:solidFill>
                <a:effectLst>
                  <a:outerShdw dist="63500" algn="ctr" rotWithShape="0">
                    <a:srgbClr val="C00000"/>
                  </a:outerShdw>
                </a:effectLst>
                <a:latin typeface="Balsamiq Sans" panose="02000603000000000000" pitchFamily="2" charset="0"/>
              </a:rPr>
              <a:t>… or you can choose </a:t>
            </a:r>
            <a:r>
              <a:rPr lang="en-US" sz="6000" b="1" i="1" dirty="0" smtClean="0">
                <a:solidFill>
                  <a:schemeClr val="bg1"/>
                </a:solidFill>
                <a:effectLst>
                  <a:outerShdw dist="63500" algn="ctr" rotWithShape="0">
                    <a:srgbClr val="C00000"/>
                  </a:outerShdw>
                </a:effectLst>
                <a:latin typeface="Balsamiq Sans" panose="02000603000000000000" pitchFamily="2" charset="0"/>
              </a:rPr>
              <a:t>another</a:t>
            </a:r>
            <a:r>
              <a:rPr lang="en-US" sz="6000" b="1" dirty="0" smtClean="0">
                <a:solidFill>
                  <a:schemeClr val="bg1"/>
                </a:solidFill>
                <a:effectLst>
                  <a:outerShdw dist="63500" algn="ctr" rotWithShape="0">
                    <a:srgbClr val="C00000"/>
                  </a:outerShdw>
                </a:effectLst>
                <a:latin typeface="Balsamiq Sans" panose="02000603000000000000" pitchFamily="2" charset="0"/>
              </a:rPr>
              <a:t> </a:t>
            </a:r>
            <a:r>
              <a:rPr lang="en-US" sz="6000" dirty="0" smtClean="0">
                <a:solidFill>
                  <a:schemeClr val="bg1"/>
                </a:solidFill>
                <a:effectLst>
                  <a:outerShdw dist="63500" algn="ctr" rotWithShape="0">
                    <a:srgbClr val="C00000"/>
                  </a:outerShdw>
                </a:effectLst>
                <a:latin typeface="Balsamiq Sans" panose="02000603000000000000" pitchFamily="2" charset="0"/>
              </a:rPr>
              <a:t>tree to find </a:t>
            </a:r>
            <a:r>
              <a:rPr lang="en-US" sz="6000" b="1" i="1" dirty="0" smtClean="0">
                <a:solidFill>
                  <a:schemeClr val="bg1"/>
                </a:solidFill>
                <a:effectLst>
                  <a:outerShdw dist="63500" algn="ctr" rotWithShape="0">
                    <a:srgbClr val="C00000"/>
                  </a:outerShdw>
                </a:effectLst>
                <a:latin typeface="Balsamiq Sans" panose="02000603000000000000" pitchFamily="2" charset="0"/>
              </a:rPr>
              <a:t>more</a:t>
            </a:r>
            <a:r>
              <a:rPr lang="en-US" sz="6000" dirty="0" smtClean="0">
                <a:solidFill>
                  <a:schemeClr val="bg1"/>
                </a:solidFill>
                <a:effectLst>
                  <a:outerShdw dist="63500" algn="ctr" rotWithShape="0">
                    <a:srgbClr val="C00000"/>
                  </a:outerShdw>
                </a:effectLst>
                <a:latin typeface="Balsamiq Sans" panose="02000603000000000000" pitchFamily="2" charset="0"/>
              </a:rPr>
              <a:t>.</a:t>
            </a:r>
            <a:endParaRPr lang="en-US" sz="6000" dirty="0">
              <a:solidFill>
                <a:schemeClr val="bg1"/>
              </a:solidFill>
              <a:effectLst>
                <a:outerShdw dist="63500" algn="ctr" rotWithShape="0">
                  <a:srgbClr val="C00000"/>
                </a:outerShdw>
              </a:effectLst>
              <a:latin typeface="Balsamiq Sans" panose="02000603000000000000" pitchFamily="2" charset="0"/>
            </a:endParaRPr>
          </a:p>
        </p:txBody>
      </p:sp>
      <p:sp>
        <p:nvSpPr>
          <p:cNvPr id="56" name="Wow, a golden..."/>
          <p:cNvSpPr txBox="1"/>
          <p:nvPr/>
        </p:nvSpPr>
        <p:spPr>
          <a:xfrm>
            <a:off x="-17940" y="7080023"/>
            <a:ext cx="14532679" cy="1200329"/>
          </a:xfrm>
          <a:prstGeom prst="rect">
            <a:avLst/>
          </a:prstGeom>
          <a:solidFill>
            <a:schemeClr val="tx1">
              <a:alpha val="40000"/>
            </a:schemeClr>
          </a:solidFill>
          <a:effectLst>
            <a:softEdge rad="101600"/>
          </a:effectLst>
        </p:spPr>
        <p:txBody>
          <a:bodyPr wrap="square" rtlCol="0">
            <a:spAutoFit/>
          </a:bodyPr>
          <a:lstStyle/>
          <a:p>
            <a:pPr algn="ctr"/>
            <a:r>
              <a:rPr lang="en-US" sz="7200" dirty="0" smtClean="0">
                <a:solidFill>
                  <a:schemeClr val="bg1"/>
                </a:solidFill>
                <a:effectLst>
                  <a:outerShdw dist="63500" algn="ctr" rotWithShape="0">
                    <a:srgbClr val="C00000"/>
                  </a:outerShdw>
                </a:effectLst>
                <a:latin typeface="Balsamiq Sans" panose="02000603000000000000" pitchFamily="2" charset="0"/>
              </a:rPr>
              <a:t>Wow, a golden apple!</a:t>
            </a:r>
            <a:endParaRPr lang="en-US" sz="7200" dirty="0">
              <a:solidFill>
                <a:schemeClr val="bg1"/>
              </a:solidFill>
              <a:effectLst>
                <a:outerShdw dist="63500" algn="ctr" rotWithShape="0">
                  <a:srgbClr val="C00000"/>
                </a:outerShdw>
              </a:effectLst>
              <a:latin typeface="Balsamiq Sans" panose="02000603000000000000" pitchFamily="2" charset="0"/>
            </a:endParaRPr>
          </a:p>
        </p:txBody>
      </p:sp>
      <p:sp>
        <p:nvSpPr>
          <p:cNvPr id="57" name="But, the bear..."/>
          <p:cNvSpPr txBox="1"/>
          <p:nvPr/>
        </p:nvSpPr>
        <p:spPr>
          <a:xfrm>
            <a:off x="-17940" y="7264689"/>
            <a:ext cx="14532679" cy="1015663"/>
          </a:xfrm>
          <a:prstGeom prst="rect">
            <a:avLst/>
          </a:prstGeom>
          <a:solidFill>
            <a:schemeClr val="tx1">
              <a:alpha val="40000"/>
            </a:schemeClr>
          </a:solidFill>
          <a:effectLst>
            <a:softEdge rad="101600"/>
          </a:effectLst>
        </p:spPr>
        <p:txBody>
          <a:bodyPr wrap="square" rtlCol="0">
            <a:spAutoFit/>
          </a:bodyPr>
          <a:lstStyle/>
          <a:p>
            <a:pPr algn="ctr"/>
            <a:r>
              <a:rPr lang="en-US" sz="6000" dirty="0" smtClean="0">
                <a:solidFill>
                  <a:schemeClr val="bg1"/>
                </a:solidFill>
                <a:effectLst>
                  <a:outerShdw dist="63500" algn="ctr" rotWithShape="0">
                    <a:srgbClr val="C00000"/>
                  </a:outerShdw>
                </a:effectLst>
                <a:latin typeface="Balsamiq Sans" panose="02000603000000000000" pitchFamily="2" charset="0"/>
              </a:rPr>
              <a:t>But, the bear </a:t>
            </a:r>
            <a:r>
              <a:rPr lang="en-US" sz="6000" b="1" i="1" dirty="0" smtClean="0">
                <a:solidFill>
                  <a:schemeClr val="bg1"/>
                </a:solidFill>
                <a:effectLst>
                  <a:outerShdw dist="63500" algn="ctr" rotWithShape="0">
                    <a:srgbClr val="C00000"/>
                  </a:outerShdw>
                </a:effectLst>
                <a:latin typeface="Balsamiq Sans" panose="02000603000000000000" pitchFamily="2" charset="0"/>
              </a:rPr>
              <a:t>doesn’t</a:t>
            </a:r>
            <a:r>
              <a:rPr lang="en-US" sz="6000" dirty="0" smtClean="0">
                <a:solidFill>
                  <a:schemeClr val="bg1"/>
                </a:solidFill>
                <a:effectLst>
                  <a:outerShdw dist="63500" algn="ctr" rotWithShape="0">
                    <a:srgbClr val="C00000"/>
                  </a:outerShdw>
                </a:effectLst>
                <a:latin typeface="Balsamiq Sans" panose="02000603000000000000" pitchFamily="2" charset="0"/>
              </a:rPr>
              <a:t> like worms…</a:t>
            </a:r>
            <a:endParaRPr lang="en-US" sz="6000" dirty="0">
              <a:solidFill>
                <a:schemeClr val="bg1"/>
              </a:solidFill>
              <a:effectLst>
                <a:outerShdw dist="63500" algn="ctr" rotWithShape="0">
                  <a:srgbClr val="C00000"/>
                </a:outerShdw>
              </a:effectLst>
              <a:latin typeface="Balsamiq Sans" panose="02000603000000000000" pitchFamily="2" charset="0"/>
            </a:endParaRPr>
          </a:p>
        </p:txBody>
      </p:sp>
      <p:sp>
        <p:nvSpPr>
          <p:cNvPr id="58" name="If you find..."/>
          <p:cNvSpPr txBox="1"/>
          <p:nvPr/>
        </p:nvSpPr>
        <p:spPr>
          <a:xfrm>
            <a:off x="-17940" y="7080023"/>
            <a:ext cx="14532679" cy="1200329"/>
          </a:xfrm>
          <a:prstGeom prst="rect">
            <a:avLst/>
          </a:prstGeom>
          <a:solidFill>
            <a:schemeClr val="tx1">
              <a:alpha val="40000"/>
            </a:schemeClr>
          </a:solidFill>
          <a:effectLst>
            <a:softEdge rad="101600"/>
          </a:effectLst>
        </p:spPr>
        <p:txBody>
          <a:bodyPr wrap="square" rtlCol="0">
            <a:spAutoFit/>
          </a:bodyPr>
          <a:lstStyle/>
          <a:p>
            <a:pPr algn="ctr"/>
            <a:r>
              <a:rPr lang="en-US" sz="7200" dirty="0" smtClean="0">
                <a:solidFill>
                  <a:schemeClr val="bg1"/>
                </a:solidFill>
                <a:effectLst>
                  <a:outerShdw dist="63500" algn="ctr" rotWithShape="0">
                    <a:srgbClr val="C00000"/>
                  </a:outerShdw>
                </a:effectLst>
                <a:latin typeface="Balsamiq Sans" panose="02000603000000000000" pitchFamily="2" charset="0"/>
              </a:rPr>
              <a:t>If you find a </a:t>
            </a:r>
            <a:r>
              <a:rPr lang="en-US" sz="7200" b="1" i="1" dirty="0" smtClean="0">
                <a:solidFill>
                  <a:schemeClr val="bg1"/>
                </a:solidFill>
                <a:effectLst>
                  <a:outerShdw dist="63500" algn="ctr" rotWithShape="0">
                    <a:srgbClr val="C00000"/>
                  </a:outerShdw>
                </a:effectLst>
                <a:latin typeface="Balsamiq Sans" panose="02000603000000000000" pitchFamily="2" charset="0"/>
              </a:rPr>
              <a:t>bad</a:t>
            </a:r>
            <a:r>
              <a:rPr lang="en-US" sz="7200" dirty="0" smtClean="0">
                <a:solidFill>
                  <a:schemeClr val="bg1"/>
                </a:solidFill>
                <a:effectLst>
                  <a:outerShdw dist="63500" algn="ctr" rotWithShape="0">
                    <a:srgbClr val="C00000"/>
                  </a:outerShdw>
                </a:effectLst>
                <a:latin typeface="Balsamiq Sans" panose="02000603000000000000" pitchFamily="2" charset="0"/>
              </a:rPr>
              <a:t> apple…</a:t>
            </a:r>
            <a:endParaRPr lang="en-US" sz="7200" dirty="0">
              <a:solidFill>
                <a:schemeClr val="bg1"/>
              </a:solidFill>
              <a:effectLst>
                <a:outerShdw dist="63500" algn="ctr" rotWithShape="0">
                  <a:srgbClr val="C00000"/>
                </a:outerShdw>
              </a:effectLst>
              <a:latin typeface="Balsamiq Sans" panose="02000603000000000000" pitchFamily="2" charset="0"/>
            </a:endParaRPr>
          </a:p>
        </p:txBody>
      </p:sp>
      <p:sp>
        <p:nvSpPr>
          <p:cNvPr id="59" name="... you will lose"/>
          <p:cNvSpPr txBox="1"/>
          <p:nvPr/>
        </p:nvSpPr>
        <p:spPr>
          <a:xfrm>
            <a:off x="-17940" y="7080023"/>
            <a:ext cx="14532679" cy="1200329"/>
          </a:xfrm>
          <a:prstGeom prst="rect">
            <a:avLst/>
          </a:prstGeom>
          <a:solidFill>
            <a:schemeClr val="tx1">
              <a:alpha val="40000"/>
            </a:schemeClr>
          </a:solidFill>
          <a:effectLst>
            <a:softEdge rad="101600"/>
          </a:effectLst>
        </p:spPr>
        <p:txBody>
          <a:bodyPr wrap="square" rtlCol="0">
            <a:spAutoFit/>
          </a:bodyPr>
          <a:lstStyle/>
          <a:p>
            <a:pPr algn="ctr"/>
            <a:r>
              <a:rPr lang="en-US" sz="7200" dirty="0" smtClean="0">
                <a:solidFill>
                  <a:schemeClr val="bg1"/>
                </a:solidFill>
                <a:effectLst>
                  <a:outerShdw dist="63500" algn="ctr" rotWithShape="0">
                    <a:srgbClr val="C00000"/>
                  </a:outerShdw>
                </a:effectLst>
                <a:latin typeface="Balsamiq Sans" panose="02000603000000000000" pitchFamily="2" charset="0"/>
              </a:rPr>
              <a:t>... you will </a:t>
            </a:r>
            <a:r>
              <a:rPr lang="en-US" sz="7200" b="1" i="1" dirty="0" smtClean="0">
                <a:solidFill>
                  <a:schemeClr val="bg1"/>
                </a:solidFill>
                <a:effectLst>
                  <a:outerShdw dist="63500" algn="ctr" rotWithShape="0">
                    <a:srgbClr val="C00000"/>
                  </a:outerShdw>
                </a:effectLst>
                <a:latin typeface="Balsamiq Sans" panose="02000603000000000000" pitchFamily="2" charset="0"/>
              </a:rPr>
              <a:t>lose</a:t>
            </a:r>
            <a:r>
              <a:rPr lang="en-US" sz="7200" dirty="0" smtClean="0">
                <a:solidFill>
                  <a:schemeClr val="bg1"/>
                </a:solidFill>
                <a:effectLst>
                  <a:outerShdw dist="63500" algn="ctr" rotWithShape="0">
                    <a:srgbClr val="C00000"/>
                  </a:outerShdw>
                </a:effectLst>
                <a:latin typeface="Balsamiq Sans" panose="02000603000000000000" pitchFamily="2" charset="0"/>
              </a:rPr>
              <a:t> all red apples.</a:t>
            </a:r>
            <a:endParaRPr lang="en-US" sz="7200" dirty="0">
              <a:solidFill>
                <a:schemeClr val="bg1"/>
              </a:solidFill>
              <a:effectLst>
                <a:outerShdw dist="63500" algn="ctr" rotWithShape="0">
                  <a:srgbClr val="C00000"/>
                </a:outerShdw>
              </a:effectLst>
              <a:latin typeface="Balsamiq Sans" panose="02000603000000000000" pitchFamily="2" charset="0"/>
            </a:endParaRPr>
          </a:p>
        </p:txBody>
      </p:sp>
      <p:sp>
        <p:nvSpPr>
          <p:cNvPr id="60" name="You can still..."/>
          <p:cNvSpPr txBox="1"/>
          <p:nvPr/>
        </p:nvSpPr>
        <p:spPr>
          <a:xfrm>
            <a:off x="-17940" y="7264689"/>
            <a:ext cx="14532679" cy="1015663"/>
          </a:xfrm>
          <a:prstGeom prst="rect">
            <a:avLst/>
          </a:prstGeom>
          <a:solidFill>
            <a:schemeClr val="tx1">
              <a:alpha val="40000"/>
            </a:schemeClr>
          </a:solidFill>
          <a:effectLst>
            <a:softEdge rad="101600"/>
          </a:effectLst>
        </p:spPr>
        <p:txBody>
          <a:bodyPr wrap="square" rtlCol="0">
            <a:spAutoFit/>
          </a:bodyPr>
          <a:lstStyle/>
          <a:p>
            <a:pPr algn="ctr"/>
            <a:r>
              <a:rPr lang="en-US" sz="6000" dirty="0" smtClean="0">
                <a:solidFill>
                  <a:schemeClr val="bg1"/>
                </a:solidFill>
                <a:effectLst>
                  <a:outerShdw dist="63500" algn="ctr" rotWithShape="0">
                    <a:srgbClr val="C00000"/>
                  </a:outerShdw>
                </a:effectLst>
                <a:latin typeface="Balsamiq Sans" panose="02000603000000000000" pitchFamily="2" charset="0"/>
              </a:rPr>
              <a:t>You can still keep your golden apple.</a:t>
            </a:r>
            <a:endParaRPr lang="en-US" sz="6000" dirty="0">
              <a:solidFill>
                <a:schemeClr val="bg1"/>
              </a:solidFill>
              <a:effectLst>
                <a:outerShdw dist="63500" algn="ctr" rotWithShape="0">
                  <a:srgbClr val="C00000"/>
                </a:outerShdw>
              </a:effectLst>
              <a:latin typeface="Balsamiq Sans" panose="02000603000000000000" pitchFamily="2" charset="0"/>
            </a:endParaRPr>
          </a:p>
        </p:txBody>
      </p:sp>
      <p:sp>
        <p:nvSpPr>
          <p:cNvPr id="61" name="Remember, you can..."/>
          <p:cNvSpPr txBox="1"/>
          <p:nvPr/>
        </p:nvSpPr>
        <p:spPr>
          <a:xfrm>
            <a:off x="-17940" y="6526026"/>
            <a:ext cx="14532679" cy="1754326"/>
          </a:xfrm>
          <a:prstGeom prst="rect">
            <a:avLst/>
          </a:prstGeom>
          <a:solidFill>
            <a:schemeClr val="tx1">
              <a:alpha val="40000"/>
            </a:schemeClr>
          </a:solidFill>
          <a:effectLst>
            <a:softEdge rad="101600"/>
          </a:effectLst>
        </p:spPr>
        <p:txBody>
          <a:bodyPr wrap="square" rtlCol="0">
            <a:spAutoFit/>
          </a:bodyPr>
          <a:lstStyle/>
          <a:p>
            <a:pPr algn="ctr"/>
            <a:r>
              <a:rPr lang="en-US" sz="5400" dirty="0" smtClean="0">
                <a:solidFill>
                  <a:schemeClr val="bg1"/>
                </a:solidFill>
                <a:effectLst>
                  <a:outerShdw dist="63500" algn="ctr" rotWithShape="0">
                    <a:srgbClr val="C00000"/>
                  </a:outerShdw>
                </a:effectLst>
                <a:latin typeface="Balsamiq Sans" panose="02000603000000000000" pitchFamily="2" charset="0"/>
              </a:rPr>
              <a:t>Remember: you can always </a:t>
            </a:r>
            <a:r>
              <a:rPr lang="en-US" sz="5400" b="1" i="1" dirty="0" smtClean="0">
                <a:solidFill>
                  <a:schemeClr val="bg1"/>
                </a:solidFill>
                <a:effectLst>
                  <a:outerShdw dist="63500" algn="ctr" rotWithShape="0">
                    <a:srgbClr val="C00000"/>
                  </a:outerShdw>
                </a:effectLst>
                <a:latin typeface="Balsamiq Sans" panose="02000603000000000000" pitchFamily="2" charset="0"/>
              </a:rPr>
              <a:t>stop</a:t>
            </a:r>
            <a:r>
              <a:rPr lang="en-US" sz="5400" dirty="0" smtClean="0">
                <a:solidFill>
                  <a:schemeClr val="bg1"/>
                </a:solidFill>
                <a:effectLst>
                  <a:outerShdw dist="63500" algn="ctr" rotWithShape="0">
                    <a:srgbClr val="C00000"/>
                  </a:outerShdw>
                </a:effectLst>
                <a:latin typeface="Balsamiq Sans" panose="02000603000000000000" pitchFamily="2" charset="0"/>
              </a:rPr>
              <a:t> and </a:t>
            </a:r>
            <a:r>
              <a:rPr lang="en-US" sz="5400" b="1" i="1" dirty="0" smtClean="0">
                <a:solidFill>
                  <a:schemeClr val="bg1"/>
                </a:solidFill>
                <a:effectLst>
                  <a:outerShdw dist="63500" algn="ctr" rotWithShape="0">
                    <a:srgbClr val="C00000"/>
                  </a:outerShdw>
                </a:effectLst>
                <a:latin typeface="Balsamiq Sans" panose="02000603000000000000" pitchFamily="2" charset="0"/>
              </a:rPr>
              <a:t>keep</a:t>
            </a:r>
            <a:r>
              <a:rPr lang="en-US" sz="5400" dirty="0" smtClean="0">
                <a:solidFill>
                  <a:schemeClr val="bg1"/>
                </a:solidFill>
                <a:effectLst>
                  <a:outerShdw dist="63500" algn="ctr" rotWithShape="0">
                    <a:srgbClr val="C00000"/>
                  </a:outerShdw>
                </a:effectLst>
                <a:latin typeface="Balsamiq Sans" panose="02000603000000000000" pitchFamily="2" charset="0"/>
              </a:rPr>
              <a:t> your apples.</a:t>
            </a:r>
            <a:endParaRPr lang="en-US" sz="5400" dirty="0">
              <a:solidFill>
                <a:schemeClr val="bg1"/>
              </a:solidFill>
              <a:effectLst>
                <a:outerShdw dist="63500" algn="ctr" rotWithShape="0">
                  <a:srgbClr val="C00000"/>
                </a:outerShdw>
              </a:effectLst>
              <a:latin typeface="Balsamiq Sans" panose="02000603000000000000" pitchFamily="2" charset="0"/>
            </a:endParaRPr>
          </a:p>
        </p:txBody>
      </p:sp>
      <p:sp>
        <p:nvSpPr>
          <p:cNvPr id="62" name="So, choose wisely!"/>
          <p:cNvSpPr txBox="1"/>
          <p:nvPr/>
        </p:nvSpPr>
        <p:spPr>
          <a:xfrm>
            <a:off x="-17940" y="7080023"/>
            <a:ext cx="14532679" cy="1200329"/>
          </a:xfrm>
          <a:prstGeom prst="rect">
            <a:avLst/>
          </a:prstGeom>
          <a:solidFill>
            <a:schemeClr val="tx1">
              <a:alpha val="40000"/>
            </a:schemeClr>
          </a:solidFill>
          <a:effectLst>
            <a:softEdge rad="101600"/>
          </a:effectLst>
        </p:spPr>
        <p:txBody>
          <a:bodyPr wrap="square" rtlCol="0">
            <a:spAutoFit/>
          </a:bodyPr>
          <a:lstStyle/>
          <a:p>
            <a:pPr algn="ctr"/>
            <a:r>
              <a:rPr lang="en-US" sz="7200" dirty="0" smtClean="0">
                <a:solidFill>
                  <a:schemeClr val="bg1"/>
                </a:solidFill>
                <a:effectLst>
                  <a:outerShdw dist="63500" algn="ctr" rotWithShape="0">
                    <a:srgbClr val="C00000"/>
                  </a:outerShdw>
                </a:effectLst>
                <a:latin typeface="Balsamiq Sans" panose="02000603000000000000" pitchFamily="2" charset="0"/>
              </a:rPr>
              <a:t>So, choose wisely!</a:t>
            </a:r>
            <a:endParaRPr lang="en-US" sz="7200" dirty="0">
              <a:solidFill>
                <a:schemeClr val="bg1"/>
              </a:solidFill>
              <a:effectLst>
                <a:outerShdw dist="63500" algn="ctr" rotWithShape="0">
                  <a:srgbClr val="C00000"/>
                </a:outerShdw>
              </a:effectLst>
              <a:latin typeface="Balsamiq Sans" panose="02000603000000000000" pitchFamily="2" charset="0"/>
            </a:endParaRPr>
          </a:p>
        </p:txBody>
      </p:sp>
      <p:sp>
        <p:nvSpPr>
          <p:cNvPr id="75" name="Tree 4 word / sentence"/>
          <p:cNvSpPr/>
          <p:nvPr/>
        </p:nvSpPr>
        <p:spPr>
          <a:xfrm>
            <a:off x="4617494" y="8296533"/>
            <a:ext cx="5290572" cy="3007540"/>
          </a:xfrm>
          <a:prstGeom prst="wedgeEllipseCallout">
            <a:avLst>
              <a:gd name="adj1" fmla="val 47311"/>
              <a:gd name="adj2" fmla="val 56846"/>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5000"/>
              </a:lnSpc>
            </a:pPr>
            <a:r>
              <a:rPr lang="en-US" sz="4800" spc="-150" dirty="0" smtClean="0">
                <a:solidFill>
                  <a:schemeClr val="tx1"/>
                </a:solidFill>
                <a:latin typeface="Balsamiq Sans" panose="02000603000000000000" pitchFamily="2" charset="0"/>
              </a:rPr>
              <a:t>Tree 4 word or sentence.</a:t>
            </a:r>
            <a:endParaRPr lang="en-US" sz="4800" spc="-150" dirty="0">
              <a:solidFill>
                <a:schemeClr val="tx1"/>
              </a:solidFill>
              <a:latin typeface="Balsamiq Sans" panose="02000603000000000000" pitchFamily="2" charset="0"/>
            </a:endParaRPr>
          </a:p>
        </p:txBody>
      </p:sp>
      <p:sp>
        <p:nvSpPr>
          <p:cNvPr id="76" name="Tree 1 word / sentence"/>
          <p:cNvSpPr/>
          <p:nvPr/>
        </p:nvSpPr>
        <p:spPr>
          <a:xfrm>
            <a:off x="-438726" y="8296533"/>
            <a:ext cx="5290572" cy="3007540"/>
          </a:xfrm>
          <a:prstGeom prst="wedgeEllipseCallout">
            <a:avLst>
              <a:gd name="adj1" fmla="val -47878"/>
              <a:gd name="adj2" fmla="val 59450"/>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5000"/>
              </a:lnSpc>
            </a:pPr>
            <a:r>
              <a:rPr lang="en-US" sz="4800" spc="-150" dirty="0" smtClean="0">
                <a:solidFill>
                  <a:schemeClr val="tx1"/>
                </a:solidFill>
                <a:latin typeface="Balsamiq Sans" panose="02000603000000000000" pitchFamily="2" charset="0"/>
              </a:rPr>
              <a:t>Tree 1 word or sentence.</a:t>
            </a:r>
            <a:endParaRPr lang="en-US" sz="4800" spc="-150" dirty="0">
              <a:solidFill>
                <a:schemeClr val="tx1"/>
              </a:solidFill>
              <a:latin typeface="Balsamiq Sans" panose="02000603000000000000" pitchFamily="2" charset="0"/>
            </a:endParaRPr>
          </a:p>
        </p:txBody>
      </p:sp>
      <p:sp>
        <p:nvSpPr>
          <p:cNvPr id="77" name="Tree 3 word / sentence"/>
          <p:cNvSpPr/>
          <p:nvPr/>
        </p:nvSpPr>
        <p:spPr>
          <a:xfrm>
            <a:off x="9673714" y="8296533"/>
            <a:ext cx="5290572" cy="3007540"/>
          </a:xfrm>
          <a:prstGeom prst="wedgeEllipseCallout">
            <a:avLst>
              <a:gd name="adj1" fmla="val 619"/>
              <a:gd name="adj2" fmla="val 59971"/>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5000"/>
              </a:lnSpc>
            </a:pPr>
            <a:r>
              <a:rPr lang="en-US" sz="4800" spc="-150" dirty="0" smtClean="0">
                <a:solidFill>
                  <a:schemeClr val="tx1"/>
                </a:solidFill>
                <a:latin typeface="Balsamiq Sans" panose="02000603000000000000" pitchFamily="2" charset="0"/>
              </a:rPr>
              <a:t>Tree 3 word or sentence.</a:t>
            </a:r>
            <a:endParaRPr lang="en-US" sz="4800" spc="-150" dirty="0">
              <a:solidFill>
                <a:schemeClr val="tx1"/>
              </a:solidFill>
              <a:latin typeface="Balsamiq Sans" panose="02000603000000000000" pitchFamily="2" charset="0"/>
            </a:endParaRPr>
          </a:p>
        </p:txBody>
      </p:sp>
    </p:spTree>
    <p:extLst>
      <p:ext uri="{BB962C8B-B14F-4D97-AF65-F5344CB8AC3E}">
        <p14:creationId xmlns:p14="http://schemas.microsoft.com/office/powerpoint/2010/main" val="4125803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1250" fill="hold"/>
                                        <p:tgtEl>
                                          <p:spTgt spid="40"/>
                                        </p:tgtEl>
                                        <p:attrNameLst>
                                          <p:attrName>ppt_x</p:attrName>
                                        </p:attrNameLst>
                                      </p:cBhvr>
                                      <p:tavLst>
                                        <p:tav tm="0">
                                          <p:val>
                                            <p:strVal val="0-#ppt_w/2"/>
                                          </p:val>
                                        </p:tav>
                                        <p:tav tm="100000">
                                          <p:val>
                                            <p:strVal val="#ppt_x"/>
                                          </p:val>
                                        </p:tav>
                                      </p:tavLst>
                                    </p:anim>
                                    <p:anim calcmode="lin" valueType="num">
                                      <p:cBhvr additive="base">
                                        <p:cTn id="8" dur="1250" fill="hold"/>
                                        <p:tgtEl>
                                          <p:spTgt spid="40"/>
                                        </p:tgtEl>
                                        <p:attrNameLst>
                                          <p:attrName>ppt_y</p:attrName>
                                        </p:attrNameLst>
                                      </p:cBhvr>
                                      <p:tavLst>
                                        <p:tav tm="0">
                                          <p:val>
                                            <p:strVal val="#ppt_y"/>
                                          </p:val>
                                        </p:tav>
                                        <p:tav tm="100000">
                                          <p:val>
                                            <p:strVal val="#ppt_y"/>
                                          </p:val>
                                        </p:tav>
                                      </p:tavLst>
                                    </p:anim>
                                  </p:childTnLst>
                                </p:cTn>
                              </p:par>
                              <p:par>
                                <p:cTn id="9" presetID="1" presetClass="mediacall" presetSubtype="0" fill="hold" nodeType="withEffect">
                                  <p:stCondLst>
                                    <p:cond delay="0"/>
                                  </p:stCondLst>
                                  <p:childTnLst>
                                    <p:cmd type="call" cmd="playFrom(0.0)">
                                      <p:cBhvr>
                                        <p:cTn id="10" dur="1750" fill="hold"/>
                                        <p:tgtEl>
                                          <p:spTgt spid="33"/>
                                        </p:tgtEl>
                                      </p:cBhvr>
                                    </p:cmd>
                                  </p:childTnLst>
                                </p:cTn>
                              </p:par>
                            </p:childTnLst>
                          </p:cTn>
                        </p:par>
                        <p:par>
                          <p:cTn id="11" fill="hold">
                            <p:stCondLst>
                              <p:cond delay="1750"/>
                            </p:stCondLst>
                            <p:childTnLst>
                              <p:par>
                                <p:cTn id="12" presetID="1" presetClass="exit" presetSubtype="0" fill="hold" nodeType="afterEffect">
                                  <p:stCondLst>
                                    <p:cond delay="0"/>
                                  </p:stCondLst>
                                  <p:childTnLst>
                                    <p:set>
                                      <p:cBhvr>
                                        <p:cTn id="13" dur="1" fill="hold">
                                          <p:stCondLst>
                                            <p:cond delay="0"/>
                                          </p:stCondLst>
                                        </p:cTn>
                                        <p:tgtEl>
                                          <p:spTgt spid="40"/>
                                        </p:tgtEl>
                                        <p:attrNameLst>
                                          <p:attrName>style.visibility</p:attrName>
                                        </p:attrNameLst>
                                      </p:cBhvr>
                                      <p:to>
                                        <p:strVal val="hidden"/>
                                      </p:to>
                                    </p:set>
                                  </p:childTnLst>
                                </p:cTn>
                              </p:par>
                              <p:par>
                                <p:cTn id="14" presetID="1" presetClass="entr" presetSubtype="0" fill="hold" nodeType="with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par>
                                <p:cTn id="16" presetID="2" presetClass="entr" presetSubtype="2" fill="hold" grpId="0" nodeType="withEffect">
                                  <p:stCondLst>
                                    <p:cond delay="0"/>
                                  </p:stCondLst>
                                  <p:childTnLst>
                                    <p:set>
                                      <p:cBhvr>
                                        <p:cTn id="17" dur="1" fill="hold">
                                          <p:stCondLst>
                                            <p:cond delay="0"/>
                                          </p:stCondLst>
                                        </p:cTn>
                                        <p:tgtEl>
                                          <p:spTgt spid="44">
                                            <p:txEl>
                                              <p:pRg st="0" end="0"/>
                                            </p:txEl>
                                          </p:spTgt>
                                        </p:tgtEl>
                                        <p:attrNameLst>
                                          <p:attrName>style.visibility</p:attrName>
                                        </p:attrNameLst>
                                      </p:cBhvr>
                                      <p:to>
                                        <p:strVal val="visible"/>
                                      </p:to>
                                    </p:set>
                                    <p:anim calcmode="lin" valueType="num">
                                      <p:cBhvr additive="base">
                                        <p:cTn id="18" dur="1500" fill="hold"/>
                                        <p:tgtEl>
                                          <p:spTgt spid="44">
                                            <p:txEl>
                                              <p:pRg st="0" end="0"/>
                                            </p:txEl>
                                          </p:spTgt>
                                        </p:tgtEl>
                                        <p:attrNameLst>
                                          <p:attrName>ppt_x</p:attrName>
                                        </p:attrNameLst>
                                      </p:cBhvr>
                                      <p:tavLst>
                                        <p:tav tm="0">
                                          <p:val>
                                            <p:strVal val="1+#ppt_w/2"/>
                                          </p:val>
                                        </p:tav>
                                        <p:tav tm="100000">
                                          <p:val>
                                            <p:strVal val="#ppt_x"/>
                                          </p:val>
                                        </p:tav>
                                      </p:tavLst>
                                    </p:anim>
                                    <p:anim calcmode="lin" valueType="num">
                                      <p:cBhvr additive="base">
                                        <p:cTn id="19" dur="1500" fill="hold"/>
                                        <p:tgtEl>
                                          <p:spTgt spid="4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fade">
                                      <p:cBhvr>
                                        <p:cTn id="24" dur="500"/>
                                        <p:tgtEl>
                                          <p:spTgt spid="45"/>
                                        </p:tgtEl>
                                      </p:cBhvr>
                                    </p:animEffect>
                                  </p:childTnLst>
                                </p:cTn>
                              </p:par>
                            </p:childTnLst>
                          </p:cTn>
                        </p:par>
                        <p:par>
                          <p:cTn id="25" fill="hold">
                            <p:stCondLst>
                              <p:cond delay="500"/>
                            </p:stCondLst>
                            <p:childTnLst>
                              <p:par>
                                <p:cTn id="26" presetID="1" presetClass="exit" presetSubtype="0" fill="hold" nodeType="afterEffect">
                                  <p:stCondLst>
                                    <p:cond delay="500"/>
                                  </p:stCondLst>
                                  <p:childTnLst>
                                    <p:set>
                                      <p:cBhvr>
                                        <p:cTn id="27" dur="1" fill="hold">
                                          <p:stCondLst>
                                            <p:cond delay="0"/>
                                          </p:stCondLst>
                                        </p:cTn>
                                        <p:tgtEl>
                                          <p:spTgt spid="41"/>
                                        </p:tgtEl>
                                        <p:attrNameLst>
                                          <p:attrName>style.visibility</p:attrName>
                                        </p:attrNameLst>
                                      </p:cBhvr>
                                      <p:to>
                                        <p:strVal val="hidden"/>
                                      </p:to>
                                    </p:set>
                                  </p:childTnLst>
                                </p:cTn>
                              </p:par>
                              <p:par>
                                <p:cTn id="28" presetID="1" presetClass="entr" presetSubtype="0" fill="hold" nodeType="withEffect">
                                  <p:stCondLst>
                                    <p:cond delay="500"/>
                                  </p:stCondLst>
                                  <p:childTnLst>
                                    <p:set>
                                      <p:cBhvr>
                                        <p:cTn id="29" dur="1" fill="hold">
                                          <p:stCondLst>
                                            <p:cond delay="0"/>
                                          </p:stCondLst>
                                        </p:cTn>
                                        <p:tgtEl>
                                          <p:spTgt spid="42"/>
                                        </p:tgtEl>
                                        <p:attrNameLst>
                                          <p:attrName>style.visibility</p:attrName>
                                        </p:attrNameLst>
                                      </p:cBhvr>
                                      <p:to>
                                        <p:strVal val="visible"/>
                                      </p:to>
                                    </p:set>
                                  </p:childTnLst>
                                </p:cTn>
                              </p:par>
                            </p:childTnLst>
                          </p:cTn>
                        </p:par>
                        <p:par>
                          <p:cTn id="30" fill="hold">
                            <p:stCondLst>
                              <p:cond delay="1000"/>
                            </p:stCondLst>
                            <p:childTnLst>
                              <p:par>
                                <p:cTn id="31" presetID="1" presetClass="mediacall" presetSubtype="0" fill="hold" nodeType="afterEffect">
                                  <p:stCondLst>
                                    <p:cond delay="0"/>
                                  </p:stCondLst>
                                  <p:childTnLst>
                                    <p:cmd type="call" cmd="playFrom(0.0)">
                                      <p:cBhvr>
                                        <p:cTn id="32" dur="1776" fill="hold"/>
                                        <p:tgtEl>
                                          <p:spTgt spid="64"/>
                                        </p:tgtEl>
                                      </p:cBhvr>
                                    </p:cmd>
                                  </p:childTnLst>
                                </p:cTn>
                              </p:par>
                            </p:childTnLst>
                          </p:cTn>
                        </p:par>
                        <p:par>
                          <p:cTn id="33" fill="hold">
                            <p:stCondLst>
                              <p:cond delay="2776"/>
                            </p:stCondLst>
                            <p:childTnLst>
                              <p:par>
                                <p:cTn id="34" presetID="1" presetClass="exit" presetSubtype="0" fill="hold" nodeType="afterEffect">
                                  <p:stCondLst>
                                    <p:cond delay="0"/>
                                  </p:stCondLst>
                                  <p:childTnLst>
                                    <p:set>
                                      <p:cBhvr>
                                        <p:cTn id="35" dur="1" fill="hold">
                                          <p:stCondLst>
                                            <p:cond delay="0"/>
                                          </p:stCondLst>
                                        </p:cTn>
                                        <p:tgtEl>
                                          <p:spTgt spid="42"/>
                                        </p:tgtEl>
                                        <p:attrNameLst>
                                          <p:attrName>style.visibility</p:attrName>
                                        </p:attrNameLst>
                                      </p:cBhvr>
                                      <p:to>
                                        <p:strVal val="hidden"/>
                                      </p:to>
                                    </p:set>
                                  </p:childTnLst>
                                </p:cTn>
                              </p:par>
                              <p:par>
                                <p:cTn id="36" presetID="1" presetClass="entr" presetSubtype="0" fill="hold" nodeType="withEffect">
                                  <p:stCondLst>
                                    <p:cond delay="0"/>
                                  </p:stCondLst>
                                  <p:childTnLst>
                                    <p:set>
                                      <p:cBhvr>
                                        <p:cTn id="37" dur="1" fill="hold">
                                          <p:stCondLst>
                                            <p:cond delay="0"/>
                                          </p:stCondLst>
                                        </p:cTn>
                                        <p:tgtEl>
                                          <p:spTgt spid="41"/>
                                        </p:tgtEl>
                                        <p:attrNameLst>
                                          <p:attrName>style.visibility</p:attrName>
                                        </p:attrNameLst>
                                      </p:cBhvr>
                                      <p:to>
                                        <p:strVal val="visible"/>
                                      </p:to>
                                    </p:set>
                                  </p:childTnLst>
                                </p:cTn>
                              </p:par>
                              <p:par>
                                <p:cTn id="38" presetID="2" presetClass="exit" presetSubtype="2" fill="hold" grpId="1" nodeType="withEffect">
                                  <p:stCondLst>
                                    <p:cond delay="0"/>
                                  </p:stCondLst>
                                  <p:childTnLst>
                                    <p:anim calcmode="lin" valueType="num">
                                      <p:cBhvr additive="base">
                                        <p:cTn id="39" dur="1500"/>
                                        <p:tgtEl>
                                          <p:spTgt spid="44">
                                            <p:txEl>
                                              <p:pRg st="0" end="0"/>
                                            </p:txEl>
                                          </p:spTgt>
                                        </p:tgtEl>
                                        <p:attrNameLst>
                                          <p:attrName>ppt_x</p:attrName>
                                        </p:attrNameLst>
                                      </p:cBhvr>
                                      <p:tavLst>
                                        <p:tav tm="0">
                                          <p:val>
                                            <p:strVal val="ppt_x"/>
                                          </p:val>
                                        </p:tav>
                                        <p:tav tm="100000">
                                          <p:val>
                                            <p:strVal val="1+ppt_w/2"/>
                                          </p:val>
                                        </p:tav>
                                      </p:tavLst>
                                    </p:anim>
                                    <p:anim calcmode="lin" valueType="num">
                                      <p:cBhvr additive="base">
                                        <p:cTn id="40" dur="1500"/>
                                        <p:tgtEl>
                                          <p:spTgt spid="44">
                                            <p:txEl>
                                              <p:pRg st="0" end="0"/>
                                            </p:txEl>
                                          </p:spTgt>
                                        </p:tgtEl>
                                        <p:attrNameLst>
                                          <p:attrName>ppt_y</p:attrName>
                                        </p:attrNameLst>
                                      </p:cBhvr>
                                      <p:tavLst>
                                        <p:tav tm="0">
                                          <p:val>
                                            <p:strVal val="ppt_y"/>
                                          </p:val>
                                        </p:tav>
                                        <p:tav tm="100000">
                                          <p:val>
                                            <p:strVal val="ppt_y"/>
                                          </p:val>
                                        </p:tav>
                                      </p:tavLst>
                                    </p:anim>
                                    <p:set>
                                      <p:cBhvr>
                                        <p:cTn id="41" dur="1" fill="hold">
                                          <p:stCondLst>
                                            <p:cond delay="1499"/>
                                          </p:stCondLst>
                                        </p:cTn>
                                        <p:tgtEl>
                                          <p:spTgt spid="44">
                                            <p:txEl>
                                              <p:pRg st="0" end="0"/>
                                            </p:txEl>
                                          </p:spTgt>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1" presetClass="exit" presetSubtype="0" fill="hold" grpId="1" nodeType="clickEffect">
                                  <p:stCondLst>
                                    <p:cond delay="0"/>
                                  </p:stCondLst>
                                  <p:childTnLst>
                                    <p:set>
                                      <p:cBhvr>
                                        <p:cTn id="45" dur="1" fill="hold">
                                          <p:stCondLst>
                                            <p:cond delay="0"/>
                                          </p:stCondLst>
                                        </p:cTn>
                                        <p:tgtEl>
                                          <p:spTgt spid="45"/>
                                        </p:tgtEl>
                                        <p:attrNameLst>
                                          <p:attrName>style.visibility</p:attrName>
                                        </p:attrNameLst>
                                      </p:cBhvr>
                                      <p:to>
                                        <p:strVal val="hidden"/>
                                      </p:to>
                                    </p:set>
                                  </p:childTnLst>
                                </p:cTn>
                              </p:par>
                              <p:par>
                                <p:cTn id="46" presetID="10" presetClass="entr" presetSubtype="0" fill="hold" grpId="0" nodeType="with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fade">
                                      <p:cBhvr>
                                        <p:cTn id="48" dur="500"/>
                                        <p:tgtEl>
                                          <p:spTgt spid="46"/>
                                        </p:tgtEl>
                                      </p:cBhvr>
                                    </p:animEffec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grpId="1" nodeType="clickEffect">
                                  <p:stCondLst>
                                    <p:cond delay="0"/>
                                  </p:stCondLst>
                                  <p:childTnLst>
                                    <p:set>
                                      <p:cBhvr>
                                        <p:cTn id="52" dur="1" fill="hold">
                                          <p:stCondLst>
                                            <p:cond delay="0"/>
                                          </p:stCondLst>
                                        </p:cTn>
                                        <p:tgtEl>
                                          <p:spTgt spid="46"/>
                                        </p:tgtEl>
                                        <p:attrNameLst>
                                          <p:attrName>style.visibility</p:attrName>
                                        </p:attrNameLst>
                                      </p:cBhvr>
                                      <p:to>
                                        <p:strVal val="hidden"/>
                                      </p:to>
                                    </p:set>
                                  </p:childTnLst>
                                </p:cTn>
                              </p:par>
                              <p:par>
                                <p:cTn id="53" presetID="10" presetClass="entr" presetSubtype="0" fill="hold" grpId="0" nodeType="with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fade">
                                      <p:cBhvr>
                                        <p:cTn id="55" dur="500"/>
                                        <p:tgtEl>
                                          <p:spTgt spid="47"/>
                                        </p:tgtEl>
                                      </p:cBhvr>
                                    </p:animEffect>
                                  </p:childTnLst>
                                </p:cTn>
                              </p:par>
                            </p:childTnLst>
                          </p:cTn>
                        </p:par>
                        <p:par>
                          <p:cTn id="56" fill="hold">
                            <p:stCondLst>
                              <p:cond delay="500"/>
                            </p:stCondLst>
                            <p:childTnLst>
                              <p:par>
                                <p:cTn id="57" presetID="10" presetClass="entr" presetSubtype="0" fill="hold" nodeType="after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fade">
                                      <p:cBhvr>
                                        <p:cTn id="59" dur="500"/>
                                        <p:tgtEl>
                                          <p:spTgt spid="63"/>
                                        </p:tgtEl>
                                      </p:cBhvr>
                                    </p:animEffect>
                                  </p:childTnLst>
                                </p:cTn>
                              </p:par>
                            </p:childTnLst>
                          </p:cTn>
                        </p:par>
                        <p:par>
                          <p:cTn id="60" fill="hold">
                            <p:stCondLst>
                              <p:cond delay="1000"/>
                            </p:stCondLst>
                            <p:childTnLst>
                              <p:par>
                                <p:cTn id="61" presetID="42" presetClass="path" presetSubtype="0" repeatCount="indefinite" accel="50000" decel="50000" autoRev="1" fill="hold" nodeType="afterEffect">
                                  <p:stCondLst>
                                    <p:cond delay="0"/>
                                  </p:stCondLst>
                                  <p:endCondLst>
                                    <p:cond evt="onNext" delay="0">
                                      <p:tgtEl>
                                        <p:sldTgt/>
                                      </p:tgtEl>
                                    </p:cond>
                                  </p:endCondLst>
                                  <p:childTnLst>
                                    <p:animMotion origin="layout" path="M -1.94444E-6 -0.00135 L -1.94444E-6 0.05884 " pathEditMode="relative" rAng="0" ptsTypes="AA">
                                      <p:cBhvr>
                                        <p:cTn id="62" dur="1500" fill="hold"/>
                                        <p:tgtEl>
                                          <p:spTgt spid="63"/>
                                        </p:tgtEl>
                                        <p:attrNameLst>
                                          <p:attrName>ppt_x</p:attrName>
                                          <p:attrName>ppt_y</p:attrName>
                                        </p:attrNameLst>
                                      </p:cBhvr>
                                      <p:rCtr x="0" y="3009"/>
                                    </p:animMotion>
                                  </p:childTnLst>
                                </p:cTn>
                              </p:par>
                            </p:childTnLst>
                          </p:cTn>
                        </p:par>
                      </p:childTnLst>
                    </p:cTn>
                  </p:par>
                  <p:par>
                    <p:cTn id="63" fill="hold">
                      <p:stCondLst>
                        <p:cond delay="indefinite"/>
                      </p:stCondLst>
                      <p:childTnLst>
                        <p:par>
                          <p:cTn id="64" fill="hold">
                            <p:stCondLst>
                              <p:cond delay="0"/>
                            </p:stCondLst>
                            <p:childTnLst>
                              <p:par>
                                <p:cTn id="65" presetID="1" presetClass="exit" presetSubtype="0" fill="hold" grpId="1" nodeType="clickEffect">
                                  <p:stCondLst>
                                    <p:cond delay="0"/>
                                  </p:stCondLst>
                                  <p:childTnLst>
                                    <p:set>
                                      <p:cBhvr>
                                        <p:cTn id="66" dur="1" fill="hold">
                                          <p:stCondLst>
                                            <p:cond delay="0"/>
                                          </p:stCondLst>
                                        </p:cTn>
                                        <p:tgtEl>
                                          <p:spTgt spid="47"/>
                                        </p:tgtEl>
                                        <p:attrNameLst>
                                          <p:attrName>style.visibility</p:attrName>
                                        </p:attrNameLst>
                                      </p:cBhvr>
                                      <p:to>
                                        <p:strVal val="hidden"/>
                                      </p:to>
                                    </p:set>
                                  </p:childTnLst>
                                </p:cTn>
                              </p:par>
                              <p:par>
                                <p:cTn id="67" presetID="10" presetClass="exit" presetSubtype="0" fill="hold" nodeType="withEffect">
                                  <p:stCondLst>
                                    <p:cond delay="0"/>
                                  </p:stCondLst>
                                  <p:childTnLst>
                                    <p:animEffect transition="out" filter="fade">
                                      <p:cBhvr>
                                        <p:cTn id="68" dur="500"/>
                                        <p:tgtEl>
                                          <p:spTgt spid="63"/>
                                        </p:tgtEl>
                                      </p:cBhvr>
                                    </p:animEffect>
                                    <p:set>
                                      <p:cBhvr>
                                        <p:cTn id="69" dur="1" fill="hold">
                                          <p:stCondLst>
                                            <p:cond delay="499"/>
                                          </p:stCondLst>
                                        </p:cTn>
                                        <p:tgtEl>
                                          <p:spTgt spid="63"/>
                                        </p:tgtEl>
                                        <p:attrNameLst>
                                          <p:attrName>style.visibility</p:attrName>
                                        </p:attrNameLst>
                                      </p:cBhvr>
                                      <p:to>
                                        <p:strVal val="hidden"/>
                                      </p:to>
                                    </p:set>
                                  </p:childTnLst>
                                </p:cTn>
                              </p:par>
                              <p:par>
                                <p:cTn id="70" presetID="10" presetClass="entr" presetSubtype="0" fill="hold" grpId="0" nodeType="withEffect">
                                  <p:stCondLst>
                                    <p:cond delay="0"/>
                                  </p:stCondLst>
                                  <p:childTnLst>
                                    <p:set>
                                      <p:cBhvr>
                                        <p:cTn id="71" dur="1" fill="hold">
                                          <p:stCondLst>
                                            <p:cond delay="0"/>
                                          </p:stCondLst>
                                        </p:cTn>
                                        <p:tgtEl>
                                          <p:spTgt spid="50"/>
                                        </p:tgtEl>
                                        <p:attrNameLst>
                                          <p:attrName>style.visibility</p:attrName>
                                        </p:attrNameLst>
                                      </p:cBhvr>
                                      <p:to>
                                        <p:strVal val="visible"/>
                                      </p:to>
                                    </p:set>
                                    <p:animEffect transition="in" filter="fade">
                                      <p:cBhvr>
                                        <p:cTn id="72" dur="500"/>
                                        <p:tgtEl>
                                          <p:spTgt spid="50"/>
                                        </p:tgtEl>
                                      </p:cBhvr>
                                    </p:animEffect>
                                  </p:childTnLst>
                                </p:cTn>
                              </p:par>
                            </p:childTnLst>
                          </p:cTn>
                        </p:par>
                      </p:childTnLst>
                    </p:cTn>
                  </p:par>
                  <p:par>
                    <p:cTn id="73" fill="hold">
                      <p:stCondLst>
                        <p:cond delay="indefinite"/>
                      </p:stCondLst>
                      <p:childTnLst>
                        <p:par>
                          <p:cTn id="74" fill="hold">
                            <p:stCondLst>
                              <p:cond delay="0"/>
                            </p:stCondLst>
                            <p:childTnLst>
                              <p:par>
                                <p:cTn id="75" presetID="1" presetClass="exit" presetSubtype="0" fill="hold" grpId="1" nodeType="clickEffect">
                                  <p:stCondLst>
                                    <p:cond delay="0"/>
                                  </p:stCondLst>
                                  <p:childTnLst>
                                    <p:set>
                                      <p:cBhvr>
                                        <p:cTn id="76" dur="1" fill="hold">
                                          <p:stCondLst>
                                            <p:cond delay="0"/>
                                          </p:stCondLst>
                                        </p:cTn>
                                        <p:tgtEl>
                                          <p:spTgt spid="50"/>
                                        </p:tgtEl>
                                        <p:attrNameLst>
                                          <p:attrName>style.visibility</p:attrName>
                                        </p:attrNameLst>
                                      </p:cBhvr>
                                      <p:to>
                                        <p:strVal val="hidden"/>
                                      </p:to>
                                    </p:set>
                                  </p:childTnLst>
                                </p:cTn>
                              </p:par>
                              <p:par>
                                <p:cTn id="77" presetID="64" presetClass="path" presetSubtype="0" accel="50000" decel="50000" fill="hold" grpId="0" nodeType="withEffect">
                                  <p:stCondLst>
                                    <p:cond delay="0"/>
                                  </p:stCondLst>
                                  <p:childTnLst>
                                    <p:animMotion origin="layout" path="M 3.57639E-6 6.79012E-7 L 3.57639E-6 -0.36728 " pathEditMode="relative" rAng="0" ptsTypes="AA">
                                      <p:cBhvr>
                                        <p:cTn id="78" dur="1000" fill="hold"/>
                                        <p:tgtEl>
                                          <p:spTgt spid="75"/>
                                        </p:tgtEl>
                                        <p:attrNameLst>
                                          <p:attrName>ppt_x</p:attrName>
                                          <p:attrName>ppt_y</p:attrName>
                                        </p:attrNameLst>
                                      </p:cBhvr>
                                      <p:rCtr x="0" y="-18364"/>
                                    </p:animMotion>
                                  </p:childTnLst>
                                </p:cTn>
                              </p:par>
                            </p:childTnLst>
                          </p:cTn>
                        </p:par>
                      </p:childTnLst>
                    </p:cTn>
                  </p:par>
                  <p:par>
                    <p:cTn id="79" fill="hold">
                      <p:stCondLst>
                        <p:cond delay="indefinite"/>
                      </p:stCondLst>
                      <p:childTnLst>
                        <p:par>
                          <p:cTn id="80" fill="hold">
                            <p:stCondLst>
                              <p:cond delay="0"/>
                            </p:stCondLst>
                            <p:childTnLst>
                              <p:par>
                                <p:cTn id="81" presetID="2" presetClass="exit" presetSubtype="4" fill="hold" grpId="1" nodeType="clickEffect">
                                  <p:stCondLst>
                                    <p:cond delay="0"/>
                                  </p:stCondLst>
                                  <p:childTnLst>
                                    <p:anim calcmode="lin" valueType="num">
                                      <p:cBhvr additive="base">
                                        <p:cTn id="82" dur="500"/>
                                        <p:tgtEl>
                                          <p:spTgt spid="75"/>
                                        </p:tgtEl>
                                        <p:attrNameLst>
                                          <p:attrName>ppt_x</p:attrName>
                                        </p:attrNameLst>
                                      </p:cBhvr>
                                      <p:tavLst>
                                        <p:tav tm="0">
                                          <p:val>
                                            <p:strVal val="ppt_x"/>
                                          </p:val>
                                        </p:tav>
                                        <p:tav tm="100000">
                                          <p:val>
                                            <p:strVal val="ppt_x"/>
                                          </p:val>
                                        </p:tav>
                                      </p:tavLst>
                                    </p:anim>
                                    <p:anim calcmode="lin" valueType="num">
                                      <p:cBhvr additive="base">
                                        <p:cTn id="83" dur="500"/>
                                        <p:tgtEl>
                                          <p:spTgt spid="75"/>
                                        </p:tgtEl>
                                        <p:attrNameLst>
                                          <p:attrName>ppt_y</p:attrName>
                                        </p:attrNameLst>
                                      </p:cBhvr>
                                      <p:tavLst>
                                        <p:tav tm="0">
                                          <p:val>
                                            <p:strVal val="ppt_y"/>
                                          </p:val>
                                        </p:tav>
                                        <p:tav tm="100000">
                                          <p:val>
                                            <p:strVal val="1+ppt_h/2"/>
                                          </p:val>
                                        </p:tav>
                                      </p:tavLst>
                                    </p:anim>
                                    <p:set>
                                      <p:cBhvr>
                                        <p:cTn id="84" dur="1" fill="hold">
                                          <p:stCondLst>
                                            <p:cond delay="499"/>
                                          </p:stCondLst>
                                        </p:cTn>
                                        <p:tgtEl>
                                          <p:spTgt spid="75"/>
                                        </p:tgtEl>
                                        <p:attrNameLst>
                                          <p:attrName>style.visibility</p:attrName>
                                        </p:attrNameLst>
                                      </p:cBhvr>
                                      <p:to>
                                        <p:strVal val="hidden"/>
                                      </p:to>
                                    </p:set>
                                  </p:childTnLst>
                                </p:cTn>
                              </p:par>
                              <p:par>
                                <p:cTn id="85" presetID="10" presetClass="exit" presetSubtype="0" fill="hold" grpId="0" nodeType="withEffect">
                                  <p:stCondLst>
                                    <p:cond delay="0"/>
                                  </p:stCondLst>
                                  <p:childTnLst>
                                    <p:animEffect transition="out" filter="fade">
                                      <p:cBhvr>
                                        <p:cTn id="86" dur="500"/>
                                        <p:tgtEl>
                                          <p:spTgt spid="72"/>
                                        </p:tgtEl>
                                      </p:cBhvr>
                                    </p:animEffect>
                                    <p:set>
                                      <p:cBhvr>
                                        <p:cTn id="87" dur="1" fill="hold">
                                          <p:stCondLst>
                                            <p:cond delay="499"/>
                                          </p:stCondLst>
                                        </p:cTn>
                                        <p:tgtEl>
                                          <p:spTgt spid="72"/>
                                        </p:tgtEl>
                                        <p:attrNameLst>
                                          <p:attrName>style.visibility</p:attrName>
                                        </p:attrNameLst>
                                      </p:cBhvr>
                                      <p:to>
                                        <p:strVal val="hidden"/>
                                      </p:to>
                                    </p:set>
                                  </p:childTnLst>
                                </p:cTn>
                              </p:par>
                              <p:par>
                                <p:cTn id="88" presetID="10" presetClass="exit" presetSubtype="0" fill="hold" nodeType="withEffect">
                                  <p:stCondLst>
                                    <p:cond delay="0"/>
                                  </p:stCondLst>
                                  <p:childTnLst>
                                    <p:animEffect transition="out" filter="fade">
                                      <p:cBhvr>
                                        <p:cTn id="89" dur="500"/>
                                        <p:tgtEl>
                                          <p:spTgt spid="95"/>
                                        </p:tgtEl>
                                      </p:cBhvr>
                                    </p:animEffect>
                                    <p:set>
                                      <p:cBhvr>
                                        <p:cTn id="90" dur="1" fill="hold">
                                          <p:stCondLst>
                                            <p:cond delay="499"/>
                                          </p:stCondLst>
                                        </p:cTn>
                                        <p:tgtEl>
                                          <p:spTgt spid="95"/>
                                        </p:tgtEl>
                                        <p:attrNameLst>
                                          <p:attrName>style.visibility</p:attrName>
                                        </p:attrNameLst>
                                      </p:cBhvr>
                                      <p:to>
                                        <p:strVal val="hidden"/>
                                      </p:to>
                                    </p:set>
                                  </p:childTnLst>
                                </p:cTn>
                              </p:par>
                              <p:par>
                                <p:cTn id="91" presetID="10" presetClass="exit" presetSubtype="0" fill="hold" nodeType="withEffect">
                                  <p:stCondLst>
                                    <p:cond delay="0"/>
                                  </p:stCondLst>
                                  <p:childTnLst>
                                    <p:animEffect transition="out" filter="fade">
                                      <p:cBhvr>
                                        <p:cTn id="92" dur="500"/>
                                        <p:tgtEl>
                                          <p:spTgt spid="94"/>
                                        </p:tgtEl>
                                      </p:cBhvr>
                                    </p:animEffect>
                                    <p:set>
                                      <p:cBhvr>
                                        <p:cTn id="93" dur="1" fill="hold">
                                          <p:stCondLst>
                                            <p:cond delay="499"/>
                                          </p:stCondLst>
                                        </p:cTn>
                                        <p:tgtEl>
                                          <p:spTgt spid="94"/>
                                        </p:tgtEl>
                                        <p:attrNameLst>
                                          <p:attrName>style.visibility</p:attrName>
                                        </p:attrNameLst>
                                      </p:cBhvr>
                                      <p:to>
                                        <p:strVal val="hidden"/>
                                      </p:to>
                                    </p:set>
                                  </p:childTnLst>
                                </p:cTn>
                              </p:par>
                            </p:childTnLst>
                          </p:cTn>
                        </p:par>
                        <p:par>
                          <p:cTn id="94" fill="hold">
                            <p:stCondLst>
                              <p:cond delay="500"/>
                            </p:stCondLst>
                            <p:childTnLst>
                              <p:par>
                                <p:cTn id="95" presetID="1" presetClass="exit" presetSubtype="0" fill="hold" nodeType="afterEffect">
                                  <p:stCondLst>
                                    <p:cond delay="0"/>
                                  </p:stCondLst>
                                  <p:childTnLst>
                                    <p:set>
                                      <p:cBhvr>
                                        <p:cTn id="96" dur="1" fill="hold">
                                          <p:stCondLst>
                                            <p:cond delay="0"/>
                                          </p:stCondLst>
                                        </p:cTn>
                                        <p:tgtEl>
                                          <p:spTgt spid="41"/>
                                        </p:tgtEl>
                                        <p:attrNameLst>
                                          <p:attrName>style.visibility</p:attrName>
                                        </p:attrNameLst>
                                      </p:cBhvr>
                                      <p:to>
                                        <p:strVal val="hidden"/>
                                      </p:to>
                                    </p:set>
                                  </p:childTnLst>
                                </p:cTn>
                              </p:par>
                              <p:par>
                                <p:cTn id="97" presetID="1" presetClass="entr" presetSubtype="0" fill="hold" nodeType="withEffect">
                                  <p:stCondLst>
                                    <p:cond delay="0"/>
                                  </p:stCondLst>
                                  <p:childTnLst>
                                    <p:set>
                                      <p:cBhvr>
                                        <p:cTn id="98" dur="1" fill="hold">
                                          <p:stCondLst>
                                            <p:cond delay="0"/>
                                          </p:stCondLst>
                                        </p:cTn>
                                        <p:tgtEl>
                                          <p:spTgt spid="42"/>
                                        </p:tgtEl>
                                        <p:attrNameLst>
                                          <p:attrName>style.visibility</p:attrName>
                                        </p:attrNameLst>
                                      </p:cBhvr>
                                      <p:to>
                                        <p:strVal val="visible"/>
                                      </p:to>
                                    </p:set>
                                  </p:childTnLst>
                                </p:cTn>
                              </p:par>
                              <p:par>
                                <p:cTn id="99" presetID="1" presetClass="mediacall" presetSubtype="0" fill="hold" nodeType="withEffect">
                                  <p:stCondLst>
                                    <p:cond delay="0"/>
                                  </p:stCondLst>
                                  <p:childTnLst>
                                    <p:cmd type="call" cmd="playFrom(0.0)">
                                      <p:cBhvr>
                                        <p:cTn id="100" dur="1776" fill="hold"/>
                                        <p:tgtEl>
                                          <p:spTgt spid="64"/>
                                        </p:tgtEl>
                                      </p:cBhvr>
                                    </p:cmd>
                                  </p:childTnLst>
                                </p:cTn>
                              </p:par>
                              <p:par>
                                <p:cTn id="101" presetID="42" presetClass="path" presetSubtype="0" accel="50000" decel="50000" fill="hold" nodeType="withEffect">
                                  <p:stCondLst>
                                    <p:cond delay="1000"/>
                                  </p:stCondLst>
                                  <p:childTnLst>
                                    <p:animMotion origin="layout" path="M -0.00022 -0.00019 L 0.00488 0.29109 " pathEditMode="relative" rAng="0" ptsTypes="AA">
                                      <p:cBhvr>
                                        <p:cTn id="102" dur="500" fill="hold"/>
                                        <p:tgtEl>
                                          <p:spTgt spid="49"/>
                                        </p:tgtEl>
                                        <p:attrNameLst>
                                          <p:attrName>ppt_x</p:attrName>
                                          <p:attrName>ppt_y</p:attrName>
                                        </p:attrNameLst>
                                      </p:cBhvr>
                                      <p:rCtr x="250" y="14564"/>
                                    </p:animMotion>
                                  </p:childTnLst>
                                </p:cTn>
                              </p:par>
                              <p:par>
                                <p:cTn id="103" presetID="6" presetClass="emph" presetSubtype="0" fill="hold" nodeType="withEffect">
                                  <p:stCondLst>
                                    <p:cond delay="1000"/>
                                  </p:stCondLst>
                                  <p:childTnLst>
                                    <p:animScale>
                                      <p:cBhvr>
                                        <p:cTn id="104" dur="300" fill="hold"/>
                                        <p:tgtEl>
                                          <p:spTgt spid="49"/>
                                        </p:tgtEl>
                                      </p:cBhvr>
                                      <p:by x="50000" y="50000"/>
                                    </p:animScale>
                                  </p:childTnLst>
                                </p:cTn>
                              </p:par>
                              <p:par>
                                <p:cTn id="105" presetID="1" presetClass="mediacall" presetSubtype="0" fill="hold" nodeType="withEffect">
                                  <p:stCondLst>
                                    <p:cond delay="1500"/>
                                  </p:stCondLst>
                                  <p:childTnLst>
                                    <p:cmd type="call" cmd="playFrom(0.0)">
                                      <p:cBhvr>
                                        <p:cTn id="106" dur="1200" fill="hold"/>
                                        <p:tgtEl>
                                          <p:spTgt spid="15"/>
                                        </p:tgtEl>
                                      </p:cBhvr>
                                    </p:cmd>
                                  </p:childTnLst>
                                </p:cTn>
                              </p:par>
                              <p:par>
                                <p:cTn id="107" presetID="42" presetClass="path" presetSubtype="0" accel="50000" decel="50000" fill="hold" nodeType="withEffect">
                                  <p:stCondLst>
                                    <p:cond delay="1500"/>
                                  </p:stCondLst>
                                  <p:childTnLst>
                                    <p:animMotion origin="layout" path="M 0.00489 0.29109 L -0.09798 0.28993 " pathEditMode="relative" rAng="0" ptsTypes="AA">
                                      <p:cBhvr>
                                        <p:cTn id="108" dur="500" fill="hold"/>
                                        <p:tgtEl>
                                          <p:spTgt spid="49"/>
                                        </p:tgtEl>
                                        <p:attrNameLst>
                                          <p:attrName>ppt_x</p:attrName>
                                          <p:attrName>ppt_y</p:attrName>
                                        </p:attrNameLst>
                                      </p:cBhvr>
                                      <p:rCtr x="-5143" y="-58"/>
                                    </p:animMotion>
                                  </p:childTnLst>
                                </p:cTn>
                              </p:par>
                              <p:par>
                                <p:cTn id="109" presetID="8" presetClass="emph" presetSubtype="0" fill="hold" nodeType="withEffect">
                                  <p:stCondLst>
                                    <p:cond delay="1500"/>
                                  </p:stCondLst>
                                  <p:childTnLst>
                                    <p:animRot by="-21600000">
                                      <p:cBhvr>
                                        <p:cTn id="110" dur="500" fill="hold"/>
                                        <p:tgtEl>
                                          <p:spTgt spid="49"/>
                                        </p:tgtEl>
                                        <p:attrNameLst>
                                          <p:attrName>r</p:attrName>
                                        </p:attrNameLst>
                                      </p:cBhvr>
                                    </p:animRot>
                                  </p:childTnLst>
                                </p:cTn>
                              </p:par>
                            </p:childTnLst>
                          </p:cTn>
                        </p:par>
                        <p:par>
                          <p:cTn id="111" fill="hold">
                            <p:stCondLst>
                              <p:cond delay="3200"/>
                            </p:stCondLst>
                            <p:childTnLst>
                              <p:par>
                                <p:cTn id="112" presetID="10" presetClass="entr" presetSubtype="0" fill="hold" grpId="0" nodeType="afterEffect">
                                  <p:stCondLst>
                                    <p:cond delay="0"/>
                                  </p:stCondLst>
                                  <p:childTnLst>
                                    <p:set>
                                      <p:cBhvr>
                                        <p:cTn id="113" dur="1" fill="hold">
                                          <p:stCondLst>
                                            <p:cond delay="0"/>
                                          </p:stCondLst>
                                        </p:cTn>
                                        <p:tgtEl>
                                          <p:spTgt spid="52"/>
                                        </p:tgtEl>
                                        <p:attrNameLst>
                                          <p:attrName>style.visibility</p:attrName>
                                        </p:attrNameLst>
                                      </p:cBhvr>
                                      <p:to>
                                        <p:strVal val="visible"/>
                                      </p:to>
                                    </p:set>
                                    <p:animEffect transition="in" filter="fade">
                                      <p:cBhvr>
                                        <p:cTn id="114" dur="500"/>
                                        <p:tgtEl>
                                          <p:spTgt spid="52"/>
                                        </p:tgtEl>
                                      </p:cBhvr>
                                    </p:animEffect>
                                  </p:childTnLst>
                                </p:cTn>
                              </p:par>
                            </p:childTnLst>
                          </p:cTn>
                        </p:par>
                      </p:childTnLst>
                    </p:cTn>
                  </p:par>
                  <p:par>
                    <p:cTn id="115" fill="hold">
                      <p:stCondLst>
                        <p:cond delay="indefinite"/>
                      </p:stCondLst>
                      <p:childTnLst>
                        <p:par>
                          <p:cTn id="116" fill="hold">
                            <p:stCondLst>
                              <p:cond delay="0"/>
                            </p:stCondLst>
                            <p:childTnLst>
                              <p:par>
                                <p:cTn id="117" presetID="1" presetClass="exit" presetSubtype="0" fill="hold" grpId="1" nodeType="clickEffect">
                                  <p:stCondLst>
                                    <p:cond delay="0"/>
                                  </p:stCondLst>
                                  <p:childTnLst>
                                    <p:set>
                                      <p:cBhvr>
                                        <p:cTn id="118" dur="1" fill="hold">
                                          <p:stCondLst>
                                            <p:cond delay="0"/>
                                          </p:stCondLst>
                                        </p:cTn>
                                        <p:tgtEl>
                                          <p:spTgt spid="52"/>
                                        </p:tgtEl>
                                        <p:attrNameLst>
                                          <p:attrName>style.visibility</p:attrName>
                                        </p:attrNameLst>
                                      </p:cBhvr>
                                      <p:to>
                                        <p:strVal val="hidden"/>
                                      </p:to>
                                    </p:set>
                                  </p:childTnLst>
                                </p:cTn>
                              </p:par>
                              <p:par>
                                <p:cTn id="119" presetID="10" presetClass="entr" presetSubtype="0" fill="hold" grpId="0" nodeType="withEffect">
                                  <p:stCondLst>
                                    <p:cond delay="0"/>
                                  </p:stCondLst>
                                  <p:childTnLst>
                                    <p:set>
                                      <p:cBhvr>
                                        <p:cTn id="120" dur="1" fill="hold">
                                          <p:stCondLst>
                                            <p:cond delay="0"/>
                                          </p:stCondLst>
                                        </p:cTn>
                                        <p:tgtEl>
                                          <p:spTgt spid="53"/>
                                        </p:tgtEl>
                                        <p:attrNameLst>
                                          <p:attrName>style.visibility</p:attrName>
                                        </p:attrNameLst>
                                      </p:cBhvr>
                                      <p:to>
                                        <p:strVal val="visible"/>
                                      </p:to>
                                    </p:set>
                                    <p:animEffect transition="in" filter="fade">
                                      <p:cBhvr>
                                        <p:cTn id="121" dur="500"/>
                                        <p:tgtEl>
                                          <p:spTgt spid="53"/>
                                        </p:tgtEl>
                                      </p:cBhvr>
                                    </p:animEffect>
                                  </p:childTnLst>
                                </p:cTn>
                              </p:par>
                            </p:childTnLst>
                          </p:cTn>
                        </p:par>
                      </p:childTnLst>
                    </p:cTn>
                  </p:par>
                  <p:par>
                    <p:cTn id="122" fill="hold">
                      <p:stCondLst>
                        <p:cond delay="indefinite"/>
                      </p:stCondLst>
                      <p:childTnLst>
                        <p:par>
                          <p:cTn id="123" fill="hold">
                            <p:stCondLst>
                              <p:cond delay="0"/>
                            </p:stCondLst>
                            <p:childTnLst>
                              <p:par>
                                <p:cTn id="124" presetID="1" presetClass="exit" presetSubtype="0" fill="hold" grpId="1" nodeType="clickEffect">
                                  <p:stCondLst>
                                    <p:cond delay="0"/>
                                  </p:stCondLst>
                                  <p:childTnLst>
                                    <p:set>
                                      <p:cBhvr>
                                        <p:cTn id="125" dur="1" fill="hold">
                                          <p:stCondLst>
                                            <p:cond delay="0"/>
                                          </p:stCondLst>
                                        </p:cTn>
                                        <p:tgtEl>
                                          <p:spTgt spid="53"/>
                                        </p:tgtEl>
                                        <p:attrNameLst>
                                          <p:attrName>style.visibility</p:attrName>
                                        </p:attrNameLst>
                                      </p:cBhvr>
                                      <p:to>
                                        <p:strVal val="hidden"/>
                                      </p:to>
                                    </p:set>
                                  </p:childTnLst>
                                </p:cTn>
                              </p:par>
                              <p:par>
                                <p:cTn id="126" presetID="10" presetClass="entr" presetSubtype="0" fill="hold" grpId="0" nodeType="withEffect">
                                  <p:stCondLst>
                                    <p:cond delay="0"/>
                                  </p:stCondLst>
                                  <p:childTnLst>
                                    <p:set>
                                      <p:cBhvr>
                                        <p:cTn id="127" dur="1" fill="hold">
                                          <p:stCondLst>
                                            <p:cond delay="0"/>
                                          </p:stCondLst>
                                        </p:cTn>
                                        <p:tgtEl>
                                          <p:spTgt spid="54"/>
                                        </p:tgtEl>
                                        <p:attrNameLst>
                                          <p:attrName>style.visibility</p:attrName>
                                        </p:attrNameLst>
                                      </p:cBhvr>
                                      <p:to>
                                        <p:strVal val="visible"/>
                                      </p:to>
                                    </p:set>
                                    <p:animEffect transition="in" filter="fade">
                                      <p:cBhvr>
                                        <p:cTn id="128" dur="500"/>
                                        <p:tgtEl>
                                          <p:spTgt spid="54"/>
                                        </p:tgtEl>
                                      </p:cBhvr>
                                    </p:animEffect>
                                  </p:childTnLst>
                                </p:cTn>
                              </p:par>
                            </p:childTnLst>
                          </p:cTn>
                        </p:par>
                      </p:childTnLst>
                    </p:cTn>
                  </p:par>
                  <p:par>
                    <p:cTn id="129" fill="hold">
                      <p:stCondLst>
                        <p:cond delay="indefinite"/>
                      </p:stCondLst>
                      <p:childTnLst>
                        <p:par>
                          <p:cTn id="130" fill="hold">
                            <p:stCondLst>
                              <p:cond delay="0"/>
                            </p:stCondLst>
                            <p:childTnLst>
                              <p:par>
                                <p:cTn id="131" presetID="1" presetClass="exit" presetSubtype="0" fill="hold" grpId="1" nodeType="clickEffect">
                                  <p:stCondLst>
                                    <p:cond delay="0"/>
                                  </p:stCondLst>
                                  <p:childTnLst>
                                    <p:set>
                                      <p:cBhvr>
                                        <p:cTn id="132" dur="1" fill="hold">
                                          <p:stCondLst>
                                            <p:cond delay="0"/>
                                          </p:stCondLst>
                                        </p:cTn>
                                        <p:tgtEl>
                                          <p:spTgt spid="54"/>
                                        </p:tgtEl>
                                        <p:attrNameLst>
                                          <p:attrName>style.visibility</p:attrName>
                                        </p:attrNameLst>
                                      </p:cBhvr>
                                      <p:to>
                                        <p:strVal val="hidden"/>
                                      </p:to>
                                    </p:set>
                                  </p:childTnLst>
                                </p:cTn>
                              </p:par>
                              <p:par>
                                <p:cTn id="133" presetID="10" presetClass="entr" presetSubtype="0" fill="hold" grpId="0" nodeType="withEffect">
                                  <p:stCondLst>
                                    <p:cond delay="0"/>
                                  </p:stCondLst>
                                  <p:childTnLst>
                                    <p:set>
                                      <p:cBhvr>
                                        <p:cTn id="134" dur="1" fill="hold">
                                          <p:stCondLst>
                                            <p:cond delay="0"/>
                                          </p:stCondLst>
                                        </p:cTn>
                                        <p:tgtEl>
                                          <p:spTgt spid="55"/>
                                        </p:tgtEl>
                                        <p:attrNameLst>
                                          <p:attrName>style.visibility</p:attrName>
                                        </p:attrNameLst>
                                      </p:cBhvr>
                                      <p:to>
                                        <p:strVal val="visible"/>
                                      </p:to>
                                    </p:set>
                                    <p:animEffect transition="in" filter="fade">
                                      <p:cBhvr>
                                        <p:cTn id="135" dur="500"/>
                                        <p:tgtEl>
                                          <p:spTgt spid="55"/>
                                        </p:tgtEl>
                                      </p:cBhvr>
                                    </p:animEffect>
                                  </p:childTnLst>
                                </p:cTn>
                              </p:par>
                            </p:childTnLst>
                          </p:cTn>
                        </p:par>
                      </p:childTnLst>
                    </p:cTn>
                  </p:par>
                  <p:par>
                    <p:cTn id="136" fill="hold">
                      <p:stCondLst>
                        <p:cond delay="indefinite"/>
                      </p:stCondLst>
                      <p:childTnLst>
                        <p:par>
                          <p:cTn id="137" fill="hold">
                            <p:stCondLst>
                              <p:cond delay="0"/>
                            </p:stCondLst>
                            <p:childTnLst>
                              <p:par>
                                <p:cTn id="138" presetID="1" presetClass="exit" presetSubtype="0" fill="hold" grpId="1" nodeType="clickEffect">
                                  <p:stCondLst>
                                    <p:cond delay="0"/>
                                  </p:stCondLst>
                                  <p:childTnLst>
                                    <p:set>
                                      <p:cBhvr>
                                        <p:cTn id="139" dur="1" fill="hold">
                                          <p:stCondLst>
                                            <p:cond delay="0"/>
                                          </p:stCondLst>
                                        </p:cTn>
                                        <p:tgtEl>
                                          <p:spTgt spid="55"/>
                                        </p:tgtEl>
                                        <p:attrNameLst>
                                          <p:attrName>style.visibility</p:attrName>
                                        </p:attrNameLst>
                                      </p:cBhvr>
                                      <p:to>
                                        <p:strVal val="hidden"/>
                                      </p:to>
                                    </p:set>
                                  </p:childTnLst>
                                </p:cTn>
                              </p:par>
                              <p:par>
                                <p:cTn id="140" presetID="64" presetClass="path" presetSubtype="0" accel="50000" decel="50000" fill="hold" grpId="0" nodeType="withEffect">
                                  <p:stCondLst>
                                    <p:cond delay="0"/>
                                  </p:stCondLst>
                                  <p:childTnLst>
                                    <p:animMotion origin="layout" path="M -4.65278E-6 6.79012E-7 L -4.65278E-6 -0.36883 " pathEditMode="relative" rAng="0" ptsTypes="AA">
                                      <p:cBhvr>
                                        <p:cTn id="141" dur="1000" fill="hold"/>
                                        <p:tgtEl>
                                          <p:spTgt spid="76"/>
                                        </p:tgtEl>
                                        <p:attrNameLst>
                                          <p:attrName>ppt_x</p:attrName>
                                          <p:attrName>ppt_y</p:attrName>
                                        </p:attrNameLst>
                                      </p:cBhvr>
                                      <p:rCtr x="0" y="-18441"/>
                                    </p:animMotion>
                                  </p:childTnLst>
                                </p:cTn>
                              </p:par>
                            </p:childTnLst>
                          </p:cTn>
                        </p:par>
                      </p:childTnLst>
                    </p:cTn>
                  </p:par>
                  <p:par>
                    <p:cTn id="142" fill="hold">
                      <p:stCondLst>
                        <p:cond delay="indefinite"/>
                      </p:stCondLst>
                      <p:childTnLst>
                        <p:par>
                          <p:cTn id="143" fill="hold">
                            <p:stCondLst>
                              <p:cond delay="0"/>
                            </p:stCondLst>
                            <p:childTnLst>
                              <p:par>
                                <p:cTn id="144" presetID="2" presetClass="exit" presetSubtype="4" fill="hold" grpId="1" nodeType="clickEffect">
                                  <p:stCondLst>
                                    <p:cond delay="0"/>
                                  </p:stCondLst>
                                  <p:childTnLst>
                                    <p:anim calcmode="lin" valueType="num">
                                      <p:cBhvr additive="base">
                                        <p:cTn id="145" dur="500"/>
                                        <p:tgtEl>
                                          <p:spTgt spid="76"/>
                                        </p:tgtEl>
                                        <p:attrNameLst>
                                          <p:attrName>ppt_x</p:attrName>
                                        </p:attrNameLst>
                                      </p:cBhvr>
                                      <p:tavLst>
                                        <p:tav tm="0">
                                          <p:val>
                                            <p:strVal val="ppt_x"/>
                                          </p:val>
                                        </p:tav>
                                        <p:tav tm="100000">
                                          <p:val>
                                            <p:strVal val="ppt_x"/>
                                          </p:val>
                                        </p:tav>
                                      </p:tavLst>
                                    </p:anim>
                                    <p:anim calcmode="lin" valueType="num">
                                      <p:cBhvr additive="base">
                                        <p:cTn id="146" dur="500"/>
                                        <p:tgtEl>
                                          <p:spTgt spid="76"/>
                                        </p:tgtEl>
                                        <p:attrNameLst>
                                          <p:attrName>ppt_y</p:attrName>
                                        </p:attrNameLst>
                                      </p:cBhvr>
                                      <p:tavLst>
                                        <p:tav tm="0">
                                          <p:val>
                                            <p:strVal val="ppt_y"/>
                                          </p:val>
                                        </p:tav>
                                        <p:tav tm="100000">
                                          <p:val>
                                            <p:strVal val="1+ppt_h/2"/>
                                          </p:val>
                                        </p:tav>
                                      </p:tavLst>
                                    </p:anim>
                                    <p:set>
                                      <p:cBhvr>
                                        <p:cTn id="147" dur="1" fill="hold">
                                          <p:stCondLst>
                                            <p:cond delay="499"/>
                                          </p:stCondLst>
                                        </p:cTn>
                                        <p:tgtEl>
                                          <p:spTgt spid="76"/>
                                        </p:tgtEl>
                                        <p:attrNameLst>
                                          <p:attrName>style.visibility</p:attrName>
                                        </p:attrNameLst>
                                      </p:cBhvr>
                                      <p:to>
                                        <p:strVal val="hidden"/>
                                      </p:to>
                                    </p:set>
                                  </p:childTnLst>
                                </p:cTn>
                              </p:par>
                              <p:par>
                                <p:cTn id="148" presetID="1" presetClass="mediacall" presetSubtype="0" fill="hold" nodeType="withEffect">
                                  <p:stCondLst>
                                    <p:cond delay="0"/>
                                  </p:stCondLst>
                                  <p:childTnLst>
                                    <p:cmd type="call" cmd="playFrom(0.0)">
                                      <p:cBhvr>
                                        <p:cTn id="149" dur="2660" fill="hold"/>
                                        <p:tgtEl>
                                          <p:spTgt spid="16"/>
                                        </p:tgtEl>
                                      </p:cBhvr>
                                    </p:cmd>
                                  </p:childTnLst>
                                </p:cTn>
                              </p:par>
                              <p:par>
                                <p:cTn id="150" presetID="10" presetClass="exit" presetSubtype="0" fill="hold" grpId="0" nodeType="withEffect">
                                  <p:stCondLst>
                                    <p:cond delay="0"/>
                                  </p:stCondLst>
                                  <p:childTnLst>
                                    <p:animEffect transition="out" filter="fade">
                                      <p:cBhvr>
                                        <p:cTn id="151" dur="500"/>
                                        <p:tgtEl>
                                          <p:spTgt spid="69"/>
                                        </p:tgtEl>
                                      </p:cBhvr>
                                    </p:animEffect>
                                    <p:set>
                                      <p:cBhvr>
                                        <p:cTn id="152" dur="1" fill="hold">
                                          <p:stCondLst>
                                            <p:cond delay="499"/>
                                          </p:stCondLst>
                                        </p:cTn>
                                        <p:tgtEl>
                                          <p:spTgt spid="69"/>
                                        </p:tgtEl>
                                        <p:attrNameLst>
                                          <p:attrName>style.visibility</p:attrName>
                                        </p:attrNameLst>
                                      </p:cBhvr>
                                      <p:to>
                                        <p:strVal val="hidden"/>
                                      </p:to>
                                    </p:set>
                                  </p:childTnLst>
                                </p:cTn>
                              </p:par>
                              <p:par>
                                <p:cTn id="153" presetID="10" presetClass="exit" presetSubtype="0" fill="hold" nodeType="withEffect">
                                  <p:stCondLst>
                                    <p:cond delay="0"/>
                                  </p:stCondLst>
                                  <p:childTnLst>
                                    <p:animEffect transition="out" filter="fade">
                                      <p:cBhvr>
                                        <p:cTn id="154" dur="500"/>
                                        <p:tgtEl>
                                          <p:spTgt spid="13"/>
                                        </p:tgtEl>
                                      </p:cBhvr>
                                    </p:animEffect>
                                    <p:set>
                                      <p:cBhvr>
                                        <p:cTn id="155" dur="1" fill="hold">
                                          <p:stCondLst>
                                            <p:cond delay="499"/>
                                          </p:stCondLst>
                                        </p:cTn>
                                        <p:tgtEl>
                                          <p:spTgt spid="13"/>
                                        </p:tgtEl>
                                        <p:attrNameLst>
                                          <p:attrName>style.visibility</p:attrName>
                                        </p:attrNameLst>
                                      </p:cBhvr>
                                      <p:to>
                                        <p:strVal val="hidden"/>
                                      </p:to>
                                    </p:set>
                                  </p:childTnLst>
                                </p:cTn>
                              </p:par>
                              <p:par>
                                <p:cTn id="156" presetID="10" presetClass="exit" presetSubtype="0" fill="hold" nodeType="withEffect">
                                  <p:stCondLst>
                                    <p:cond delay="0"/>
                                  </p:stCondLst>
                                  <p:childTnLst>
                                    <p:animEffect transition="out" filter="fade">
                                      <p:cBhvr>
                                        <p:cTn id="157" dur="500"/>
                                        <p:tgtEl>
                                          <p:spTgt spid="17"/>
                                        </p:tgtEl>
                                      </p:cBhvr>
                                    </p:animEffect>
                                    <p:set>
                                      <p:cBhvr>
                                        <p:cTn id="158" dur="1" fill="hold">
                                          <p:stCondLst>
                                            <p:cond delay="499"/>
                                          </p:stCondLst>
                                        </p:cTn>
                                        <p:tgtEl>
                                          <p:spTgt spid="17"/>
                                        </p:tgtEl>
                                        <p:attrNameLst>
                                          <p:attrName>style.visibility</p:attrName>
                                        </p:attrNameLst>
                                      </p:cBhvr>
                                      <p:to>
                                        <p:strVal val="hidden"/>
                                      </p:to>
                                    </p:set>
                                  </p:childTnLst>
                                </p:cTn>
                              </p:par>
                              <p:par>
                                <p:cTn id="159" presetID="42" presetClass="path" presetSubtype="0" accel="50000" decel="50000" fill="hold" nodeType="withEffect">
                                  <p:stCondLst>
                                    <p:cond delay="1000"/>
                                  </p:stCondLst>
                                  <p:childTnLst>
                                    <p:animMotion origin="layout" path="M -3.88889E-6 -1.97531E-6 L -3.88889E-6 0.5 " pathEditMode="relative" rAng="0" ptsTypes="AA">
                                      <p:cBhvr>
                                        <p:cTn id="160" dur="750" fill="hold"/>
                                        <p:tgtEl>
                                          <p:spTgt spid="103"/>
                                        </p:tgtEl>
                                        <p:attrNameLst>
                                          <p:attrName>ppt_x</p:attrName>
                                          <p:attrName>ppt_y</p:attrName>
                                        </p:attrNameLst>
                                      </p:cBhvr>
                                      <p:rCtr x="0" y="25000"/>
                                    </p:animMotion>
                                  </p:childTnLst>
                                </p:cTn>
                              </p:par>
                              <p:par>
                                <p:cTn id="161" presetID="6" presetClass="emph" presetSubtype="0" fill="hold" nodeType="withEffect">
                                  <p:stCondLst>
                                    <p:cond delay="1000"/>
                                  </p:stCondLst>
                                  <p:childTnLst>
                                    <p:animScale>
                                      <p:cBhvr>
                                        <p:cTn id="162" dur="750" fill="hold"/>
                                        <p:tgtEl>
                                          <p:spTgt spid="103"/>
                                        </p:tgtEl>
                                      </p:cBhvr>
                                      <p:by x="50000" y="50000"/>
                                    </p:animScale>
                                  </p:childTnLst>
                                </p:cTn>
                              </p:par>
                              <p:par>
                                <p:cTn id="163" presetID="1" presetClass="mediacall" presetSubtype="0" fill="hold" nodeType="withEffect">
                                  <p:stCondLst>
                                    <p:cond delay="1750"/>
                                  </p:stCondLst>
                                  <p:childTnLst>
                                    <p:cmd type="call" cmd="playFrom(0.0)">
                                      <p:cBhvr>
                                        <p:cTn id="164" dur="1200" fill="hold"/>
                                        <p:tgtEl>
                                          <p:spTgt spid="15"/>
                                        </p:tgtEl>
                                      </p:cBhvr>
                                    </p:cmd>
                                  </p:childTnLst>
                                </p:cTn>
                              </p:par>
                              <p:par>
                                <p:cTn id="165" presetID="42" presetClass="path" presetSubtype="0" accel="50000" decel="50000" fill="hold" nodeType="withEffect">
                                  <p:stCondLst>
                                    <p:cond delay="1750"/>
                                  </p:stCondLst>
                                  <p:childTnLst>
                                    <p:animMotion origin="layout" path="M 1.94444E-6 0.5 L 0.08431 0.75772 " pathEditMode="relative" rAng="0" ptsTypes="AA">
                                      <p:cBhvr>
                                        <p:cTn id="166" dur="600" fill="hold"/>
                                        <p:tgtEl>
                                          <p:spTgt spid="103"/>
                                        </p:tgtEl>
                                        <p:attrNameLst>
                                          <p:attrName>ppt_x</p:attrName>
                                          <p:attrName>ppt_y</p:attrName>
                                        </p:attrNameLst>
                                      </p:cBhvr>
                                      <p:rCtr x="4210" y="12886"/>
                                    </p:animMotion>
                                  </p:childTnLst>
                                </p:cTn>
                              </p:par>
                              <p:par>
                                <p:cTn id="167" presetID="8" presetClass="emph" presetSubtype="0" fill="hold" nodeType="withEffect">
                                  <p:stCondLst>
                                    <p:cond delay="1750"/>
                                  </p:stCondLst>
                                  <p:childTnLst>
                                    <p:animRot by="21600000">
                                      <p:cBhvr>
                                        <p:cTn id="168" dur="600" fill="hold"/>
                                        <p:tgtEl>
                                          <p:spTgt spid="103"/>
                                        </p:tgtEl>
                                        <p:attrNameLst>
                                          <p:attrName>r</p:attrName>
                                        </p:attrNameLst>
                                      </p:cBhvr>
                                    </p:animRot>
                                  </p:childTnLst>
                                </p:cTn>
                              </p:par>
                            </p:childTnLst>
                          </p:cTn>
                        </p:par>
                        <p:par>
                          <p:cTn id="169" fill="hold">
                            <p:stCondLst>
                              <p:cond delay="2950"/>
                            </p:stCondLst>
                            <p:childTnLst>
                              <p:par>
                                <p:cTn id="170" presetID="10" presetClass="entr" presetSubtype="0" fill="hold" grpId="0" nodeType="afterEffect">
                                  <p:stCondLst>
                                    <p:cond delay="0"/>
                                  </p:stCondLst>
                                  <p:childTnLst>
                                    <p:set>
                                      <p:cBhvr>
                                        <p:cTn id="171" dur="1" fill="hold">
                                          <p:stCondLst>
                                            <p:cond delay="0"/>
                                          </p:stCondLst>
                                        </p:cTn>
                                        <p:tgtEl>
                                          <p:spTgt spid="56"/>
                                        </p:tgtEl>
                                        <p:attrNameLst>
                                          <p:attrName>style.visibility</p:attrName>
                                        </p:attrNameLst>
                                      </p:cBhvr>
                                      <p:to>
                                        <p:strVal val="visible"/>
                                      </p:to>
                                    </p:set>
                                    <p:animEffect transition="in" filter="fade">
                                      <p:cBhvr>
                                        <p:cTn id="172" dur="500"/>
                                        <p:tgtEl>
                                          <p:spTgt spid="56"/>
                                        </p:tgtEl>
                                      </p:cBhvr>
                                    </p:animEffect>
                                  </p:childTnLst>
                                </p:cTn>
                              </p:par>
                            </p:childTnLst>
                          </p:cTn>
                        </p:par>
                      </p:childTnLst>
                    </p:cTn>
                  </p:par>
                  <p:par>
                    <p:cTn id="173" fill="hold">
                      <p:stCondLst>
                        <p:cond delay="indefinite"/>
                      </p:stCondLst>
                      <p:childTnLst>
                        <p:par>
                          <p:cTn id="174" fill="hold">
                            <p:stCondLst>
                              <p:cond delay="0"/>
                            </p:stCondLst>
                            <p:childTnLst>
                              <p:par>
                                <p:cTn id="175" presetID="1" presetClass="exit" presetSubtype="0" fill="hold" grpId="1" nodeType="clickEffect">
                                  <p:stCondLst>
                                    <p:cond delay="0"/>
                                  </p:stCondLst>
                                  <p:childTnLst>
                                    <p:set>
                                      <p:cBhvr>
                                        <p:cTn id="176" dur="1" fill="hold">
                                          <p:stCondLst>
                                            <p:cond delay="0"/>
                                          </p:stCondLst>
                                        </p:cTn>
                                        <p:tgtEl>
                                          <p:spTgt spid="56"/>
                                        </p:tgtEl>
                                        <p:attrNameLst>
                                          <p:attrName>style.visibility</p:attrName>
                                        </p:attrNameLst>
                                      </p:cBhvr>
                                      <p:to>
                                        <p:strVal val="hidden"/>
                                      </p:to>
                                    </p:set>
                                  </p:childTnLst>
                                </p:cTn>
                              </p:par>
                              <p:par>
                                <p:cTn id="177" presetID="10" presetClass="entr" presetSubtype="0" fill="hold" grpId="0" nodeType="withEffect">
                                  <p:stCondLst>
                                    <p:cond delay="0"/>
                                  </p:stCondLst>
                                  <p:childTnLst>
                                    <p:set>
                                      <p:cBhvr>
                                        <p:cTn id="178" dur="1" fill="hold">
                                          <p:stCondLst>
                                            <p:cond delay="0"/>
                                          </p:stCondLst>
                                        </p:cTn>
                                        <p:tgtEl>
                                          <p:spTgt spid="57"/>
                                        </p:tgtEl>
                                        <p:attrNameLst>
                                          <p:attrName>style.visibility</p:attrName>
                                        </p:attrNameLst>
                                      </p:cBhvr>
                                      <p:to>
                                        <p:strVal val="visible"/>
                                      </p:to>
                                    </p:set>
                                    <p:animEffect transition="in" filter="fade">
                                      <p:cBhvr>
                                        <p:cTn id="179" dur="500"/>
                                        <p:tgtEl>
                                          <p:spTgt spid="57"/>
                                        </p:tgtEl>
                                      </p:cBhvr>
                                    </p:animEffect>
                                  </p:childTnLst>
                                </p:cTn>
                              </p:par>
                            </p:childTnLst>
                          </p:cTn>
                        </p:par>
                      </p:childTnLst>
                    </p:cTn>
                  </p:par>
                  <p:par>
                    <p:cTn id="180" fill="hold">
                      <p:stCondLst>
                        <p:cond delay="indefinite"/>
                      </p:stCondLst>
                      <p:childTnLst>
                        <p:par>
                          <p:cTn id="181" fill="hold">
                            <p:stCondLst>
                              <p:cond delay="0"/>
                            </p:stCondLst>
                            <p:childTnLst>
                              <p:par>
                                <p:cTn id="182" presetID="1" presetClass="exit" presetSubtype="0" fill="hold" grpId="1" nodeType="clickEffect">
                                  <p:stCondLst>
                                    <p:cond delay="0"/>
                                  </p:stCondLst>
                                  <p:childTnLst>
                                    <p:set>
                                      <p:cBhvr>
                                        <p:cTn id="183" dur="1" fill="hold">
                                          <p:stCondLst>
                                            <p:cond delay="0"/>
                                          </p:stCondLst>
                                        </p:cTn>
                                        <p:tgtEl>
                                          <p:spTgt spid="57"/>
                                        </p:tgtEl>
                                        <p:attrNameLst>
                                          <p:attrName>style.visibility</p:attrName>
                                        </p:attrNameLst>
                                      </p:cBhvr>
                                      <p:to>
                                        <p:strVal val="hidden"/>
                                      </p:to>
                                    </p:set>
                                  </p:childTnLst>
                                </p:cTn>
                              </p:par>
                            </p:childTnLst>
                          </p:cTn>
                        </p:par>
                        <p:par>
                          <p:cTn id="184" fill="hold">
                            <p:stCondLst>
                              <p:cond delay="0"/>
                            </p:stCondLst>
                            <p:childTnLst>
                              <p:par>
                                <p:cTn id="185" presetID="10" presetClass="entr" presetSubtype="0" fill="hold" grpId="0" nodeType="afterEffect">
                                  <p:stCondLst>
                                    <p:cond delay="0"/>
                                  </p:stCondLst>
                                  <p:childTnLst>
                                    <p:set>
                                      <p:cBhvr>
                                        <p:cTn id="186" dur="1" fill="hold">
                                          <p:stCondLst>
                                            <p:cond delay="0"/>
                                          </p:stCondLst>
                                        </p:cTn>
                                        <p:tgtEl>
                                          <p:spTgt spid="58"/>
                                        </p:tgtEl>
                                        <p:attrNameLst>
                                          <p:attrName>style.visibility</p:attrName>
                                        </p:attrNameLst>
                                      </p:cBhvr>
                                      <p:to>
                                        <p:strVal val="visible"/>
                                      </p:to>
                                    </p:set>
                                    <p:animEffect transition="in" filter="fade">
                                      <p:cBhvr>
                                        <p:cTn id="187" dur="500"/>
                                        <p:tgtEl>
                                          <p:spTgt spid="58"/>
                                        </p:tgtEl>
                                      </p:cBhvr>
                                    </p:animEffect>
                                  </p:childTnLst>
                                </p:cTn>
                              </p:par>
                            </p:childTnLst>
                          </p:cTn>
                        </p:par>
                      </p:childTnLst>
                    </p:cTn>
                  </p:par>
                  <p:par>
                    <p:cTn id="188" fill="hold">
                      <p:stCondLst>
                        <p:cond delay="indefinite"/>
                      </p:stCondLst>
                      <p:childTnLst>
                        <p:par>
                          <p:cTn id="189" fill="hold">
                            <p:stCondLst>
                              <p:cond delay="0"/>
                            </p:stCondLst>
                            <p:childTnLst>
                              <p:par>
                                <p:cTn id="190" presetID="1" presetClass="exit" presetSubtype="0" fill="hold" grpId="1" nodeType="clickEffect">
                                  <p:stCondLst>
                                    <p:cond delay="0"/>
                                  </p:stCondLst>
                                  <p:childTnLst>
                                    <p:set>
                                      <p:cBhvr>
                                        <p:cTn id="191" dur="1" fill="hold">
                                          <p:stCondLst>
                                            <p:cond delay="0"/>
                                          </p:stCondLst>
                                        </p:cTn>
                                        <p:tgtEl>
                                          <p:spTgt spid="58"/>
                                        </p:tgtEl>
                                        <p:attrNameLst>
                                          <p:attrName>style.visibility</p:attrName>
                                        </p:attrNameLst>
                                      </p:cBhvr>
                                      <p:to>
                                        <p:strVal val="hidden"/>
                                      </p:to>
                                    </p:set>
                                  </p:childTnLst>
                                </p:cTn>
                              </p:par>
                              <p:par>
                                <p:cTn id="192" presetID="64" presetClass="path" presetSubtype="0" accel="50000" decel="50000" fill="hold" grpId="0" nodeType="withEffect">
                                  <p:stCondLst>
                                    <p:cond delay="0"/>
                                  </p:stCondLst>
                                  <p:childTnLst>
                                    <p:animMotion origin="layout" path="M 0 6.79012E-7 L 0 -0.36728 " pathEditMode="relative" rAng="0" ptsTypes="AA">
                                      <p:cBhvr>
                                        <p:cTn id="193" dur="1000" fill="hold"/>
                                        <p:tgtEl>
                                          <p:spTgt spid="77"/>
                                        </p:tgtEl>
                                        <p:attrNameLst>
                                          <p:attrName>ppt_x</p:attrName>
                                          <p:attrName>ppt_y</p:attrName>
                                        </p:attrNameLst>
                                      </p:cBhvr>
                                      <p:rCtr x="0" y="-18364"/>
                                    </p:animMotion>
                                  </p:childTnLst>
                                </p:cTn>
                              </p:par>
                            </p:childTnLst>
                          </p:cTn>
                        </p:par>
                      </p:childTnLst>
                    </p:cTn>
                  </p:par>
                  <p:par>
                    <p:cTn id="194" fill="hold">
                      <p:stCondLst>
                        <p:cond delay="indefinite"/>
                      </p:stCondLst>
                      <p:childTnLst>
                        <p:par>
                          <p:cTn id="195" fill="hold">
                            <p:stCondLst>
                              <p:cond delay="0"/>
                            </p:stCondLst>
                            <p:childTnLst>
                              <p:par>
                                <p:cTn id="196" presetID="2" presetClass="exit" presetSubtype="4" fill="hold" grpId="1" nodeType="clickEffect">
                                  <p:stCondLst>
                                    <p:cond delay="0"/>
                                  </p:stCondLst>
                                  <p:childTnLst>
                                    <p:anim calcmode="lin" valueType="num">
                                      <p:cBhvr additive="base">
                                        <p:cTn id="197" dur="500"/>
                                        <p:tgtEl>
                                          <p:spTgt spid="77"/>
                                        </p:tgtEl>
                                        <p:attrNameLst>
                                          <p:attrName>ppt_x</p:attrName>
                                        </p:attrNameLst>
                                      </p:cBhvr>
                                      <p:tavLst>
                                        <p:tav tm="0">
                                          <p:val>
                                            <p:strVal val="ppt_x"/>
                                          </p:val>
                                        </p:tav>
                                        <p:tav tm="100000">
                                          <p:val>
                                            <p:strVal val="ppt_x"/>
                                          </p:val>
                                        </p:tav>
                                      </p:tavLst>
                                    </p:anim>
                                    <p:anim calcmode="lin" valueType="num">
                                      <p:cBhvr additive="base">
                                        <p:cTn id="198" dur="500"/>
                                        <p:tgtEl>
                                          <p:spTgt spid="77"/>
                                        </p:tgtEl>
                                        <p:attrNameLst>
                                          <p:attrName>ppt_y</p:attrName>
                                        </p:attrNameLst>
                                      </p:cBhvr>
                                      <p:tavLst>
                                        <p:tav tm="0">
                                          <p:val>
                                            <p:strVal val="ppt_y"/>
                                          </p:val>
                                        </p:tav>
                                        <p:tav tm="100000">
                                          <p:val>
                                            <p:strVal val="1+ppt_h/2"/>
                                          </p:val>
                                        </p:tav>
                                      </p:tavLst>
                                    </p:anim>
                                    <p:set>
                                      <p:cBhvr>
                                        <p:cTn id="199" dur="1" fill="hold">
                                          <p:stCondLst>
                                            <p:cond delay="499"/>
                                          </p:stCondLst>
                                        </p:cTn>
                                        <p:tgtEl>
                                          <p:spTgt spid="77"/>
                                        </p:tgtEl>
                                        <p:attrNameLst>
                                          <p:attrName>style.visibility</p:attrName>
                                        </p:attrNameLst>
                                      </p:cBhvr>
                                      <p:to>
                                        <p:strVal val="hidden"/>
                                      </p:to>
                                    </p:set>
                                  </p:childTnLst>
                                </p:cTn>
                              </p:par>
                              <p:par>
                                <p:cTn id="200" presetID="10" presetClass="exit" presetSubtype="0" fill="hold" grpId="0" nodeType="withEffect">
                                  <p:stCondLst>
                                    <p:cond delay="0"/>
                                  </p:stCondLst>
                                  <p:childTnLst>
                                    <p:animEffect transition="out" filter="fade">
                                      <p:cBhvr>
                                        <p:cTn id="201" dur="500"/>
                                        <p:tgtEl>
                                          <p:spTgt spid="71"/>
                                        </p:tgtEl>
                                      </p:cBhvr>
                                    </p:animEffect>
                                    <p:set>
                                      <p:cBhvr>
                                        <p:cTn id="202" dur="1" fill="hold">
                                          <p:stCondLst>
                                            <p:cond delay="499"/>
                                          </p:stCondLst>
                                        </p:cTn>
                                        <p:tgtEl>
                                          <p:spTgt spid="71"/>
                                        </p:tgtEl>
                                        <p:attrNameLst>
                                          <p:attrName>style.visibility</p:attrName>
                                        </p:attrNameLst>
                                      </p:cBhvr>
                                      <p:to>
                                        <p:strVal val="hidden"/>
                                      </p:to>
                                    </p:set>
                                  </p:childTnLst>
                                </p:cTn>
                              </p:par>
                              <p:par>
                                <p:cTn id="203" presetID="10" presetClass="exit" presetSubtype="0" fill="hold" nodeType="withEffect">
                                  <p:stCondLst>
                                    <p:cond delay="0"/>
                                  </p:stCondLst>
                                  <p:childTnLst>
                                    <p:animEffect transition="out" filter="fade">
                                      <p:cBhvr>
                                        <p:cTn id="204" dur="500"/>
                                        <p:tgtEl>
                                          <p:spTgt spid="93"/>
                                        </p:tgtEl>
                                      </p:cBhvr>
                                    </p:animEffect>
                                    <p:set>
                                      <p:cBhvr>
                                        <p:cTn id="205" dur="1" fill="hold">
                                          <p:stCondLst>
                                            <p:cond delay="499"/>
                                          </p:stCondLst>
                                        </p:cTn>
                                        <p:tgtEl>
                                          <p:spTgt spid="93"/>
                                        </p:tgtEl>
                                        <p:attrNameLst>
                                          <p:attrName>style.visibility</p:attrName>
                                        </p:attrNameLst>
                                      </p:cBhvr>
                                      <p:to>
                                        <p:strVal val="hidden"/>
                                      </p:to>
                                    </p:set>
                                  </p:childTnLst>
                                </p:cTn>
                              </p:par>
                              <p:par>
                                <p:cTn id="206" presetID="10" presetClass="exit" presetSubtype="0" fill="hold" nodeType="withEffect">
                                  <p:stCondLst>
                                    <p:cond delay="0"/>
                                  </p:stCondLst>
                                  <p:childTnLst>
                                    <p:animEffect transition="out" filter="fade">
                                      <p:cBhvr>
                                        <p:cTn id="207" dur="500"/>
                                        <p:tgtEl>
                                          <p:spTgt spid="92"/>
                                        </p:tgtEl>
                                      </p:cBhvr>
                                    </p:animEffect>
                                    <p:set>
                                      <p:cBhvr>
                                        <p:cTn id="208" dur="1" fill="hold">
                                          <p:stCondLst>
                                            <p:cond delay="499"/>
                                          </p:stCondLst>
                                        </p:cTn>
                                        <p:tgtEl>
                                          <p:spTgt spid="92"/>
                                        </p:tgtEl>
                                        <p:attrNameLst>
                                          <p:attrName>style.visibility</p:attrName>
                                        </p:attrNameLst>
                                      </p:cBhvr>
                                      <p:to>
                                        <p:strVal val="hidden"/>
                                      </p:to>
                                    </p:set>
                                  </p:childTnLst>
                                </p:cTn>
                              </p:par>
                              <p:par>
                                <p:cTn id="209" presetID="1" presetClass="mediacall" presetSubtype="0" fill="hold" nodeType="withEffect">
                                  <p:stCondLst>
                                    <p:cond delay="500"/>
                                  </p:stCondLst>
                                  <p:childTnLst>
                                    <p:cmd type="call" cmd="playFrom(0.0)">
                                      <p:cBhvr>
                                        <p:cTn id="210" dur="653" fill="hold"/>
                                        <p:tgtEl>
                                          <p:spTgt spid="39"/>
                                        </p:tgtEl>
                                      </p:cBhvr>
                                    </p:cmd>
                                  </p:childTnLst>
                                </p:cTn>
                              </p:par>
                            </p:childTnLst>
                          </p:cTn>
                        </p:par>
                        <p:par>
                          <p:cTn id="211" fill="hold">
                            <p:stCondLst>
                              <p:cond delay="1153"/>
                            </p:stCondLst>
                            <p:childTnLst>
                              <p:par>
                                <p:cTn id="212" presetID="1" presetClass="entr" presetSubtype="0" fill="hold" nodeType="afterEffect">
                                  <p:stCondLst>
                                    <p:cond delay="500"/>
                                  </p:stCondLst>
                                  <p:childTnLst>
                                    <p:set>
                                      <p:cBhvr>
                                        <p:cTn id="213" dur="1" fill="hold">
                                          <p:stCondLst>
                                            <p:cond delay="0"/>
                                          </p:stCondLst>
                                        </p:cTn>
                                        <p:tgtEl>
                                          <p:spTgt spid="100"/>
                                        </p:tgtEl>
                                        <p:attrNameLst>
                                          <p:attrName>style.visibility</p:attrName>
                                        </p:attrNameLst>
                                      </p:cBhvr>
                                      <p:to>
                                        <p:strVal val="visible"/>
                                      </p:to>
                                    </p:set>
                                  </p:childTnLst>
                                </p:cTn>
                              </p:par>
                              <p:par>
                                <p:cTn id="214" presetID="42" presetClass="path" presetSubtype="0" accel="50000" decel="50000" fill="hold" nodeType="withEffect">
                                  <p:stCondLst>
                                    <p:cond delay="500"/>
                                  </p:stCondLst>
                                  <p:childTnLst>
                                    <p:animMotion origin="layout" path="M -0.05426 0.02315 L 4.86111E-6 -2.96296E-6 " pathEditMode="relative" rAng="0" ptsTypes="AA">
                                      <p:cBhvr>
                                        <p:cTn id="215" dur="1500" fill="hold"/>
                                        <p:tgtEl>
                                          <p:spTgt spid="100"/>
                                        </p:tgtEl>
                                        <p:attrNameLst>
                                          <p:attrName>ppt_x</p:attrName>
                                          <p:attrName>ppt_y</p:attrName>
                                        </p:attrNameLst>
                                      </p:cBhvr>
                                      <p:rCtr x="2713" y="-1157"/>
                                    </p:animMotion>
                                  </p:childTnLst>
                                </p:cTn>
                              </p:par>
                              <p:par>
                                <p:cTn id="216" presetID="1" presetClass="mediacall" presetSubtype="0" fill="hold" nodeType="withEffect">
                                  <p:stCondLst>
                                    <p:cond delay="1000"/>
                                  </p:stCondLst>
                                  <p:childTnLst>
                                    <p:cmd type="call" cmd="playFrom(0.0)">
                                      <p:cBhvr>
                                        <p:cTn id="217" dur="648" fill="hold"/>
                                        <p:tgtEl>
                                          <p:spTgt spid="36"/>
                                        </p:tgtEl>
                                      </p:cBhvr>
                                    </p:cmd>
                                  </p:childTnLst>
                                </p:cTn>
                              </p:par>
                              <p:par>
                                <p:cTn id="218" presetID="8" presetClass="emph" presetSubtype="0" fill="hold" nodeType="withEffect">
                                  <p:stCondLst>
                                    <p:cond delay="1000"/>
                                  </p:stCondLst>
                                  <p:childTnLst>
                                    <p:animRot by="-3600000">
                                      <p:cBhvr>
                                        <p:cTn id="219" dur="750" fill="hold"/>
                                        <p:tgtEl>
                                          <p:spTgt spid="100"/>
                                        </p:tgtEl>
                                        <p:attrNameLst>
                                          <p:attrName>r</p:attrName>
                                        </p:attrNameLst>
                                      </p:cBhvr>
                                    </p:animRot>
                                  </p:childTnLst>
                                </p:cTn>
                              </p:par>
                              <p:par>
                                <p:cTn id="220" presetID="2" presetClass="entr" presetSubtype="1" fill="hold" nodeType="withEffect">
                                  <p:stCondLst>
                                    <p:cond delay="500"/>
                                  </p:stCondLst>
                                  <p:childTnLst>
                                    <p:set>
                                      <p:cBhvr>
                                        <p:cTn id="221" dur="1" fill="hold">
                                          <p:stCondLst>
                                            <p:cond delay="0"/>
                                          </p:stCondLst>
                                        </p:cTn>
                                        <p:tgtEl>
                                          <p:spTgt spid="20"/>
                                        </p:tgtEl>
                                        <p:attrNameLst>
                                          <p:attrName>style.visibility</p:attrName>
                                        </p:attrNameLst>
                                      </p:cBhvr>
                                      <p:to>
                                        <p:strVal val="visible"/>
                                      </p:to>
                                    </p:set>
                                    <p:anim calcmode="lin" valueType="num">
                                      <p:cBhvr additive="base">
                                        <p:cTn id="222" dur="500" fill="hold"/>
                                        <p:tgtEl>
                                          <p:spTgt spid="20"/>
                                        </p:tgtEl>
                                        <p:attrNameLst>
                                          <p:attrName>ppt_x</p:attrName>
                                        </p:attrNameLst>
                                      </p:cBhvr>
                                      <p:tavLst>
                                        <p:tav tm="0">
                                          <p:val>
                                            <p:strVal val="#ppt_x"/>
                                          </p:val>
                                        </p:tav>
                                        <p:tav tm="100000">
                                          <p:val>
                                            <p:strVal val="#ppt_x"/>
                                          </p:val>
                                        </p:tav>
                                      </p:tavLst>
                                    </p:anim>
                                    <p:anim calcmode="lin" valueType="num">
                                      <p:cBhvr additive="base">
                                        <p:cTn id="223" dur="500" fill="hold"/>
                                        <p:tgtEl>
                                          <p:spTgt spid="20"/>
                                        </p:tgtEl>
                                        <p:attrNameLst>
                                          <p:attrName>ppt_y</p:attrName>
                                        </p:attrNameLst>
                                      </p:cBhvr>
                                      <p:tavLst>
                                        <p:tav tm="0">
                                          <p:val>
                                            <p:strVal val="0-#ppt_h/2"/>
                                          </p:val>
                                        </p:tav>
                                        <p:tav tm="100000">
                                          <p:val>
                                            <p:strVal val="#ppt_y"/>
                                          </p:val>
                                        </p:tav>
                                      </p:tavLst>
                                    </p:anim>
                                  </p:childTnLst>
                                </p:cTn>
                              </p:par>
                              <p:par>
                                <p:cTn id="224" presetID="42" presetClass="path" presetSubtype="0" repeatCount="indefinite" accel="50000" decel="50000" autoRev="1" fill="hold" nodeType="withEffect">
                                  <p:stCondLst>
                                    <p:cond delay="1500"/>
                                  </p:stCondLst>
                                  <p:childTnLst>
                                    <p:animMotion origin="layout" path="M 3.68056E-6 -4.32099E-7 L 0.00021 0.01678 " pathEditMode="relative" rAng="0" ptsTypes="AA">
                                      <p:cBhvr>
                                        <p:cTn id="225" dur="1500" fill="hold"/>
                                        <p:tgtEl>
                                          <p:spTgt spid="100"/>
                                        </p:tgtEl>
                                        <p:attrNameLst>
                                          <p:attrName>ppt_x</p:attrName>
                                          <p:attrName>ppt_y</p:attrName>
                                        </p:attrNameLst>
                                      </p:cBhvr>
                                      <p:rCtr x="11" y="829"/>
                                    </p:animMotion>
                                  </p:childTnLst>
                                </p:cTn>
                              </p:par>
                              <p:par>
                                <p:cTn id="226" presetID="1" presetClass="exit" presetSubtype="0" fill="hold" nodeType="withEffect">
                                  <p:stCondLst>
                                    <p:cond delay="2000"/>
                                  </p:stCondLst>
                                  <p:childTnLst>
                                    <p:set>
                                      <p:cBhvr>
                                        <p:cTn id="227" dur="1" fill="hold">
                                          <p:stCondLst>
                                            <p:cond delay="0"/>
                                          </p:stCondLst>
                                        </p:cTn>
                                        <p:tgtEl>
                                          <p:spTgt spid="42"/>
                                        </p:tgtEl>
                                        <p:attrNameLst>
                                          <p:attrName>style.visibility</p:attrName>
                                        </p:attrNameLst>
                                      </p:cBhvr>
                                      <p:to>
                                        <p:strVal val="hidden"/>
                                      </p:to>
                                    </p:set>
                                  </p:childTnLst>
                                </p:cTn>
                              </p:par>
                              <p:par>
                                <p:cTn id="228" presetID="1" presetClass="entr" presetSubtype="0" fill="hold" nodeType="withEffect">
                                  <p:stCondLst>
                                    <p:cond delay="2000"/>
                                  </p:stCondLst>
                                  <p:childTnLst>
                                    <p:set>
                                      <p:cBhvr>
                                        <p:cTn id="229" dur="1" fill="hold">
                                          <p:stCondLst>
                                            <p:cond delay="0"/>
                                          </p:stCondLst>
                                        </p:cTn>
                                        <p:tgtEl>
                                          <p:spTgt spid="43"/>
                                        </p:tgtEl>
                                        <p:attrNameLst>
                                          <p:attrName>style.visibility</p:attrName>
                                        </p:attrNameLst>
                                      </p:cBhvr>
                                      <p:to>
                                        <p:strVal val="visible"/>
                                      </p:to>
                                    </p:set>
                                  </p:childTnLst>
                                </p:cTn>
                              </p:par>
                              <p:par>
                                <p:cTn id="230" presetID="1" presetClass="mediacall" presetSubtype="0" fill="hold" nodeType="withEffect">
                                  <p:stCondLst>
                                    <p:cond delay="2000"/>
                                  </p:stCondLst>
                                  <p:childTnLst>
                                    <p:cmd type="call" cmd="playFrom(0.0)">
                                      <p:cBhvr>
                                        <p:cTn id="231" dur="1311" fill="hold"/>
                                        <p:tgtEl>
                                          <p:spTgt spid="35"/>
                                        </p:tgtEl>
                                      </p:cBhvr>
                                    </p:cmd>
                                  </p:childTnLst>
                                </p:cTn>
                              </p:par>
                              <p:par>
                                <p:cTn id="232" presetID="10" presetClass="exit" presetSubtype="0" fill="hold" nodeType="withEffect">
                                  <p:stCondLst>
                                    <p:cond delay="2250"/>
                                  </p:stCondLst>
                                  <p:childTnLst>
                                    <p:animEffect transition="out" filter="fade">
                                      <p:cBhvr>
                                        <p:cTn id="233" dur="500"/>
                                        <p:tgtEl>
                                          <p:spTgt spid="49"/>
                                        </p:tgtEl>
                                      </p:cBhvr>
                                    </p:animEffect>
                                    <p:set>
                                      <p:cBhvr>
                                        <p:cTn id="234" dur="1" fill="hold">
                                          <p:stCondLst>
                                            <p:cond delay="499"/>
                                          </p:stCondLst>
                                        </p:cTn>
                                        <p:tgtEl>
                                          <p:spTgt spid="49"/>
                                        </p:tgtEl>
                                        <p:attrNameLst>
                                          <p:attrName>style.visibility</p:attrName>
                                        </p:attrNameLst>
                                      </p:cBhvr>
                                      <p:to>
                                        <p:strVal val="hidden"/>
                                      </p:to>
                                    </p:set>
                                  </p:childTnLst>
                                </p:cTn>
                              </p:par>
                            </p:childTnLst>
                          </p:cTn>
                        </p:par>
                        <p:par>
                          <p:cTn id="235" fill="hold">
                            <p:stCondLst>
                              <p:cond delay="5653"/>
                            </p:stCondLst>
                            <p:childTnLst>
                              <p:par>
                                <p:cTn id="236" presetID="10" presetClass="entr" presetSubtype="0" fill="hold" grpId="0" nodeType="afterEffect">
                                  <p:stCondLst>
                                    <p:cond delay="0"/>
                                  </p:stCondLst>
                                  <p:childTnLst>
                                    <p:set>
                                      <p:cBhvr>
                                        <p:cTn id="237" dur="1" fill="hold">
                                          <p:stCondLst>
                                            <p:cond delay="0"/>
                                          </p:stCondLst>
                                        </p:cTn>
                                        <p:tgtEl>
                                          <p:spTgt spid="59"/>
                                        </p:tgtEl>
                                        <p:attrNameLst>
                                          <p:attrName>style.visibility</p:attrName>
                                        </p:attrNameLst>
                                      </p:cBhvr>
                                      <p:to>
                                        <p:strVal val="visible"/>
                                      </p:to>
                                    </p:set>
                                    <p:animEffect transition="in" filter="fade">
                                      <p:cBhvr>
                                        <p:cTn id="238" dur="500"/>
                                        <p:tgtEl>
                                          <p:spTgt spid="59"/>
                                        </p:tgtEl>
                                      </p:cBhvr>
                                    </p:animEffect>
                                  </p:childTnLst>
                                </p:cTn>
                              </p:par>
                              <p:par>
                                <p:cTn id="239" presetID="2" presetClass="exit" presetSubtype="1" fill="hold" nodeType="withEffect">
                                  <p:stCondLst>
                                    <p:cond delay="0"/>
                                  </p:stCondLst>
                                  <p:childTnLst>
                                    <p:anim calcmode="lin" valueType="num">
                                      <p:cBhvr additive="base">
                                        <p:cTn id="240" dur="500"/>
                                        <p:tgtEl>
                                          <p:spTgt spid="100"/>
                                        </p:tgtEl>
                                        <p:attrNameLst>
                                          <p:attrName>ppt_x</p:attrName>
                                        </p:attrNameLst>
                                      </p:cBhvr>
                                      <p:tavLst>
                                        <p:tav tm="0">
                                          <p:val>
                                            <p:strVal val="ppt_x"/>
                                          </p:val>
                                        </p:tav>
                                        <p:tav tm="100000">
                                          <p:val>
                                            <p:strVal val="ppt_x"/>
                                          </p:val>
                                        </p:tav>
                                      </p:tavLst>
                                    </p:anim>
                                    <p:anim calcmode="lin" valueType="num">
                                      <p:cBhvr additive="base">
                                        <p:cTn id="241" dur="500"/>
                                        <p:tgtEl>
                                          <p:spTgt spid="100"/>
                                        </p:tgtEl>
                                        <p:attrNameLst>
                                          <p:attrName>ppt_y</p:attrName>
                                        </p:attrNameLst>
                                      </p:cBhvr>
                                      <p:tavLst>
                                        <p:tav tm="0">
                                          <p:val>
                                            <p:strVal val="ppt_y"/>
                                          </p:val>
                                        </p:tav>
                                        <p:tav tm="100000">
                                          <p:val>
                                            <p:strVal val="0-ppt_h/2"/>
                                          </p:val>
                                        </p:tav>
                                      </p:tavLst>
                                    </p:anim>
                                    <p:set>
                                      <p:cBhvr>
                                        <p:cTn id="242" dur="1" fill="hold">
                                          <p:stCondLst>
                                            <p:cond delay="499"/>
                                          </p:stCondLst>
                                        </p:cTn>
                                        <p:tgtEl>
                                          <p:spTgt spid="100"/>
                                        </p:tgtEl>
                                        <p:attrNameLst>
                                          <p:attrName>style.visibility</p:attrName>
                                        </p:attrNameLst>
                                      </p:cBhvr>
                                      <p:to>
                                        <p:strVal val="hidden"/>
                                      </p:to>
                                    </p:set>
                                  </p:childTnLst>
                                </p:cTn>
                              </p:par>
                              <p:par>
                                <p:cTn id="243" presetID="2" presetClass="exit" presetSubtype="1" fill="hold" nodeType="withEffect">
                                  <p:stCondLst>
                                    <p:cond delay="0"/>
                                  </p:stCondLst>
                                  <p:childTnLst>
                                    <p:anim calcmode="lin" valueType="num">
                                      <p:cBhvr additive="base">
                                        <p:cTn id="244" dur="500"/>
                                        <p:tgtEl>
                                          <p:spTgt spid="20"/>
                                        </p:tgtEl>
                                        <p:attrNameLst>
                                          <p:attrName>ppt_x</p:attrName>
                                        </p:attrNameLst>
                                      </p:cBhvr>
                                      <p:tavLst>
                                        <p:tav tm="0">
                                          <p:val>
                                            <p:strVal val="ppt_x"/>
                                          </p:val>
                                        </p:tav>
                                        <p:tav tm="100000">
                                          <p:val>
                                            <p:strVal val="ppt_x"/>
                                          </p:val>
                                        </p:tav>
                                      </p:tavLst>
                                    </p:anim>
                                    <p:anim calcmode="lin" valueType="num">
                                      <p:cBhvr additive="base">
                                        <p:cTn id="245" dur="500"/>
                                        <p:tgtEl>
                                          <p:spTgt spid="20"/>
                                        </p:tgtEl>
                                        <p:attrNameLst>
                                          <p:attrName>ppt_y</p:attrName>
                                        </p:attrNameLst>
                                      </p:cBhvr>
                                      <p:tavLst>
                                        <p:tav tm="0">
                                          <p:val>
                                            <p:strVal val="ppt_y"/>
                                          </p:val>
                                        </p:tav>
                                        <p:tav tm="100000">
                                          <p:val>
                                            <p:strVal val="0-ppt_h/2"/>
                                          </p:val>
                                        </p:tav>
                                      </p:tavLst>
                                    </p:anim>
                                    <p:set>
                                      <p:cBhvr>
                                        <p:cTn id="246" dur="1" fill="hold">
                                          <p:stCondLst>
                                            <p:cond delay="499"/>
                                          </p:stCondLst>
                                        </p:cTn>
                                        <p:tgtEl>
                                          <p:spTgt spid="20"/>
                                        </p:tgtEl>
                                        <p:attrNameLst>
                                          <p:attrName>style.visibility</p:attrName>
                                        </p:attrNameLst>
                                      </p:cBhvr>
                                      <p:to>
                                        <p:strVal val="hidden"/>
                                      </p:to>
                                    </p:set>
                                  </p:childTnLst>
                                </p:cTn>
                              </p:par>
                              <p:par>
                                <p:cTn id="247" presetID="2" presetClass="exit" presetSubtype="1" fill="hold" nodeType="withEffect">
                                  <p:stCondLst>
                                    <p:cond delay="0"/>
                                  </p:stCondLst>
                                  <p:childTnLst>
                                    <p:anim calcmode="lin" valueType="num">
                                      <p:cBhvr additive="base">
                                        <p:cTn id="248" dur="500"/>
                                        <p:tgtEl>
                                          <p:spTgt spid="101"/>
                                        </p:tgtEl>
                                        <p:attrNameLst>
                                          <p:attrName>ppt_x</p:attrName>
                                        </p:attrNameLst>
                                      </p:cBhvr>
                                      <p:tavLst>
                                        <p:tav tm="0">
                                          <p:val>
                                            <p:strVal val="ppt_x"/>
                                          </p:val>
                                        </p:tav>
                                        <p:tav tm="100000">
                                          <p:val>
                                            <p:strVal val="ppt_x"/>
                                          </p:val>
                                        </p:tav>
                                      </p:tavLst>
                                    </p:anim>
                                    <p:anim calcmode="lin" valueType="num">
                                      <p:cBhvr additive="base">
                                        <p:cTn id="249" dur="500"/>
                                        <p:tgtEl>
                                          <p:spTgt spid="101"/>
                                        </p:tgtEl>
                                        <p:attrNameLst>
                                          <p:attrName>ppt_y</p:attrName>
                                        </p:attrNameLst>
                                      </p:cBhvr>
                                      <p:tavLst>
                                        <p:tav tm="0">
                                          <p:val>
                                            <p:strVal val="ppt_y"/>
                                          </p:val>
                                        </p:tav>
                                        <p:tav tm="100000">
                                          <p:val>
                                            <p:strVal val="0-ppt_h/2"/>
                                          </p:val>
                                        </p:tav>
                                      </p:tavLst>
                                    </p:anim>
                                    <p:set>
                                      <p:cBhvr>
                                        <p:cTn id="250" dur="1" fill="hold">
                                          <p:stCondLst>
                                            <p:cond delay="499"/>
                                          </p:stCondLst>
                                        </p:cTn>
                                        <p:tgtEl>
                                          <p:spTgt spid="101"/>
                                        </p:tgtEl>
                                        <p:attrNameLst>
                                          <p:attrName>style.visibility</p:attrName>
                                        </p:attrNameLst>
                                      </p:cBhvr>
                                      <p:to>
                                        <p:strVal val="hidden"/>
                                      </p:to>
                                    </p:set>
                                  </p:childTnLst>
                                </p:cTn>
                              </p:par>
                              <p:par>
                                <p:cTn id="251" presetID="2" presetClass="exit" presetSubtype="1" fill="hold" nodeType="withEffect">
                                  <p:stCondLst>
                                    <p:cond delay="0"/>
                                  </p:stCondLst>
                                  <p:childTnLst>
                                    <p:anim calcmode="lin" valueType="num">
                                      <p:cBhvr additive="base">
                                        <p:cTn id="252" dur="500"/>
                                        <p:tgtEl>
                                          <p:spTgt spid="99"/>
                                        </p:tgtEl>
                                        <p:attrNameLst>
                                          <p:attrName>ppt_x</p:attrName>
                                        </p:attrNameLst>
                                      </p:cBhvr>
                                      <p:tavLst>
                                        <p:tav tm="0">
                                          <p:val>
                                            <p:strVal val="ppt_x"/>
                                          </p:val>
                                        </p:tav>
                                        <p:tav tm="100000">
                                          <p:val>
                                            <p:strVal val="ppt_x"/>
                                          </p:val>
                                        </p:tav>
                                      </p:tavLst>
                                    </p:anim>
                                    <p:anim calcmode="lin" valueType="num">
                                      <p:cBhvr additive="base">
                                        <p:cTn id="253" dur="500"/>
                                        <p:tgtEl>
                                          <p:spTgt spid="99"/>
                                        </p:tgtEl>
                                        <p:attrNameLst>
                                          <p:attrName>ppt_y</p:attrName>
                                        </p:attrNameLst>
                                      </p:cBhvr>
                                      <p:tavLst>
                                        <p:tav tm="0">
                                          <p:val>
                                            <p:strVal val="ppt_y"/>
                                          </p:val>
                                        </p:tav>
                                        <p:tav tm="100000">
                                          <p:val>
                                            <p:strVal val="0-ppt_h/2"/>
                                          </p:val>
                                        </p:tav>
                                      </p:tavLst>
                                    </p:anim>
                                    <p:set>
                                      <p:cBhvr>
                                        <p:cTn id="254" dur="1" fill="hold">
                                          <p:stCondLst>
                                            <p:cond delay="499"/>
                                          </p:stCondLst>
                                        </p:cTn>
                                        <p:tgtEl>
                                          <p:spTgt spid="99"/>
                                        </p:tgtEl>
                                        <p:attrNameLst>
                                          <p:attrName>style.visibility</p:attrName>
                                        </p:attrNameLst>
                                      </p:cBhvr>
                                      <p:to>
                                        <p:strVal val="hidden"/>
                                      </p:to>
                                    </p:set>
                                  </p:childTnLst>
                                </p:cTn>
                              </p:par>
                            </p:childTnLst>
                          </p:cTn>
                        </p:par>
                      </p:childTnLst>
                    </p:cTn>
                  </p:par>
                  <p:par>
                    <p:cTn id="255" fill="hold">
                      <p:stCondLst>
                        <p:cond delay="indefinite"/>
                      </p:stCondLst>
                      <p:childTnLst>
                        <p:par>
                          <p:cTn id="256" fill="hold">
                            <p:stCondLst>
                              <p:cond delay="0"/>
                            </p:stCondLst>
                            <p:childTnLst>
                              <p:par>
                                <p:cTn id="257" presetID="1" presetClass="exit" presetSubtype="0" fill="hold" grpId="1" nodeType="clickEffect">
                                  <p:stCondLst>
                                    <p:cond delay="0"/>
                                  </p:stCondLst>
                                  <p:childTnLst>
                                    <p:set>
                                      <p:cBhvr>
                                        <p:cTn id="258" dur="1" fill="hold">
                                          <p:stCondLst>
                                            <p:cond delay="0"/>
                                          </p:stCondLst>
                                        </p:cTn>
                                        <p:tgtEl>
                                          <p:spTgt spid="59"/>
                                        </p:tgtEl>
                                        <p:attrNameLst>
                                          <p:attrName>style.visibility</p:attrName>
                                        </p:attrNameLst>
                                      </p:cBhvr>
                                      <p:to>
                                        <p:strVal val="hidden"/>
                                      </p:to>
                                    </p:set>
                                  </p:childTnLst>
                                </p:cTn>
                              </p:par>
                              <p:par>
                                <p:cTn id="259" presetID="10" presetClass="entr" presetSubtype="0" fill="hold" grpId="0" nodeType="withEffect">
                                  <p:stCondLst>
                                    <p:cond delay="0"/>
                                  </p:stCondLst>
                                  <p:childTnLst>
                                    <p:set>
                                      <p:cBhvr>
                                        <p:cTn id="260" dur="1" fill="hold">
                                          <p:stCondLst>
                                            <p:cond delay="0"/>
                                          </p:stCondLst>
                                        </p:cTn>
                                        <p:tgtEl>
                                          <p:spTgt spid="60"/>
                                        </p:tgtEl>
                                        <p:attrNameLst>
                                          <p:attrName>style.visibility</p:attrName>
                                        </p:attrNameLst>
                                      </p:cBhvr>
                                      <p:to>
                                        <p:strVal val="visible"/>
                                      </p:to>
                                    </p:set>
                                    <p:animEffect transition="in" filter="fade">
                                      <p:cBhvr>
                                        <p:cTn id="261" dur="500"/>
                                        <p:tgtEl>
                                          <p:spTgt spid="60"/>
                                        </p:tgtEl>
                                      </p:cBhvr>
                                    </p:animEffect>
                                  </p:childTnLst>
                                </p:cTn>
                              </p:par>
                            </p:childTnLst>
                          </p:cTn>
                        </p:par>
                        <p:par>
                          <p:cTn id="262" fill="hold">
                            <p:stCondLst>
                              <p:cond delay="500"/>
                            </p:stCondLst>
                            <p:childTnLst>
                              <p:par>
                                <p:cTn id="263" presetID="1" presetClass="exit" presetSubtype="0" fill="hold" nodeType="afterEffect">
                                  <p:stCondLst>
                                    <p:cond delay="0"/>
                                  </p:stCondLst>
                                  <p:childTnLst>
                                    <p:set>
                                      <p:cBhvr>
                                        <p:cTn id="264" dur="1" fill="hold">
                                          <p:stCondLst>
                                            <p:cond delay="0"/>
                                          </p:stCondLst>
                                        </p:cTn>
                                        <p:tgtEl>
                                          <p:spTgt spid="43"/>
                                        </p:tgtEl>
                                        <p:attrNameLst>
                                          <p:attrName>style.visibility</p:attrName>
                                        </p:attrNameLst>
                                      </p:cBhvr>
                                      <p:to>
                                        <p:strVal val="hidden"/>
                                      </p:to>
                                    </p:set>
                                  </p:childTnLst>
                                </p:cTn>
                              </p:par>
                              <p:par>
                                <p:cTn id="265" presetID="1" presetClass="entr" presetSubtype="0" fill="hold" nodeType="withEffect">
                                  <p:stCondLst>
                                    <p:cond delay="0"/>
                                  </p:stCondLst>
                                  <p:childTnLst>
                                    <p:set>
                                      <p:cBhvr>
                                        <p:cTn id="266" dur="1" fill="hold">
                                          <p:stCondLst>
                                            <p:cond delay="0"/>
                                          </p:stCondLst>
                                        </p:cTn>
                                        <p:tgtEl>
                                          <p:spTgt spid="41"/>
                                        </p:tgtEl>
                                        <p:attrNameLst>
                                          <p:attrName>style.visibility</p:attrName>
                                        </p:attrNameLst>
                                      </p:cBhvr>
                                      <p:to>
                                        <p:strVal val="visible"/>
                                      </p:to>
                                    </p:set>
                                  </p:childTnLst>
                                </p:cTn>
                              </p:par>
                            </p:childTnLst>
                          </p:cTn>
                        </p:par>
                      </p:childTnLst>
                    </p:cTn>
                  </p:par>
                  <p:par>
                    <p:cTn id="267" fill="hold">
                      <p:stCondLst>
                        <p:cond delay="indefinite"/>
                      </p:stCondLst>
                      <p:childTnLst>
                        <p:par>
                          <p:cTn id="268" fill="hold">
                            <p:stCondLst>
                              <p:cond delay="0"/>
                            </p:stCondLst>
                            <p:childTnLst>
                              <p:par>
                                <p:cTn id="269" presetID="1" presetClass="exit" presetSubtype="0" fill="hold" grpId="1" nodeType="clickEffect">
                                  <p:stCondLst>
                                    <p:cond delay="0"/>
                                  </p:stCondLst>
                                  <p:childTnLst>
                                    <p:set>
                                      <p:cBhvr>
                                        <p:cTn id="270" dur="1" fill="hold">
                                          <p:stCondLst>
                                            <p:cond delay="0"/>
                                          </p:stCondLst>
                                        </p:cTn>
                                        <p:tgtEl>
                                          <p:spTgt spid="60"/>
                                        </p:tgtEl>
                                        <p:attrNameLst>
                                          <p:attrName>style.visibility</p:attrName>
                                        </p:attrNameLst>
                                      </p:cBhvr>
                                      <p:to>
                                        <p:strVal val="hidden"/>
                                      </p:to>
                                    </p:set>
                                  </p:childTnLst>
                                </p:cTn>
                              </p:par>
                              <p:par>
                                <p:cTn id="271" presetID="10" presetClass="entr" presetSubtype="0" fill="hold" grpId="0" nodeType="withEffect">
                                  <p:stCondLst>
                                    <p:cond delay="0"/>
                                  </p:stCondLst>
                                  <p:childTnLst>
                                    <p:set>
                                      <p:cBhvr>
                                        <p:cTn id="272" dur="1" fill="hold">
                                          <p:stCondLst>
                                            <p:cond delay="0"/>
                                          </p:stCondLst>
                                        </p:cTn>
                                        <p:tgtEl>
                                          <p:spTgt spid="61"/>
                                        </p:tgtEl>
                                        <p:attrNameLst>
                                          <p:attrName>style.visibility</p:attrName>
                                        </p:attrNameLst>
                                      </p:cBhvr>
                                      <p:to>
                                        <p:strVal val="visible"/>
                                      </p:to>
                                    </p:set>
                                    <p:animEffect transition="in" filter="fade">
                                      <p:cBhvr>
                                        <p:cTn id="273" dur="500"/>
                                        <p:tgtEl>
                                          <p:spTgt spid="61"/>
                                        </p:tgtEl>
                                      </p:cBhvr>
                                    </p:animEffect>
                                  </p:childTnLst>
                                </p:cTn>
                              </p:par>
                            </p:childTnLst>
                          </p:cTn>
                        </p:par>
                      </p:childTnLst>
                    </p:cTn>
                  </p:par>
                  <p:par>
                    <p:cTn id="274" fill="hold">
                      <p:stCondLst>
                        <p:cond delay="indefinite"/>
                      </p:stCondLst>
                      <p:childTnLst>
                        <p:par>
                          <p:cTn id="275" fill="hold">
                            <p:stCondLst>
                              <p:cond delay="0"/>
                            </p:stCondLst>
                            <p:childTnLst>
                              <p:par>
                                <p:cTn id="276" presetID="1" presetClass="exit" presetSubtype="0" fill="hold" grpId="1" nodeType="clickEffect">
                                  <p:stCondLst>
                                    <p:cond delay="0"/>
                                  </p:stCondLst>
                                  <p:childTnLst>
                                    <p:set>
                                      <p:cBhvr>
                                        <p:cTn id="277" dur="1" fill="hold">
                                          <p:stCondLst>
                                            <p:cond delay="0"/>
                                          </p:stCondLst>
                                        </p:cTn>
                                        <p:tgtEl>
                                          <p:spTgt spid="61"/>
                                        </p:tgtEl>
                                        <p:attrNameLst>
                                          <p:attrName>style.visibility</p:attrName>
                                        </p:attrNameLst>
                                      </p:cBhvr>
                                      <p:to>
                                        <p:strVal val="hidden"/>
                                      </p:to>
                                    </p:set>
                                  </p:childTnLst>
                                </p:cTn>
                              </p:par>
                              <p:par>
                                <p:cTn id="278" presetID="10" presetClass="entr" presetSubtype="0" fill="hold" grpId="0" nodeType="withEffect">
                                  <p:stCondLst>
                                    <p:cond delay="0"/>
                                  </p:stCondLst>
                                  <p:childTnLst>
                                    <p:set>
                                      <p:cBhvr>
                                        <p:cTn id="279" dur="1" fill="hold">
                                          <p:stCondLst>
                                            <p:cond delay="0"/>
                                          </p:stCondLst>
                                        </p:cTn>
                                        <p:tgtEl>
                                          <p:spTgt spid="62"/>
                                        </p:tgtEl>
                                        <p:attrNameLst>
                                          <p:attrName>style.visibility</p:attrName>
                                        </p:attrNameLst>
                                      </p:cBhvr>
                                      <p:to>
                                        <p:strVal val="visible"/>
                                      </p:to>
                                    </p:set>
                                    <p:animEffect transition="in" filter="fade">
                                      <p:cBhvr>
                                        <p:cTn id="280"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63636">
                <p:cTn id="281" fill="hold" display="0">
                  <p:stCondLst>
                    <p:cond delay="indefinite"/>
                  </p:stCondLst>
                  <p:endCondLst>
                    <p:cond evt="onStopAudio" delay="0">
                      <p:tgtEl>
                        <p:sldTgt/>
                      </p:tgtEl>
                    </p:cond>
                  </p:endCondLst>
                </p:cTn>
                <p:tgtEl>
                  <p:spTgt spid="39"/>
                </p:tgtEl>
              </p:cMediaNode>
            </p:audio>
            <p:audio>
              <p:cMediaNode vol="80000">
                <p:cTn id="282" fill="hold" display="0">
                  <p:stCondLst>
                    <p:cond delay="indefinite"/>
                  </p:stCondLst>
                  <p:endCondLst>
                    <p:cond evt="onStopAudio" delay="0">
                      <p:tgtEl>
                        <p:sldTgt/>
                      </p:tgtEl>
                    </p:cond>
                  </p:endCondLst>
                </p:cTn>
                <p:tgtEl>
                  <p:spTgt spid="15"/>
                </p:tgtEl>
              </p:cMediaNode>
            </p:audio>
            <p:audio>
              <p:cMediaNode vol="80000">
                <p:cTn id="283" fill="hold" display="0">
                  <p:stCondLst>
                    <p:cond delay="indefinite"/>
                  </p:stCondLst>
                  <p:endCondLst>
                    <p:cond evt="onStopAudio" delay="0">
                      <p:tgtEl>
                        <p:sldTgt/>
                      </p:tgtEl>
                    </p:cond>
                  </p:endCondLst>
                </p:cTn>
                <p:tgtEl>
                  <p:spTgt spid="16"/>
                </p:tgtEl>
              </p:cMediaNode>
            </p:audio>
            <p:audio>
              <p:cMediaNode vol="80000">
                <p:cTn id="284" fill="hold" display="0">
                  <p:stCondLst>
                    <p:cond delay="indefinite"/>
                  </p:stCondLst>
                  <p:endCondLst>
                    <p:cond evt="onStopAudio" delay="0">
                      <p:tgtEl>
                        <p:sldTgt/>
                      </p:tgtEl>
                    </p:cond>
                  </p:endCondLst>
                </p:cTn>
                <p:tgtEl>
                  <p:spTgt spid="33"/>
                </p:tgtEl>
              </p:cMediaNode>
            </p:audio>
            <p:audio>
              <p:cMediaNode vol="80000">
                <p:cTn id="285" fill="hold" display="0">
                  <p:stCondLst>
                    <p:cond delay="indefinite"/>
                  </p:stCondLst>
                  <p:endCondLst>
                    <p:cond evt="onStopAudio" delay="0">
                      <p:tgtEl>
                        <p:sldTgt/>
                      </p:tgtEl>
                    </p:cond>
                  </p:endCondLst>
                </p:cTn>
                <p:tgtEl>
                  <p:spTgt spid="36"/>
                </p:tgtEl>
              </p:cMediaNode>
            </p:audio>
            <p:audio>
              <p:cMediaNode vol="80000">
                <p:cTn id="286" fill="hold" display="0">
                  <p:stCondLst>
                    <p:cond delay="indefinite"/>
                  </p:stCondLst>
                  <p:endCondLst>
                    <p:cond evt="onStopAudio" delay="0">
                      <p:tgtEl>
                        <p:sldTgt/>
                      </p:tgtEl>
                    </p:cond>
                  </p:endCondLst>
                </p:cTn>
                <p:tgtEl>
                  <p:spTgt spid="35"/>
                </p:tgtEl>
              </p:cMediaNode>
            </p:audio>
            <p:audio>
              <p:cMediaNode vol="80000">
                <p:cTn id="287" fill="hold" display="0">
                  <p:stCondLst>
                    <p:cond delay="indefinite"/>
                  </p:stCondLst>
                  <p:endCondLst>
                    <p:cond evt="onStopAudio" delay="0">
                      <p:tgtEl>
                        <p:sldTgt/>
                      </p:tgtEl>
                    </p:cond>
                  </p:endCondLst>
                </p:cTn>
                <p:tgtEl>
                  <p:spTgt spid="64"/>
                </p:tgtEl>
              </p:cMediaNode>
            </p:audio>
            <p:seq concurrent="1" nextAc="seek">
              <p:cTn id="288" restart="whenNotActive" fill="hold" evtFilter="cancelBubble" nodeType="interactiveSeq">
                <p:stCondLst>
                  <p:cond evt="onClick" delay="0">
                    <p:tgtEl>
                      <p:spTgt spid="11"/>
                    </p:tgtEl>
                  </p:cond>
                </p:stCondLst>
                <p:endSync evt="end" delay="0">
                  <p:rtn val="all"/>
                </p:endSync>
                <p:childTnLst>
                  <p:par>
                    <p:cTn id="289" fill="hold">
                      <p:stCondLst>
                        <p:cond delay="0"/>
                      </p:stCondLst>
                      <p:childTnLst>
                        <p:par>
                          <p:cTn id="290" fill="hold">
                            <p:stCondLst>
                              <p:cond delay="0"/>
                            </p:stCondLst>
                            <p:childTnLst>
                              <p:par>
                                <p:cTn id="291" presetID="10" presetClass="entr" presetSubtype="0" fill="hold" nodeType="clickEffect">
                                  <p:stCondLst>
                                    <p:cond delay="0"/>
                                  </p:stCondLst>
                                  <p:childTnLst>
                                    <p:set>
                                      <p:cBhvr>
                                        <p:cTn id="292" dur="1" fill="hold">
                                          <p:stCondLst>
                                            <p:cond delay="0"/>
                                          </p:stCondLst>
                                        </p:cTn>
                                        <p:tgtEl>
                                          <p:spTgt spid="42"/>
                                        </p:tgtEl>
                                        <p:attrNameLst>
                                          <p:attrName>style.visibility</p:attrName>
                                        </p:attrNameLst>
                                      </p:cBhvr>
                                      <p:to>
                                        <p:strVal val="visible"/>
                                      </p:to>
                                    </p:set>
                                    <p:animEffect transition="in" filter="fade">
                                      <p:cBhvr>
                                        <p:cTn id="293" dur="500"/>
                                        <p:tgtEl>
                                          <p:spTgt spid="42"/>
                                        </p:tgtEl>
                                      </p:cBhvr>
                                    </p:animEffect>
                                  </p:childTnLst>
                                </p:cTn>
                              </p:par>
                            </p:childTnLst>
                          </p:cTn>
                        </p:par>
                      </p:childTnLst>
                    </p:cTn>
                  </p:par>
                  <p:par>
                    <p:cTn id="294" fill="hold">
                      <p:stCondLst>
                        <p:cond delay="indefinite"/>
                      </p:stCondLst>
                      <p:childTnLst>
                        <p:par>
                          <p:cTn id="295" fill="hold">
                            <p:stCondLst>
                              <p:cond delay="0"/>
                            </p:stCondLst>
                            <p:childTnLst>
                              <p:par>
                                <p:cTn id="296" presetID="1" presetClass="entr" presetSubtype="0" fill="hold" nodeType="clickEffect">
                                  <p:stCondLst>
                                    <p:cond delay="0"/>
                                  </p:stCondLst>
                                  <p:childTnLst>
                                    <p:set>
                                      <p:cBhvr>
                                        <p:cTn id="297" dur="1" fill="hold">
                                          <p:stCondLst>
                                            <p:cond delay="0"/>
                                          </p:stCondLst>
                                        </p:cTn>
                                        <p:tgtEl>
                                          <p:spTgt spid="43"/>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childTnLst>
        </p:cTn>
      </p:par>
    </p:tnLst>
    <p:bldLst>
      <p:bldP spid="69" grpId="0" animBg="1"/>
      <p:bldP spid="71" grpId="0" animBg="1"/>
      <p:bldP spid="72" grpId="0" animBg="1"/>
      <p:bldP spid="44" grpId="0" build="allAtOnce"/>
      <p:bldP spid="44" grpId="1" build="allAtOnce"/>
      <p:bldP spid="45" grpId="0" animBg="1"/>
      <p:bldP spid="45" grpId="1" animBg="1"/>
      <p:bldP spid="46" grpId="0" animBg="1"/>
      <p:bldP spid="46" grpId="1" animBg="1"/>
      <p:bldP spid="47" grpId="0" animBg="1"/>
      <p:bldP spid="47" grpId="1" animBg="1"/>
      <p:bldP spid="50" grpId="0" animBg="1"/>
      <p:bldP spid="50" grpId="1" animBg="1"/>
      <p:bldP spid="52" grpId="0" animBg="1"/>
      <p:bldP spid="52" grpId="1" animBg="1"/>
      <p:bldP spid="53" grpId="0" animBg="1"/>
      <p:bldP spid="53" grpId="1" animBg="1"/>
      <p:bldP spid="54" grpId="0" animBg="1"/>
      <p:bldP spid="54" grpId="1" animBg="1"/>
      <p:bldP spid="55" grpId="0" animBg="1"/>
      <p:bldP spid="55" grpId="1" animBg="1"/>
      <p:bldP spid="56" grpId="0" animBg="1"/>
      <p:bldP spid="56" grpId="1" animBg="1"/>
      <p:bldP spid="57" grpId="0" animBg="1"/>
      <p:bldP spid="57" grpId="1" animBg="1"/>
      <p:bldP spid="58" grpId="0" animBg="1"/>
      <p:bldP spid="58" grpId="1" animBg="1"/>
      <p:bldP spid="59" grpId="0" animBg="1"/>
      <p:bldP spid="59" grpId="1" animBg="1"/>
      <p:bldP spid="60" grpId="0" animBg="1"/>
      <p:bldP spid="60" grpId="1" animBg="1"/>
      <p:bldP spid="61" grpId="0" animBg="1"/>
      <p:bldP spid="61" grpId="1" animBg="1"/>
      <p:bldP spid="62" grpId="0" animBg="1"/>
      <p:bldP spid="75" grpId="0" animBg="1"/>
      <p:bldP spid="75" grpId="1" animBg="1"/>
      <p:bldP spid="76" grpId="0" animBg="1"/>
      <p:bldP spid="76" grpId="1" animBg="1"/>
      <p:bldP spid="77" grpId="0" animBg="1"/>
      <p:bldP spid="77"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Apple Orchar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56730" y="-1"/>
            <a:ext cx="14687129" cy="8261299"/>
          </a:xfrm>
          <a:prstGeom prst="rect">
            <a:avLst/>
          </a:prstGeom>
        </p:spPr>
      </p:pic>
      <p:pic>
        <p:nvPicPr>
          <p:cNvPr id="15" name="Bear Tit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7894" y="3429000"/>
            <a:ext cx="4430706" cy="6362699"/>
          </a:xfrm>
          <a:prstGeom prst="rect">
            <a:avLst/>
          </a:prstGeom>
          <a:effectLst>
            <a:outerShdw blurRad="50800" dist="63500" dir="2700000" algn="tl" rotWithShape="0">
              <a:prstClr val="black">
                <a:alpha val="41000"/>
              </a:prstClr>
            </a:outerShdw>
          </a:effectLst>
        </p:spPr>
      </p:pic>
      <p:pic>
        <p:nvPicPr>
          <p:cNvPr id="10" name="Sign"/>
          <p:cNvPicPr>
            <a:picLocks noChangeAspect="1"/>
          </p:cNvPicPr>
          <p:nvPr/>
        </p:nvPicPr>
        <p:blipFill>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tretch>
            <a:fillRect/>
          </a:stretch>
        </p:blipFill>
        <p:spPr>
          <a:xfrm>
            <a:off x="6278879" y="-345806"/>
            <a:ext cx="7507005" cy="7782465"/>
          </a:xfrm>
          <a:prstGeom prst="rect">
            <a:avLst/>
          </a:prstGeom>
        </p:spPr>
      </p:pic>
      <p:pic>
        <p:nvPicPr>
          <p:cNvPr id="7" name="Text Let's"/>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66601" y="327548"/>
            <a:ext cx="5558966" cy="2104242"/>
          </a:xfrm>
          <a:prstGeom prst="rect">
            <a:avLst/>
          </a:prstGeom>
          <a:effectLst>
            <a:outerShdw blurRad="50800" dist="38100" dir="2700000" algn="tl" rotWithShape="0">
              <a:prstClr val="black">
                <a:alpha val="40000"/>
              </a:prstClr>
            </a:outerShdw>
          </a:effectLst>
        </p:spPr>
      </p:pic>
      <p:pic>
        <p:nvPicPr>
          <p:cNvPr id="13" name="Bad Apple Back"/>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418508" y="1858554"/>
            <a:ext cx="4725766" cy="4860788"/>
          </a:xfrm>
          <a:prstGeom prst="rect">
            <a:avLst/>
          </a:prstGeom>
        </p:spPr>
      </p:pic>
      <p:pic>
        <p:nvPicPr>
          <p:cNvPr id="3" name="Worm"/>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569284" y="3032105"/>
            <a:ext cx="2325002" cy="1615045"/>
          </a:xfrm>
          <a:prstGeom prst="rect">
            <a:avLst/>
          </a:prstGeom>
          <a:effectLst>
            <a:outerShdw blurRad="50800" dist="38100" dir="2700000" algn="tl" rotWithShape="0">
              <a:prstClr val="black">
                <a:alpha val="40000"/>
              </a:prstClr>
            </a:outerShdw>
          </a:effectLst>
        </p:spPr>
      </p:pic>
      <p:pic>
        <p:nvPicPr>
          <p:cNvPr id="2" name="Bad Apple Front"/>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418508" y="1858554"/>
            <a:ext cx="4725766" cy="4860788"/>
          </a:xfrm>
          <a:prstGeom prst="rect">
            <a:avLst/>
          </a:prstGeom>
        </p:spPr>
      </p:pic>
      <p:pic>
        <p:nvPicPr>
          <p:cNvPr id="6" name="Text play!"/>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457474" y="5793683"/>
            <a:ext cx="5177220" cy="2379338"/>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56031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accel="50000" decel="50000" autoRev="1" fill="hold" nodeType="afterEffect">
                                  <p:stCondLst>
                                    <p:cond delay="0"/>
                                  </p:stCondLst>
                                  <p:childTnLst>
                                    <p:animMotion origin="layout" path="M 3.68056E-6 -4.32099E-7 L 0.00021 0.01678 " pathEditMode="relative" rAng="0" ptsTypes="AA">
                                      <p:cBhvr>
                                        <p:cTn id="6" dur="1500" fill="hold"/>
                                        <p:tgtEl>
                                          <p:spTgt spid="3"/>
                                        </p:tgtEl>
                                        <p:attrNameLst>
                                          <p:attrName>ppt_x</p:attrName>
                                          <p:attrName>ppt_y</p:attrName>
                                        </p:attrNameLst>
                                      </p:cBhvr>
                                      <p:rCtr x="1100" y="829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Hidden Bear Trigger"/>
          <p:cNvSpPr/>
          <p:nvPr/>
        </p:nvSpPr>
        <p:spPr>
          <a:xfrm>
            <a:off x="3599501" y="4413250"/>
            <a:ext cx="810099" cy="8135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Back Grass"/>
          <p:cNvSpPr/>
          <p:nvPr/>
        </p:nvSpPr>
        <p:spPr>
          <a:xfrm>
            <a:off x="-28239" y="3898900"/>
            <a:ext cx="14658639" cy="4330700"/>
          </a:xfrm>
          <a:prstGeom prst="rect">
            <a:avLst/>
          </a:prstGeom>
          <a:gradFill flip="none" rotWithShape="1">
            <a:gsLst>
              <a:gs pos="0">
                <a:srgbClr val="2C6129">
                  <a:lumMod val="100000"/>
                </a:srgbClr>
              </a:gs>
              <a:gs pos="50000">
                <a:srgbClr val="4E953B"/>
              </a:gs>
              <a:gs pos="100000">
                <a:srgbClr val="5FBC58"/>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Sky and Clouds"/>
          <p:cNvPicPr>
            <a:picLocks noChangeAspect="1"/>
          </p:cNvPicPr>
          <p:nvPr/>
        </p:nvPicPr>
        <p:blipFill rotWithShape="1">
          <a:blip r:embed="rId16" cstate="print">
            <a:extLst>
              <a:ext uri="{28A0092B-C50C-407E-A947-70E740481C1C}">
                <a14:useLocalDpi xmlns:a14="http://schemas.microsoft.com/office/drawing/2010/main" val="0"/>
              </a:ext>
            </a:extLst>
          </a:blip>
          <a:srcRect t="14818" b="43216"/>
          <a:stretch/>
        </p:blipFill>
        <p:spPr>
          <a:xfrm>
            <a:off x="-28238" y="0"/>
            <a:ext cx="14658638" cy="3898900"/>
          </a:xfrm>
          <a:prstGeom prst="rect">
            <a:avLst/>
          </a:prstGeom>
        </p:spPr>
      </p:pic>
      <p:pic>
        <p:nvPicPr>
          <p:cNvPr id="64" name="Black bear breath.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1569158" y="8881197"/>
            <a:ext cx="487363" cy="487363"/>
          </a:xfrm>
          <a:prstGeom prst="rect">
            <a:avLst/>
          </a:prstGeom>
        </p:spPr>
      </p:pic>
      <p:pic>
        <p:nvPicPr>
          <p:cNvPr id="35" name="Black Bear Sad.mp3">
            <a:hlinkClick r:id="" action="ppaction://media"/>
          </p:cNvPr>
          <p:cNvPicPr>
            <a:picLocks noChangeAspect="1"/>
          </p:cNvPicPr>
          <p:nvPr>
            <a:audioFile r:link="rId3"/>
            <p:extLst>
              <p:ext uri="{DAA4B4D4-6D71-4841-9C94-3DE7FCFB9230}">
                <p14:media xmlns:p14="http://schemas.microsoft.com/office/powerpoint/2010/main" r:embed="rId4">
                  <p14:trim st="464.2218" end="732.2261999999999"/>
                </p14:media>
              </p:ext>
            </p:extLst>
          </p:nvPr>
        </p:nvPicPr>
        <p:blipFill>
          <a:blip r:embed="rId17"/>
          <a:stretch>
            <a:fillRect/>
          </a:stretch>
        </p:blipFill>
        <p:spPr>
          <a:xfrm>
            <a:off x="4608080" y="8882941"/>
            <a:ext cx="487363" cy="487363"/>
          </a:xfrm>
          <a:prstGeom prst="rect">
            <a:avLst/>
          </a:prstGeom>
        </p:spPr>
      </p:pic>
      <p:pic>
        <p:nvPicPr>
          <p:cNvPr id="36" name="worm squeak.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5866205" y="8931750"/>
            <a:ext cx="487363" cy="487363"/>
          </a:xfrm>
          <a:prstGeom prst="rect">
            <a:avLst/>
          </a:prstGeom>
        </p:spPr>
      </p:pic>
      <p:pic>
        <p:nvPicPr>
          <p:cNvPr id="33" name="crunching grass.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7"/>
          <a:stretch>
            <a:fillRect/>
          </a:stretch>
        </p:blipFill>
        <p:spPr>
          <a:xfrm>
            <a:off x="3190337" y="8881198"/>
            <a:ext cx="487363" cy="487363"/>
          </a:xfrm>
          <a:prstGeom prst="rect">
            <a:avLst/>
          </a:prstGeom>
        </p:spPr>
      </p:pic>
      <p:pic>
        <p:nvPicPr>
          <p:cNvPr id="39" name="biting-an-appl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8"/>
          <a:stretch>
            <a:fillRect/>
          </a:stretch>
        </p:blipFill>
        <p:spPr>
          <a:xfrm>
            <a:off x="2218530" y="9636918"/>
            <a:ext cx="487363" cy="487363"/>
          </a:xfrm>
          <a:prstGeom prst="rect">
            <a:avLst/>
          </a:prstGeom>
        </p:spPr>
      </p:pic>
      <p:pic>
        <p:nvPicPr>
          <p:cNvPr id="15" name="ball drop.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17"/>
          <a:stretch>
            <a:fillRect/>
          </a:stretch>
        </p:blipFill>
        <p:spPr>
          <a:xfrm>
            <a:off x="3517187" y="9636917"/>
            <a:ext cx="487363" cy="487363"/>
          </a:xfrm>
          <a:prstGeom prst="rect">
            <a:avLst/>
          </a:prstGeom>
        </p:spPr>
      </p:pic>
      <p:pic>
        <p:nvPicPr>
          <p:cNvPr id="16" name="harp glissando up.mp3">
            <a:hlinkClick r:id="" action="ppaction://media"/>
          </p:cNvPr>
          <p:cNvPicPr>
            <a:picLocks noChangeAspect="1"/>
          </p:cNvPicPr>
          <p:nvPr>
            <a:audioFile r:link="rId3"/>
            <p:extLst>
              <p:ext uri="{DAA4B4D4-6D71-4841-9C94-3DE7FCFB9230}">
                <p14:media xmlns:p14="http://schemas.microsoft.com/office/powerpoint/2010/main" r:embed="rId13">
                  <p14:trim end="500.816"/>
                  <p14:fade out="100"/>
                </p14:media>
              </p:ext>
            </p:extLst>
          </p:nvPr>
        </p:nvPicPr>
        <p:blipFill>
          <a:blip r:embed="rId17"/>
          <a:stretch>
            <a:fillRect/>
          </a:stretch>
        </p:blipFill>
        <p:spPr>
          <a:xfrm>
            <a:off x="4707334" y="9636918"/>
            <a:ext cx="487363" cy="487363"/>
          </a:xfrm>
          <a:prstGeom prst="rect">
            <a:avLst/>
          </a:prstGeom>
        </p:spPr>
      </p:pic>
      <p:pic>
        <p:nvPicPr>
          <p:cNvPr id="124" name="Background Trees 2"/>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459858" y="699826"/>
            <a:ext cx="16697010" cy="3478998"/>
          </a:xfrm>
          <a:prstGeom prst="rect">
            <a:avLst/>
          </a:prstGeom>
        </p:spPr>
      </p:pic>
      <p:pic>
        <p:nvPicPr>
          <p:cNvPr id="4" name="Background Trees 1"/>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889638" y="543287"/>
            <a:ext cx="17491018" cy="4549259"/>
          </a:xfrm>
          <a:prstGeom prst="rect">
            <a:avLst/>
          </a:prstGeom>
        </p:spPr>
      </p:pic>
      <p:pic>
        <p:nvPicPr>
          <p:cNvPr id="20" name="Sorry Sign (Top)"/>
          <p:cNvPicPr>
            <a:picLocks noChangeAspect="1"/>
          </p:cNvPicPr>
          <p:nvPr/>
        </p:nvPicPr>
        <p:blipFill rotWithShape="1">
          <a:blip r:embed="rId21" cstate="print">
            <a:extLst>
              <a:ext uri="{28A0092B-C50C-407E-A947-70E740481C1C}">
                <a14:useLocalDpi xmlns:a14="http://schemas.microsoft.com/office/drawing/2010/main" val="0"/>
              </a:ext>
            </a:extLst>
          </a:blip>
          <a:srcRect b="9243"/>
          <a:stretch/>
        </p:blipFill>
        <p:spPr>
          <a:xfrm>
            <a:off x="783173" y="-644236"/>
            <a:ext cx="2977695" cy="3629263"/>
          </a:xfrm>
          <a:prstGeom prst="rect">
            <a:avLst/>
          </a:prstGeom>
        </p:spPr>
      </p:pic>
      <p:pic>
        <p:nvPicPr>
          <p:cNvPr id="99" name="Bad Apple Back"/>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363142" y="573196"/>
            <a:ext cx="1824274" cy="1876396"/>
          </a:xfrm>
          <a:prstGeom prst="rect">
            <a:avLst/>
          </a:prstGeom>
        </p:spPr>
      </p:pic>
      <p:pic>
        <p:nvPicPr>
          <p:cNvPr id="100" name="Worm"/>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rot="3152873">
            <a:off x="2555157" y="1005866"/>
            <a:ext cx="897515" cy="623452"/>
          </a:xfrm>
          <a:prstGeom prst="rect">
            <a:avLst/>
          </a:prstGeom>
          <a:effectLst>
            <a:outerShdw blurRad="50800" dist="38100" dir="2700000" algn="tl" rotWithShape="0">
              <a:prstClr val="black">
                <a:alpha val="40000"/>
              </a:prstClr>
            </a:outerShdw>
          </a:effectLst>
        </p:spPr>
      </p:pic>
      <p:pic>
        <p:nvPicPr>
          <p:cNvPr id="101" name="Bad Apple Front"/>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363142" y="573196"/>
            <a:ext cx="1824274" cy="1876396"/>
          </a:xfrm>
          <a:prstGeom prst="rect">
            <a:avLst/>
          </a:prstGeom>
        </p:spPr>
      </p:pic>
      <p:pic>
        <p:nvPicPr>
          <p:cNvPr id="92" name="Tree 3"/>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9401133" y="-764754"/>
            <a:ext cx="5733399" cy="6987754"/>
          </a:xfrm>
          <a:prstGeom prst="rect">
            <a:avLst/>
          </a:prstGeom>
        </p:spPr>
      </p:pic>
      <p:pic>
        <p:nvPicPr>
          <p:cNvPr id="90" name="Tree 2"/>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4390829" y="-764754"/>
            <a:ext cx="5733399" cy="6987754"/>
          </a:xfrm>
          <a:prstGeom prst="rect">
            <a:avLst/>
          </a:prstGeom>
        </p:spPr>
      </p:pic>
      <p:pic>
        <p:nvPicPr>
          <p:cNvPr id="17" name="Tree 1"/>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625256" y="-764754"/>
            <a:ext cx="5733399" cy="6987754"/>
          </a:xfrm>
          <a:prstGeom prst="rect">
            <a:avLst/>
          </a:prstGeom>
        </p:spPr>
      </p:pic>
      <p:pic>
        <p:nvPicPr>
          <p:cNvPr id="103" name="Red Apple 2"/>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6546945" y="596994"/>
            <a:ext cx="1488144" cy="1828800"/>
          </a:xfrm>
          <a:prstGeom prst="rect">
            <a:avLst/>
          </a:prstGeom>
          <a:effectLst>
            <a:outerShdw blurRad="50800" dist="38100" dir="2700000" algn="tl" rotWithShape="0">
              <a:prstClr val="black">
                <a:alpha val="40000"/>
              </a:prstClr>
            </a:outerShdw>
          </a:effectLst>
        </p:spPr>
      </p:pic>
      <p:pic>
        <p:nvPicPr>
          <p:cNvPr id="104" name="Gold Apple 3"/>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11583619" y="596994"/>
            <a:ext cx="1470025" cy="1828800"/>
          </a:xfrm>
          <a:prstGeom prst="rect">
            <a:avLst/>
          </a:prstGeom>
          <a:effectLst>
            <a:outerShdw blurRad="50800" dist="38100" dir="2700000" algn="tl" rotWithShape="0">
              <a:prstClr val="black">
                <a:alpha val="40000"/>
              </a:prstClr>
            </a:outerShdw>
          </a:effectLst>
        </p:spPr>
      </p:pic>
      <p:pic>
        <p:nvPicPr>
          <p:cNvPr id="51" name="Red Apple 5"/>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11554496" y="4435040"/>
            <a:ext cx="1488144" cy="1828800"/>
          </a:xfrm>
          <a:prstGeom prst="rect">
            <a:avLst/>
          </a:prstGeom>
          <a:effectLst>
            <a:outerShdw blurRad="50800" dist="38100" dir="2700000" algn="tl" rotWithShape="0">
              <a:prstClr val="black">
                <a:alpha val="40000"/>
              </a:prstClr>
            </a:outerShdw>
          </a:effectLst>
        </p:spPr>
      </p:pic>
      <p:pic>
        <p:nvPicPr>
          <p:cNvPr id="49" name="Red Apple 4"/>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6557009" y="4442724"/>
            <a:ext cx="1488144" cy="1828800"/>
          </a:xfrm>
          <a:prstGeom prst="rect">
            <a:avLst/>
          </a:prstGeom>
          <a:effectLst>
            <a:outerShdw blurRad="50800" dist="38100" dir="2700000" algn="tl" rotWithShape="0">
              <a:prstClr val="black">
                <a:alpha val="40000"/>
              </a:prstClr>
            </a:outerShdw>
          </a:effectLst>
        </p:spPr>
      </p:pic>
      <p:pic>
        <p:nvPicPr>
          <p:cNvPr id="96" name="Tree 5"/>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9401133" y="3058477"/>
            <a:ext cx="5733399" cy="6987754"/>
          </a:xfrm>
          <a:prstGeom prst="rect">
            <a:avLst/>
          </a:prstGeom>
        </p:spPr>
      </p:pic>
      <p:pic>
        <p:nvPicPr>
          <p:cNvPr id="94" name="Tree 4"/>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4390829" y="3058477"/>
            <a:ext cx="5733399" cy="6987754"/>
          </a:xfrm>
          <a:prstGeom prst="rect">
            <a:avLst/>
          </a:prstGeom>
        </p:spPr>
      </p:pic>
      <p:pic>
        <p:nvPicPr>
          <p:cNvPr id="40" name="Bear Walk 2"/>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1475291" y="5248532"/>
            <a:ext cx="4826960" cy="3153514"/>
          </a:xfrm>
          <a:prstGeom prst="rect">
            <a:avLst/>
          </a:prstGeom>
          <a:effectLst>
            <a:outerShdw blurRad="50800" dist="38100" dir="2700000" algn="tl" rotWithShape="0">
              <a:prstClr val="black">
                <a:alpha val="40000"/>
              </a:prstClr>
            </a:outerShdw>
          </a:effectLst>
        </p:spPr>
      </p:pic>
      <p:pic>
        <p:nvPicPr>
          <p:cNvPr id="41" name="Bear Intro"/>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flipH="1">
            <a:off x="-665077" y="5050974"/>
            <a:ext cx="2938064" cy="3558783"/>
          </a:xfrm>
          <a:prstGeom prst="rect">
            <a:avLst/>
          </a:prstGeom>
          <a:effectLst>
            <a:outerShdw blurRad="50800" dist="38100" dir="2700000" algn="tl" rotWithShape="0">
              <a:prstClr val="black">
                <a:alpha val="40000"/>
              </a:prstClr>
            </a:outerShdw>
          </a:effectLst>
        </p:spPr>
      </p:pic>
      <p:pic>
        <p:nvPicPr>
          <p:cNvPr id="42" name="Bear Happy"/>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93159" y="4535046"/>
            <a:ext cx="2219726" cy="4003434"/>
          </a:xfrm>
          <a:prstGeom prst="rect">
            <a:avLst/>
          </a:prstGeom>
          <a:effectLst>
            <a:outerShdw blurRad="50800" dist="38100" dir="2700000" algn="tl" rotWithShape="0">
              <a:prstClr val="black">
                <a:alpha val="40000"/>
              </a:prstClr>
            </a:outerShdw>
          </a:effectLst>
        </p:spPr>
      </p:pic>
      <p:pic>
        <p:nvPicPr>
          <p:cNvPr id="43" name="Bear Sad"/>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flipH="1">
            <a:off x="-1200331" y="6106150"/>
            <a:ext cx="4421517" cy="2332781"/>
          </a:xfrm>
          <a:prstGeom prst="rect">
            <a:avLst/>
          </a:prstGeom>
          <a:effectLst>
            <a:outerShdw blurRad="50800" dist="38100" dir="2700000" algn="tl" rotWithShape="0">
              <a:prstClr val="black">
                <a:alpha val="40000"/>
              </a:prstClr>
            </a:outerShdw>
          </a:effectLst>
        </p:spPr>
      </p:pic>
      <p:pic>
        <p:nvPicPr>
          <p:cNvPr id="13" name="Wooden Sign 1"/>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0936" y="95735"/>
            <a:ext cx="4507992" cy="2944368"/>
          </a:xfrm>
          <a:prstGeom prst="rect">
            <a:avLst/>
          </a:prstGeom>
        </p:spPr>
      </p:pic>
      <p:pic>
        <p:nvPicPr>
          <p:cNvPr id="91" name="Wooden Sign 2"/>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037021" y="95735"/>
            <a:ext cx="4507992" cy="2944368"/>
          </a:xfrm>
          <a:prstGeom prst="rect">
            <a:avLst/>
          </a:prstGeom>
        </p:spPr>
      </p:pic>
      <p:pic>
        <p:nvPicPr>
          <p:cNvPr id="93" name="Wooden Sign 3"/>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0047325" y="95735"/>
            <a:ext cx="4507992" cy="2944368"/>
          </a:xfrm>
          <a:prstGeom prst="rect">
            <a:avLst/>
          </a:prstGeom>
        </p:spPr>
      </p:pic>
      <p:pic>
        <p:nvPicPr>
          <p:cNvPr id="95" name="Wooden Sign 4"/>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037021" y="3918966"/>
            <a:ext cx="4507992" cy="2944368"/>
          </a:xfrm>
          <a:prstGeom prst="rect">
            <a:avLst/>
          </a:prstGeom>
        </p:spPr>
      </p:pic>
      <p:pic>
        <p:nvPicPr>
          <p:cNvPr id="97" name="Wooden Sign 5"/>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0047325" y="3918966"/>
            <a:ext cx="4507992" cy="2944368"/>
          </a:xfrm>
          <a:prstGeom prst="rect">
            <a:avLst/>
          </a:prstGeom>
        </p:spPr>
      </p:pic>
      <p:sp>
        <p:nvSpPr>
          <p:cNvPr id="69" name="Text Box 1"/>
          <p:cNvSpPr/>
          <p:nvPr/>
        </p:nvSpPr>
        <p:spPr>
          <a:xfrm>
            <a:off x="75106" y="129146"/>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0" name="Text Box 2"/>
          <p:cNvSpPr/>
          <p:nvPr/>
        </p:nvSpPr>
        <p:spPr>
          <a:xfrm>
            <a:off x="5095443" y="129167"/>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1" name="Text Box 3"/>
          <p:cNvSpPr/>
          <p:nvPr/>
        </p:nvSpPr>
        <p:spPr>
          <a:xfrm>
            <a:off x="10100499" y="12827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2" name="Text Box 4"/>
          <p:cNvSpPr/>
          <p:nvPr/>
        </p:nvSpPr>
        <p:spPr>
          <a:xfrm>
            <a:off x="5095443" y="395097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3" name="Text Box 5"/>
          <p:cNvSpPr/>
          <p:nvPr/>
        </p:nvSpPr>
        <p:spPr>
          <a:xfrm>
            <a:off x="10105593" y="394768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Tree>
    <p:extLst>
      <p:ext uri="{BB962C8B-B14F-4D97-AF65-F5344CB8AC3E}">
        <p14:creationId xmlns:p14="http://schemas.microsoft.com/office/powerpoint/2010/main" val="47106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1250" fill="hold"/>
                                        <p:tgtEl>
                                          <p:spTgt spid="40"/>
                                        </p:tgtEl>
                                        <p:attrNameLst>
                                          <p:attrName>ppt_x</p:attrName>
                                        </p:attrNameLst>
                                      </p:cBhvr>
                                      <p:tavLst>
                                        <p:tav tm="0">
                                          <p:val>
                                            <p:strVal val="0-#ppt_w/2"/>
                                          </p:val>
                                        </p:tav>
                                        <p:tav tm="100000">
                                          <p:val>
                                            <p:strVal val="#ppt_x"/>
                                          </p:val>
                                        </p:tav>
                                      </p:tavLst>
                                    </p:anim>
                                    <p:anim calcmode="lin" valueType="num">
                                      <p:cBhvr additive="base">
                                        <p:cTn id="8" dur="1250" fill="hold"/>
                                        <p:tgtEl>
                                          <p:spTgt spid="40"/>
                                        </p:tgtEl>
                                        <p:attrNameLst>
                                          <p:attrName>ppt_y</p:attrName>
                                        </p:attrNameLst>
                                      </p:cBhvr>
                                      <p:tavLst>
                                        <p:tav tm="0">
                                          <p:val>
                                            <p:strVal val="#ppt_y"/>
                                          </p:val>
                                        </p:tav>
                                        <p:tav tm="100000">
                                          <p:val>
                                            <p:strVal val="#ppt_y"/>
                                          </p:val>
                                        </p:tav>
                                      </p:tavLst>
                                    </p:anim>
                                  </p:childTnLst>
                                </p:cTn>
                              </p:par>
                              <p:par>
                                <p:cTn id="9" presetID="1" presetClass="mediacall" presetSubtype="0" fill="hold" nodeType="withEffect">
                                  <p:stCondLst>
                                    <p:cond delay="0"/>
                                  </p:stCondLst>
                                  <p:childTnLst>
                                    <p:cmd type="call" cmd="playFrom(0.0)">
                                      <p:cBhvr>
                                        <p:cTn id="10" dur="1750" fill="hold"/>
                                        <p:tgtEl>
                                          <p:spTgt spid="33"/>
                                        </p:tgtEl>
                                      </p:cBhvr>
                                    </p:cmd>
                                  </p:childTnLst>
                                </p:cTn>
                              </p:par>
                            </p:childTnLst>
                          </p:cTn>
                        </p:par>
                        <p:par>
                          <p:cTn id="11" fill="hold">
                            <p:stCondLst>
                              <p:cond delay="1750"/>
                            </p:stCondLst>
                            <p:childTnLst>
                              <p:par>
                                <p:cTn id="12" presetID="1" presetClass="exit" presetSubtype="0" fill="hold" nodeType="afterEffect">
                                  <p:stCondLst>
                                    <p:cond delay="0"/>
                                  </p:stCondLst>
                                  <p:childTnLst>
                                    <p:set>
                                      <p:cBhvr>
                                        <p:cTn id="13" dur="1" fill="hold">
                                          <p:stCondLst>
                                            <p:cond delay="0"/>
                                          </p:stCondLst>
                                        </p:cTn>
                                        <p:tgtEl>
                                          <p:spTgt spid="40"/>
                                        </p:tgtEl>
                                        <p:attrNameLst>
                                          <p:attrName>style.visibility</p:attrName>
                                        </p:attrNameLst>
                                      </p:cBhvr>
                                      <p:to>
                                        <p:strVal val="hidden"/>
                                      </p:to>
                                    </p:set>
                                  </p:childTnLst>
                                </p:cTn>
                              </p:par>
                              <p:par>
                                <p:cTn id="14" presetID="1" presetClass="entr" presetSubtype="0" fill="hold" nodeType="with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63636">
                <p:cTn id="16" fill="hold" display="0">
                  <p:stCondLst>
                    <p:cond delay="indefinite"/>
                  </p:stCondLst>
                  <p:endCondLst>
                    <p:cond evt="onStopAudio" delay="0">
                      <p:tgtEl>
                        <p:sldTgt/>
                      </p:tgtEl>
                    </p:cond>
                  </p:endCondLst>
                </p:cTn>
                <p:tgtEl>
                  <p:spTgt spid="39"/>
                </p:tgtEl>
              </p:cMediaNode>
            </p:audio>
            <p:audio>
              <p:cMediaNode vol="80000">
                <p:cTn id="17" fill="hold" display="0">
                  <p:stCondLst>
                    <p:cond delay="indefinite"/>
                  </p:stCondLst>
                  <p:endCondLst>
                    <p:cond evt="onStopAudio" delay="0">
                      <p:tgtEl>
                        <p:sldTgt/>
                      </p:tgtEl>
                    </p:cond>
                  </p:endCondLst>
                </p:cTn>
                <p:tgtEl>
                  <p:spTgt spid="15"/>
                </p:tgtEl>
              </p:cMediaNode>
            </p:audio>
            <p:audio>
              <p:cMediaNode vol="80000">
                <p:cTn id="18" fill="hold" display="0">
                  <p:stCondLst>
                    <p:cond delay="indefinite"/>
                  </p:stCondLst>
                  <p:endCondLst>
                    <p:cond evt="onStopAudio" delay="0">
                      <p:tgtEl>
                        <p:sldTgt/>
                      </p:tgtEl>
                    </p:cond>
                  </p:endCondLst>
                </p:cTn>
                <p:tgtEl>
                  <p:spTgt spid="16"/>
                </p:tgtEl>
              </p:cMediaNode>
            </p:audio>
            <p:audio>
              <p:cMediaNode vol="80000">
                <p:cTn id="19" fill="hold" display="0">
                  <p:stCondLst>
                    <p:cond delay="indefinite"/>
                  </p:stCondLst>
                  <p:endCondLst>
                    <p:cond evt="onStopAudio" delay="0">
                      <p:tgtEl>
                        <p:sldTgt/>
                      </p:tgtEl>
                    </p:cond>
                  </p:endCondLst>
                </p:cTn>
                <p:tgtEl>
                  <p:spTgt spid="33"/>
                </p:tgtEl>
              </p:cMediaNode>
            </p:audio>
            <p:audio>
              <p:cMediaNode vol="80000">
                <p:cTn id="20" fill="hold" display="0">
                  <p:stCondLst>
                    <p:cond delay="indefinite"/>
                  </p:stCondLst>
                  <p:endCondLst>
                    <p:cond evt="onStopAudio" delay="0">
                      <p:tgtEl>
                        <p:sldTgt/>
                      </p:tgtEl>
                    </p:cond>
                  </p:endCondLst>
                </p:cTn>
                <p:tgtEl>
                  <p:spTgt spid="36"/>
                </p:tgtEl>
              </p:cMediaNode>
            </p:audio>
            <p:audio>
              <p:cMediaNode vol="80000">
                <p:cTn id="21" fill="hold" display="0">
                  <p:stCondLst>
                    <p:cond delay="indefinite"/>
                  </p:stCondLst>
                  <p:endCondLst>
                    <p:cond evt="onStopAudio" delay="0">
                      <p:tgtEl>
                        <p:sldTgt/>
                      </p:tgtEl>
                    </p:cond>
                  </p:endCondLst>
                </p:cTn>
                <p:tgtEl>
                  <p:spTgt spid="35"/>
                </p:tgtEl>
              </p:cMediaNode>
            </p:audio>
            <p:audio>
              <p:cMediaNode vol="80000">
                <p:cTn id="22" fill="hold" display="0">
                  <p:stCondLst>
                    <p:cond delay="indefinite"/>
                  </p:stCondLst>
                  <p:endCondLst>
                    <p:cond evt="onStopAudio" delay="0">
                      <p:tgtEl>
                        <p:sldTgt/>
                      </p:tgtEl>
                    </p:cond>
                  </p:endCondLst>
                </p:cTn>
                <p:tgtEl>
                  <p:spTgt spid="64"/>
                </p:tgtEl>
              </p:cMediaNode>
            </p:audio>
            <p:seq concurrent="1" nextAc="seek">
              <p:cTn id="23" restart="whenNotActive" fill="hold" evtFilter="cancelBubble" nodeType="interactiveSeq">
                <p:stCondLst>
                  <p:cond evt="onClick" delay="0">
                    <p:tgtEl>
                      <p:spTgt spid="11"/>
                    </p:tgtEl>
                  </p:cond>
                </p:stCondLst>
                <p:endSync evt="end" delay="0">
                  <p:rtn val="all"/>
                </p:endSync>
                <p:childTnLst>
                  <p:par>
                    <p:cTn id="24" fill="hold">
                      <p:stCondLst>
                        <p:cond delay="0"/>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500"/>
                                        <p:tgtEl>
                                          <p:spTgt spid="42"/>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3"/>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seq concurrent="1" nextAc="seek">
              <p:cTn id="33" restart="whenNotActive" fill="hold" evtFilter="cancelBubble" nodeType="interactiveSeq">
                <p:stCondLst>
                  <p:cond evt="onClick" delay="0">
                    <p:tgtEl>
                      <p:spTgt spid="69"/>
                    </p:tgtEl>
                  </p:cond>
                </p:stCondLst>
                <p:endSync evt="end" delay="0">
                  <p:rtn val="all"/>
                </p:endSync>
                <p:childTnLst>
                  <p:par>
                    <p:cTn id="34" fill="hold">
                      <p:stCondLst>
                        <p:cond delay="0"/>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69"/>
                                        </p:tgtEl>
                                      </p:cBhvr>
                                    </p:animEffect>
                                    <p:set>
                                      <p:cBhvr>
                                        <p:cTn id="38" dur="1" fill="hold">
                                          <p:stCondLst>
                                            <p:cond delay="499"/>
                                          </p:stCondLst>
                                        </p:cTn>
                                        <p:tgtEl>
                                          <p:spTgt spid="69"/>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13"/>
                                        </p:tgtEl>
                                      </p:cBhvr>
                                    </p:animEffect>
                                    <p:set>
                                      <p:cBhvr>
                                        <p:cTn id="41" dur="1" fill="hold">
                                          <p:stCondLst>
                                            <p:cond delay="499"/>
                                          </p:stCondLst>
                                        </p:cTn>
                                        <p:tgtEl>
                                          <p:spTgt spid="13"/>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17"/>
                                        </p:tgtEl>
                                      </p:cBhvr>
                                    </p:animEffect>
                                    <p:set>
                                      <p:cBhvr>
                                        <p:cTn id="44" dur="1" fill="hold">
                                          <p:stCondLst>
                                            <p:cond delay="499"/>
                                          </p:stCondLst>
                                        </p:cTn>
                                        <p:tgtEl>
                                          <p:spTgt spid="17"/>
                                        </p:tgtEl>
                                        <p:attrNameLst>
                                          <p:attrName>style.visibility</p:attrName>
                                        </p:attrNameLst>
                                      </p:cBhvr>
                                      <p:to>
                                        <p:strVal val="hidden"/>
                                      </p:to>
                                    </p:set>
                                  </p:childTnLst>
                                </p:cTn>
                              </p:par>
                              <p:par>
                                <p:cTn id="45" presetID="1" presetClass="mediacall" presetSubtype="0" fill="hold" nodeType="withEffect">
                                  <p:stCondLst>
                                    <p:cond delay="500"/>
                                  </p:stCondLst>
                                  <p:childTnLst>
                                    <p:cmd type="call" cmd="playFrom(0.0)">
                                      <p:cBhvr>
                                        <p:cTn id="46" dur="653" fill="hold"/>
                                        <p:tgtEl>
                                          <p:spTgt spid="39"/>
                                        </p:tgtEl>
                                      </p:cBhvr>
                                    </p:cmd>
                                  </p:childTnLst>
                                </p:cTn>
                              </p:par>
                            </p:childTnLst>
                          </p:cTn>
                        </p:par>
                        <p:par>
                          <p:cTn id="47" fill="hold">
                            <p:stCondLst>
                              <p:cond delay="1153"/>
                            </p:stCondLst>
                            <p:childTnLst>
                              <p:par>
                                <p:cTn id="48" presetID="1" presetClass="entr" presetSubtype="0" fill="hold" nodeType="afterEffect">
                                  <p:stCondLst>
                                    <p:cond delay="500"/>
                                  </p:stCondLst>
                                  <p:childTnLst>
                                    <p:set>
                                      <p:cBhvr>
                                        <p:cTn id="49" dur="1" fill="hold">
                                          <p:stCondLst>
                                            <p:cond delay="0"/>
                                          </p:stCondLst>
                                        </p:cTn>
                                        <p:tgtEl>
                                          <p:spTgt spid="100"/>
                                        </p:tgtEl>
                                        <p:attrNameLst>
                                          <p:attrName>style.visibility</p:attrName>
                                        </p:attrNameLst>
                                      </p:cBhvr>
                                      <p:to>
                                        <p:strVal val="visible"/>
                                      </p:to>
                                    </p:set>
                                  </p:childTnLst>
                                </p:cTn>
                              </p:par>
                              <p:par>
                                <p:cTn id="50" presetID="42" presetClass="path" presetSubtype="0" accel="50000" decel="50000" fill="hold" nodeType="withEffect">
                                  <p:stCondLst>
                                    <p:cond delay="500"/>
                                  </p:stCondLst>
                                  <p:childTnLst>
                                    <p:animMotion origin="layout" path="M -0.05426 0.02315 L 4.86111E-6 -2.96296E-6 " pathEditMode="relative" rAng="0" ptsTypes="AA">
                                      <p:cBhvr>
                                        <p:cTn id="51" dur="1500" fill="hold"/>
                                        <p:tgtEl>
                                          <p:spTgt spid="100"/>
                                        </p:tgtEl>
                                        <p:attrNameLst>
                                          <p:attrName>ppt_x</p:attrName>
                                          <p:attrName>ppt_y</p:attrName>
                                        </p:attrNameLst>
                                      </p:cBhvr>
                                      <p:rCtr x="2713" y="-1157"/>
                                    </p:animMotion>
                                  </p:childTnLst>
                                </p:cTn>
                              </p:par>
                              <p:par>
                                <p:cTn id="52" presetID="1" presetClass="mediacall" presetSubtype="0" fill="hold" nodeType="withEffect">
                                  <p:stCondLst>
                                    <p:cond delay="1000"/>
                                  </p:stCondLst>
                                  <p:childTnLst>
                                    <p:cmd type="call" cmd="playFrom(0.0)">
                                      <p:cBhvr>
                                        <p:cTn id="53" dur="648" fill="hold"/>
                                        <p:tgtEl>
                                          <p:spTgt spid="36"/>
                                        </p:tgtEl>
                                      </p:cBhvr>
                                    </p:cmd>
                                  </p:childTnLst>
                                </p:cTn>
                              </p:par>
                              <p:par>
                                <p:cTn id="54" presetID="8" presetClass="emph" presetSubtype="0" fill="hold" nodeType="withEffect">
                                  <p:stCondLst>
                                    <p:cond delay="1000"/>
                                  </p:stCondLst>
                                  <p:childTnLst>
                                    <p:animRot by="-3600000">
                                      <p:cBhvr>
                                        <p:cTn id="55" dur="750" fill="hold"/>
                                        <p:tgtEl>
                                          <p:spTgt spid="100"/>
                                        </p:tgtEl>
                                        <p:attrNameLst>
                                          <p:attrName>r</p:attrName>
                                        </p:attrNameLst>
                                      </p:cBhvr>
                                    </p:animRot>
                                  </p:childTnLst>
                                </p:cTn>
                              </p:par>
                              <p:par>
                                <p:cTn id="56" presetID="2" presetClass="entr" presetSubtype="1" fill="hold" nodeType="withEffect">
                                  <p:stCondLst>
                                    <p:cond delay="500"/>
                                  </p:stCondLst>
                                  <p:childTnLst>
                                    <p:set>
                                      <p:cBhvr>
                                        <p:cTn id="57" dur="1" fill="hold">
                                          <p:stCondLst>
                                            <p:cond delay="0"/>
                                          </p:stCondLst>
                                        </p:cTn>
                                        <p:tgtEl>
                                          <p:spTgt spid="20"/>
                                        </p:tgtEl>
                                        <p:attrNameLst>
                                          <p:attrName>style.visibility</p:attrName>
                                        </p:attrNameLst>
                                      </p:cBhvr>
                                      <p:to>
                                        <p:strVal val="visible"/>
                                      </p:to>
                                    </p:set>
                                    <p:anim calcmode="lin" valueType="num">
                                      <p:cBhvr additive="base">
                                        <p:cTn id="58" dur="500" fill="hold"/>
                                        <p:tgtEl>
                                          <p:spTgt spid="20"/>
                                        </p:tgtEl>
                                        <p:attrNameLst>
                                          <p:attrName>ppt_x</p:attrName>
                                        </p:attrNameLst>
                                      </p:cBhvr>
                                      <p:tavLst>
                                        <p:tav tm="0">
                                          <p:val>
                                            <p:strVal val="#ppt_x"/>
                                          </p:val>
                                        </p:tav>
                                        <p:tav tm="100000">
                                          <p:val>
                                            <p:strVal val="#ppt_x"/>
                                          </p:val>
                                        </p:tav>
                                      </p:tavLst>
                                    </p:anim>
                                    <p:anim calcmode="lin" valueType="num">
                                      <p:cBhvr additive="base">
                                        <p:cTn id="59" dur="500" fill="hold"/>
                                        <p:tgtEl>
                                          <p:spTgt spid="20"/>
                                        </p:tgtEl>
                                        <p:attrNameLst>
                                          <p:attrName>ppt_y</p:attrName>
                                        </p:attrNameLst>
                                      </p:cBhvr>
                                      <p:tavLst>
                                        <p:tav tm="0">
                                          <p:val>
                                            <p:strVal val="0-#ppt_h/2"/>
                                          </p:val>
                                        </p:tav>
                                        <p:tav tm="100000">
                                          <p:val>
                                            <p:strVal val="#ppt_y"/>
                                          </p:val>
                                        </p:tav>
                                      </p:tavLst>
                                    </p:anim>
                                  </p:childTnLst>
                                </p:cTn>
                              </p:par>
                            </p:childTnLst>
                          </p:cTn>
                        </p:par>
                        <p:par>
                          <p:cTn id="60" fill="hold">
                            <p:stCondLst>
                              <p:cond delay="3153"/>
                            </p:stCondLst>
                            <p:childTnLst>
                              <p:par>
                                <p:cTn id="61" presetID="1" presetClass="exit" presetSubtype="0" fill="hold" nodeType="afterEffect">
                                  <p:stCondLst>
                                    <p:cond delay="0"/>
                                  </p:stCondLst>
                                  <p:childTnLst>
                                    <p:set>
                                      <p:cBhvr>
                                        <p:cTn id="62" dur="1" fill="hold">
                                          <p:stCondLst>
                                            <p:cond delay="0"/>
                                          </p:stCondLst>
                                        </p:cTn>
                                        <p:tgtEl>
                                          <p:spTgt spid="41"/>
                                        </p:tgtEl>
                                        <p:attrNameLst>
                                          <p:attrName>style.visibility</p:attrName>
                                        </p:attrNameLst>
                                      </p:cBhvr>
                                      <p:to>
                                        <p:strVal val="hidden"/>
                                      </p:to>
                                    </p:set>
                                  </p:childTnLst>
                                </p:cTn>
                              </p:par>
                              <p:par>
                                <p:cTn id="63" presetID="42" presetClass="path" presetSubtype="0" repeatCount="indefinite" accel="50000" decel="50000" autoRev="1" fill="hold" nodeType="withEffect">
                                  <p:stCondLst>
                                    <p:cond delay="1500"/>
                                  </p:stCondLst>
                                  <p:childTnLst>
                                    <p:animMotion origin="layout" path="M 3.68056E-6 -4.32099E-7 L 0.00021 0.01678 " pathEditMode="relative" rAng="0" ptsTypes="AA">
                                      <p:cBhvr>
                                        <p:cTn id="64" dur="1500" fill="hold"/>
                                        <p:tgtEl>
                                          <p:spTgt spid="100"/>
                                        </p:tgtEl>
                                        <p:attrNameLst>
                                          <p:attrName>ppt_x</p:attrName>
                                          <p:attrName>ppt_y</p:attrName>
                                        </p:attrNameLst>
                                      </p:cBhvr>
                                      <p:rCtr x="11" y="829"/>
                                    </p:animMotion>
                                  </p:childTnLst>
                                </p:cTn>
                              </p:par>
                              <p:par>
                                <p:cTn id="65" presetID="1" presetClass="exit" presetSubtype="0" fill="hold" nodeType="withEffect">
                                  <p:stCondLst>
                                    <p:cond delay="0"/>
                                  </p:stCondLst>
                                  <p:childTnLst>
                                    <p:set>
                                      <p:cBhvr>
                                        <p:cTn id="66" dur="1" fill="hold">
                                          <p:stCondLst>
                                            <p:cond delay="0"/>
                                          </p:stCondLst>
                                        </p:cTn>
                                        <p:tgtEl>
                                          <p:spTgt spid="42"/>
                                        </p:tgtEl>
                                        <p:attrNameLst>
                                          <p:attrName>style.visibility</p:attrName>
                                        </p:attrNameLst>
                                      </p:cBhvr>
                                      <p:to>
                                        <p:strVal val="hidden"/>
                                      </p:to>
                                    </p:set>
                                  </p:childTnLst>
                                </p:cTn>
                              </p:par>
                              <p:par>
                                <p:cTn id="67" presetID="1" presetClass="entr" presetSubtype="0" fill="hold" nodeType="withEffect">
                                  <p:stCondLst>
                                    <p:cond delay="0"/>
                                  </p:stCondLst>
                                  <p:childTnLst>
                                    <p:set>
                                      <p:cBhvr>
                                        <p:cTn id="68" dur="1" fill="hold">
                                          <p:stCondLst>
                                            <p:cond delay="0"/>
                                          </p:stCondLst>
                                        </p:cTn>
                                        <p:tgtEl>
                                          <p:spTgt spid="43"/>
                                        </p:tgtEl>
                                        <p:attrNameLst>
                                          <p:attrName>style.visibility</p:attrName>
                                        </p:attrNameLst>
                                      </p:cBhvr>
                                      <p:to>
                                        <p:strVal val="visible"/>
                                      </p:to>
                                    </p:set>
                                  </p:childTnLst>
                                </p:cTn>
                              </p:par>
                              <p:par>
                                <p:cTn id="69" presetID="1" presetClass="mediacall" presetSubtype="0" fill="hold" nodeType="withEffect">
                                  <p:stCondLst>
                                    <p:cond delay="0"/>
                                  </p:stCondLst>
                                  <p:childTnLst>
                                    <p:cmd type="call" cmd="playFrom(0.0)">
                                      <p:cBhvr>
                                        <p:cTn id="70" dur="1311" fill="hold"/>
                                        <p:tgtEl>
                                          <p:spTgt spid="35"/>
                                        </p:tgtEl>
                                      </p:cBhvr>
                                    </p:cmd>
                                  </p:childTnLst>
                                </p:cTn>
                              </p:par>
                              <p:par>
                                <p:cTn id="71" presetID="10" presetClass="exit" presetSubtype="0" fill="hold" nodeType="withEffect">
                                  <p:stCondLst>
                                    <p:cond delay="250"/>
                                  </p:stCondLst>
                                  <p:childTnLst>
                                    <p:animEffect transition="out" filter="fade">
                                      <p:cBhvr>
                                        <p:cTn id="72" dur="500"/>
                                        <p:tgtEl>
                                          <p:spTgt spid="103"/>
                                        </p:tgtEl>
                                      </p:cBhvr>
                                    </p:animEffect>
                                    <p:set>
                                      <p:cBhvr>
                                        <p:cTn id="73" dur="1" fill="hold">
                                          <p:stCondLst>
                                            <p:cond delay="499"/>
                                          </p:stCondLst>
                                        </p:cTn>
                                        <p:tgtEl>
                                          <p:spTgt spid="103"/>
                                        </p:tgtEl>
                                        <p:attrNameLst>
                                          <p:attrName>style.visibility</p:attrName>
                                        </p:attrNameLst>
                                      </p:cBhvr>
                                      <p:to>
                                        <p:strVal val="hidden"/>
                                      </p:to>
                                    </p:set>
                                  </p:childTnLst>
                                </p:cTn>
                              </p:par>
                              <p:par>
                                <p:cTn id="74" presetID="10" presetClass="exit" presetSubtype="0" fill="hold" nodeType="withEffect">
                                  <p:stCondLst>
                                    <p:cond delay="250"/>
                                  </p:stCondLst>
                                  <p:childTnLst>
                                    <p:animEffect transition="out" filter="fade">
                                      <p:cBhvr>
                                        <p:cTn id="75" dur="500"/>
                                        <p:tgtEl>
                                          <p:spTgt spid="49"/>
                                        </p:tgtEl>
                                      </p:cBhvr>
                                    </p:animEffect>
                                    <p:set>
                                      <p:cBhvr>
                                        <p:cTn id="76" dur="1" fill="hold">
                                          <p:stCondLst>
                                            <p:cond delay="499"/>
                                          </p:stCondLst>
                                        </p:cTn>
                                        <p:tgtEl>
                                          <p:spTgt spid="49"/>
                                        </p:tgtEl>
                                        <p:attrNameLst>
                                          <p:attrName>style.visibility</p:attrName>
                                        </p:attrNameLst>
                                      </p:cBhvr>
                                      <p:to>
                                        <p:strVal val="hidden"/>
                                      </p:to>
                                    </p:set>
                                  </p:childTnLst>
                                </p:cTn>
                              </p:par>
                              <p:par>
                                <p:cTn id="77" presetID="10" presetClass="exit" presetSubtype="0" fill="hold" nodeType="withEffect">
                                  <p:stCondLst>
                                    <p:cond delay="250"/>
                                  </p:stCondLst>
                                  <p:childTnLst>
                                    <p:animEffect transition="out" filter="fade">
                                      <p:cBhvr>
                                        <p:cTn id="78" dur="500"/>
                                        <p:tgtEl>
                                          <p:spTgt spid="51"/>
                                        </p:tgtEl>
                                      </p:cBhvr>
                                    </p:animEffect>
                                    <p:set>
                                      <p:cBhvr>
                                        <p:cTn id="79" dur="1" fill="hold">
                                          <p:stCondLst>
                                            <p:cond delay="499"/>
                                          </p:stCondLst>
                                        </p:cTn>
                                        <p:tgtEl>
                                          <p:spTgt spid="51"/>
                                        </p:tgtEl>
                                        <p:attrNameLst>
                                          <p:attrName>style.visibility</p:attrName>
                                        </p:attrNameLst>
                                      </p:cBhvr>
                                      <p:to>
                                        <p:strVal val="hidden"/>
                                      </p:to>
                                    </p:set>
                                  </p:childTnLst>
                                </p:cTn>
                              </p:par>
                            </p:childTnLst>
                          </p:cTn>
                        </p:par>
                      </p:childTnLst>
                    </p:cTn>
                  </p:par>
                </p:childTnLst>
              </p:cTn>
              <p:nextCondLst>
                <p:cond evt="onClick" delay="0">
                  <p:tgtEl>
                    <p:spTgt spid="69"/>
                  </p:tgtEl>
                </p:cond>
              </p:nextCondLst>
            </p:seq>
            <p:seq concurrent="1" nextAc="seek">
              <p:cTn id="80" restart="whenNotActive" fill="hold" evtFilter="cancelBubble" nodeType="interactiveSeq">
                <p:stCondLst>
                  <p:cond evt="onClick" delay="0">
                    <p:tgtEl>
                      <p:spTgt spid="70"/>
                    </p:tgtEl>
                  </p:cond>
                </p:stCondLst>
                <p:endSync evt="end" delay="0">
                  <p:rtn val="all"/>
                </p:endSync>
                <p:childTnLst>
                  <p:par>
                    <p:cTn id="81" fill="hold">
                      <p:stCondLst>
                        <p:cond delay="0"/>
                      </p:stCondLst>
                      <p:childTnLst>
                        <p:par>
                          <p:cTn id="82" fill="hold">
                            <p:stCondLst>
                              <p:cond delay="0"/>
                            </p:stCondLst>
                            <p:childTnLst>
                              <p:par>
                                <p:cTn id="83" presetID="10" presetClass="exit" presetSubtype="0" fill="hold" grpId="0" nodeType="clickEffect">
                                  <p:stCondLst>
                                    <p:cond delay="0"/>
                                  </p:stCondLst>
                                  <p:childTnLst>
                                    <p:animEffect transition="out" filter="fade">
                                      <p:cBhvr>
                                        <p:cTn id="84" dur="500"/>
                                        <p:tgtEl>
                                          <p:spTgt spid="70"/>
                                        </p:tgtEl>
                                      </p:cBhvr>
                                    </p:animEffect>
                                    <p:set>
                                      <p:cBhvr>
                                        <p:cTn id="85" dur="1" fill="hold">
                                          <p:stCondLst>
                                            <p:cond delay="499"/>
                                          </p:stCondLst>
                                        </p:cTn>
                                        <p:tgtEl>
                                          <p:spTgt spid="70"/>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500"/>
                                        <p:tgtEl>
                                          <p:spTgt spid="91"/>
                                        </p:tgtEl>
                                      </p:cBhvr>
                                    </p:animEffect>
                                    <p:set>
                                      <p:cBhvr>
                                        <p:cTn id="88" dur="1" fill="hold">
                                          <p:stCondLst>
                                            <p:cond delay="499"/>
                                          </p:stCondLst>
                                        </p:cTn>
                                        <p:tgtEl>
                                          <p:spTgt spid="91"/>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500"/>
                                        <p:tgtEl>
                                          <p:spTgt spid="90"/>
                                        </p:tgtEl>
                                      </p:cBhvr>
                                    </p:animEffect>
                                    <p:set>
                                      <p:cBhvr>
                                        <p:cTn id="91" dur="1" fill="hold">
                                          <p:stCondLst>
                                            <p:cond delay="499"/>
                                          </p:stCondLst>
                                        </p:cTn>
                                        <p:tgtEl>
                                          <p:spTgt spid="90"/>
                                        </p:tgtEl>
                                        <p:attrNameLst>
                                          <p:attrName>style.visibility</p:attrName>
                                        </p:attrNameLst>
                                      </p:cBhvr>
                                      <p:to>
                                        <p:strVal val="hidden"/>
                                      </p:to>
                                    </p:set>
                                  </p:childTnLst>
                                </p:cTn>
                              </p:par>
                            </p:childTnLst>
                          </p:cTn>
                        </p:par>
                        <p:par>
                          <p:cTn id="92" fill="hold">
                            <p:stCondLst>
                              <p:cond delay="500"/>
                            </p:stCondLst>
                            <p:childTnLst>
                              <p:par>
                                <p:cTn id="93" presetID="1" presetClass="exit" presetSubtype="0" fill="hold" nodeType="afterEffect">
                                  <p:stCondLst>
                                    <p:cond delay="0"/>
                                  </p:stCondLst>
                                  <p:childTnLst>
                                    <p:set>
                                      <p:cBhvr>
                                        <p:cTn id="94" dur="1" fill="hold">
                                          <p:stCondLst>
                                            <p:cond delay="0"/>
                                          </p:stCondLst>
                                        </p:cTn>
                                        <p:tgtEl>
                                          <p:spTgt spid="41"/>
                                        </p:tgtEl>
                                        <p:attrNameLst>
                                          <p:attrName>style.visibility</p:attrName>
                                        </p:attrNameLst>
                                      </p:cBhvr>
                                      <p:to>
                                        <p:strVal val="hidden"/>
                                      </p:to>
                                    </p:set>
                                  </p:childTnLst>
                                </p:cTn>
                              </p:par>
                              <p:par>
                                <p:cTn id="95" presetID="1" presetClass="exit" presetSubtype="0" fill="hold" nodeType="withEffect">
                                  <p:stCondLst>
                                    <p:cond delay="0"/>
                                  </p:stCondLst>
                                  <p:childTnLst>
                                    <p:set>
                                      <p:cBhvr>
                                        <p:cTn id="96" dur="1" fill="hold">
                                          <p:stCondLst>
                                            <p:cond delay="0"/>
                                          </p:stCondLst>
                                        </p:cTn>
                                        <p:tgtEl>
                                          <p:spTgt spid="43"/>
                                        </p:tgtEl>
                                        <p:attrNameLst>
                                          <p:attrName>style.visibility</p:attrName>
                                        </p:attrNameLst>
                                      </p:cBhvr>
                                      <p:to>
                                        <p:strVal val="hidden"/>
                                      </p:to>
                                    </p:set>
                                  </p:childTnLst>
                                </p:cTn>
                              </p:par>
                              <p:par>
                                <p:cTn id="97" presetID="1" presetClass="entr" presetSubtype="0" fill="hold" nodeType="withEffect">
                                  <p:stCondLst>
                                    <p:cond delay="0"/>
                                  </p:stCondLst>
                                  <p:childTnLst>
                                    <p:set>
                                      <p:cBhvr>
                                        <p:cTn id="98" dur="1" fill="hold">
                                          <p:stCondLst>
                                            <p:cond delay="0"/>
                                          </p:stCondLst>
                                        </p:cTn>
                                        <p:tgtEl>
                                          <p:spTgt spid="42"/>
                                        </p:tgtEl>
                                        <p:attrNameLst>
                                          <p:attrName>style.visibility</p:attrName>
                                        </p:attrNameLst>
                                      </p:cBhvr>
                                      <p:to>
                                        <p:strVal val="visible"/>
                                      </p:to>
                                    </p:set>
                                  </p:childTnLst>
                                </p:cTn>
                              </p:par>
                              <p:par>
                                <p:cTn id="99" presetID="1" presetClass="mediacall" presetSubtype="0" fill="hold" nodeType="withEffect">
                                  <p:stCondLst>
                                    <p:cond delay="0"/>
                                  </p:stCondLst>
                                  <p:childTnLst>
                                    <p:cmd type="call" cmd="playFrom(0.0)">
                                      <p:cBhvr>
                                        <p:cTn id="100" dur="1776" fill="hold"/>
                                        <p:tgtEl>
                                          <p:spTgt spid="64"/>
                                        </p:tgtEl>
                                      </p:cBhvr>
                                    </p:cmd>
                                  </p:childTnLst>
                                </p:cTn>
                              </p:par>
                              <p:par>
                                <p:cTn id="101" presetID="42" presetClass="path" presetSubtype="0" accel="50000" decel="50000" fill="hold" nodeType="withEffect">
                                  <p:stCondLst>
                                    <p:cond delay="1000"/>
                                  </p:stCondLst>
                                  <p:childTnLst>
                                    <p:animMotion origin="layout" path="M -3.88889E-6 -1.97531E-6 L -3.88889E-6 0.5 " pathEditMode="relative" rAng="0" ptsTypes="AA">
                                      <p:cBhvr>
                                        <p:cTn id="102" dur="750" fill="hold"/>
                                        <p:tgtEl>
                                          <p:spTgt spid="103"/>
                                        </p:tgtEl>
                                        <p:attrNameLst>
                                          <p:attrName>ppt_x</p:attrName>
                                          <p:attrName>ppt_y</p:attrName>
                                        </p:attrNameLst>
                                      </p:cBhvr>
                                      <p:rCtr x="0" y="25000"/>
                                    </p:animMotion>
                                  </p:childTnLst>
                                </p:cTn>
                              </p:par>
                              <p:par>
                                <p:cTn id="103" presetID="6" presetClass="emph" presetSubtype="0" fill="hold" nodeType="withEffect">
                                  <p:stCondLst>
                                    <p:cond delay="1000"/>
                                  </p:stCondLst>
                                  <p:childTnLst>
                                    <p:animScale>
                                      <p:cBhvr>
                                        <p:cTn id="104" dur="750" fill="hold"/>
                                        <p:tgtEl>
                                          <p:spTgt spid="103"/>
                                        </p:tgtEl>
                                      </p:cBhvr>
                                      <p:by x="50000" y="50000"/>
                                    </p:animScale>
                                  </p:childTnLst>
                                </p:cTn>
                              </p:par>
                              <p:par>
                                <p:cTn id="105" presetID="1" presetClass="mediacall" presetSubtype="0" fill="hold" nodeType="withEffect">
                                  <p:stCondLst>
                                    <p:cond delay="1750"/>
                                  </p:stCondLst>
                                  <p:childTnLst>
                                    <p:cmd type="call" cmd="playFrom(0.0)">
                                      <p:cBhvr>
                                        <p:cTn id="106" dur="1200" fill="hold"/>
                                        <p:tgtEl>
                                          <p:spTgt spid="15"/>
                                        </p:tgtEl>
                                      </p:cBhvr>
                                    </p:cmd>
                                  </p:childTnLst>
                                </p:cTn>
                              </p:par>
                              <p:par>
                                <p:cTn id="107" presetID="42" presetClass="path" presetSubtype="0" accel="50000" decel="50000" fill="hold" nodeType="withEffect">
                                  <p:stCondLst>
                                    <p:cond delay="1750"/>
                                  </p:stCondLst>
                                  <p:childTnLst>
                                    <p:animMotion origin="layout" path="M -3.88889E-6 0.5 L -0.2041 0.75675 " pathEditMode="relative" rAng="0" ptsTypes="AA">
                                      <p:cBhvr>
                                        <p:cTn id="108" dur="1000" fill="hold"/>
                                        <p:tgtEl>
                                          <p:spTgt spid="103"/>
                                        </p:tgtEl>
                                        <p:attrNameLst>
                                          <p:attrName>ppt_x</p:attrName>
                                          <p:attrName>ppt_y</p:attrName>
                                        </p:attrNameLst>
                                      </p:cBhvr>
                                      <p:rCtr x="-10211" y="12828"/>
                                    </p:animMotion>
                                  </p:childTnLst>
                                </p:cTn>
                              </p:par>
                              <p:par>
                                <p:cTn id="109" presetID="8" presetClass="emph" presetSubtype="0" repeatCount="2000" fill="hold" nodeType="withEffect">
                                  <p:stCondLst>
                                    <p:cond delay="1750"/>
                                  </p:stCondLst>
                                  <p:childTnLst>
                                    <p:animRot by="-21600000">
                                      <p:cBhvr>
                                        <p:cTn id="110" dur="500" fill="hold"/>
                                        <p:tgtEl>
                                          <p:spTgt spid="103"/>
                                        </p:tgtEl>
                                        <p:attrNameLst>
                                          <p:attrName>r</p:attrName>
                                        </p:attrNameLst>
                                      </p:cBhvr>
                                    </p:animRot>
                                  </p:childTnLst>
                                </p:cTn>
                              </p:par>
                            </p:childTnLst>
                          </p:cTn>
                        </p:par>
                      </p:childTnLst>
                    </p:cTn>
                  </p:par>
                </p:childTnLst>
              </p:cTn>
              <p:nextCondLst>
                <p:cond evt="onClick" delay="0">
                  <p:tgtEl>
                    <p:spTgt spid="70"/>
                  </p:tgtEl>
                </p:cond>
              </p:nextCondLst>
            </p:seq>
            <p:seq concurrent="1" nextAc="seek">
              <p:cTn id="111" restart="whenNotActive" fill="hold" evtFilter="cancelBubble" nodeType="interactiveSeq">
                <p:stCondLst>
                  <p:cond evt="onClick" delay="0">
                    <p:tgtEl>
                      <p:spTgt spid="71"/>
                    </p:tgtEl>
                  </p:cond>
                </p:stCondLst>
                <p:endSync evt="end" delay="0">
                  <p:rtn val="all"/>
                </p:endSync>
                <p:childTnLst>
                  <p:par>
                    <p:cTn id="112" fill="hold">
                      <p:stCondLst>
                        <p:cond delay="0"/>
                      </p:stCondLst>
                      <p:childTnLst>
                        <p:par>
                          <p:cTn id="113" fill="hold">
                            <p:stCondLst>
                              <p:cond delay="0"/>
                            </p:stCondLst>
                            <p:childTnLst>
                              <p:par>
                                <p:cTn id="114" presetID="1" presetClass="mediacall" presetSubtype="0" fill="hold" nodeType="clickEffect">
                                  <p:stCondLst>
                                    <p:cond delay="0"/>
                                  </p:stCondLst>
                                  <p:childTnLst>
                                    <p:cmd type="call" cmd="playFrom(0.0)">
                                      <p:cBhvr>
                                        <p:cTn id="115" dur="2660" fill="hold"/>
                                        <p:tgtEl>
                                          <p:spTgt spid="16"/>
                                        </p:tgtEl>
                                      </p:cBhvr>
                                    </p:cmd>
                                  </p:childTnLst>
                                </p:cTn>
                              </p:par>
                              <p:par>
                                <p:cTn id="116" presetID="10" presetClass="exit" presetSubtype="0" fill="hold" grpId="0" nodeType="withEffect">
                                  <p:stCondLst>
                                    <p:cond delay="0"/>
                                  </p:stCondLst>
                                  <p:childTnLst>
                                    <p:animEffect transition="out" filter="fade">
                                      <p:cBhvr>
                                        <p:cTn id="117" dur="500"/>
                                        <p:tgtEl>
                                          <p:spTgt spid="71"/>
                                        </p:tgtEl>
                                      </p:cBhvr>
                                    </p:animEffect>
                                    <p:set>
                                      <p:cBhvr>
                                        <p:cTn id="118" dur="1" fill="hold">
                                          <p:stCondLst>
                                            <p:cond delay="499"/>
                                          </p:stCondLst>
                                        </p:cTn>
                                        <p:tgtEl>
                                          <p:spTgt spid="71"/>
                                        </p:tgtEl>
                                        <p:attrNameLst>
                                          <p:attrName>style.visibility</p:attrName>
                                        </p:attrNameLst>
                                      </p:cBhvr>
                                      <p:to>
                                        <p:strVal val="hidden"/>
                                      </p:to>
                                    </p:set>
                                  </p:childTnLst>
                                </p:cTn>
                              </p:par>
                              <p:par>
                                <p:cTn id="119" presetID="10" presetClass="exit" presetSubtype="0" fill="hold" nodeType="withEffect">
                                  <p:stCondLst>
                                    <p:cond delay="0"/>
                                  </p:stCondLst>
                                  <p:childTnLst>
                                    <p:animEffect transition="out" filter="fade">
                                      <p:cBhvr>
                                        <p:cTn id="120" dur="500"/>
                                        <p:tgtEl>
                                          <p:spTgt spid="93"/>
                                        </p:tgtEl>
                                      </p:cBhvr>
                                    </p:animEffect>
                                    <p:set>
                                      <p:cBhvr>
                                        <p:cTn id="121" dur="1" fill="hold">
                                          <p:stCondLst>
                                            <p:cond delay="499"/>
                                          </p:stCondLst>
                                        </p:cTn>
                                        <p:tgtEl>
                                          <p:spTgt spid="93"/>
                                        </p:tgtEl>
                                        <p:attrNameLst>
                                          <p:attrName>style.visibility</p:attrName>
                                        </p:attrNameLst>
                                      </p:cBhvr>
                                      <p:to>
                                        <p:strVal val="hidden"/>
                                      </p:to>
                                    </p:set>
                                  </p:childTnLst>
                                </p:cTn>
                              </p:par>
                              <p:par>
                                <p:cTn id="122" presetID="10" presetClass="exit" presetSubtype="0" fill="hold" nodeType="withEffect">
                                  <p:stCondLst>
                                    <p:cond delay="0"/>
                                  </p:stCondLst>
                                  <p:childTnLst>
                                    <p:animEffect transition="out" filter="fade">
                                      <p:cBhvr>
                                        <p:cTn id="123" dur="500"/>
                                        <p:tgtEl>
                                          <p:spTgt spid="92"/>
                                        </p:tgtEl>
                                      </p:cBhvr>
                                    </p:animEffect>
                                    <p:set>
                                      <p:cBhvr>
                                        <p:cTn id="124" dur="1" fill="hold">
                                          <p:stCondLst>
                                            <p:cond delay="499"/>
                                          </p:stCondLst>
                                        </p:cTn>
                                        <p:tgtEl>
                                          <p:spTgt spid="92"/>
                                        </p:tgtEl>
                                        <p:attrNameLst>
                                          <p:attrName>style.visibility</p:attrName>
                                        </p:attrNameLst>
                                      </p:cBhvr>
                                      <p:to>
                                        <p:strVal val="hidden"/>
                                      </p:to>
                                    </p:set>
                                  </p:childTnLst>
                                </p:cTn>
                              </p:par>
                            </p:childTnLst>
                          </p:cTn>
                        </p:par>
                        <p:par>
                          <p:cTn id="125" fill="hold">
                            <p:stCondLst>
                              <p:cond delay="2660"/>
                            </p:stCondLst>
                            <p:childTnLst>
                              <p:par>
                                <p:cTn id="126" presetID="1" presetClass="exit" presetSubtype="0" fill="hold" nodeType="afterEffect">
                                  <p:stCondLst>
                                    <p:cond delay="0"/>
                                  </p:stCondLst>
                                  <p:childTnLst>
                                    <p:set>
                                      <p:cBhvr>
                                        <p:cTn id="127" dur="1" fill="hold">
                                          <p:stCondLst>
                                            <p:cond delay="0"/>
                                          </p:stCondLst>
                                        </p:cTn>
                                        <p:tgtEl>
                                          <p:spTgt spid="41"/>
                                        </p:tgtEl>
                                        <p:attrNameLst>
                                          <p:attrName>style.visibility</p:attrName>
                                        </p:attrNameLst>
                                      </p:cBhvr>
                                      <p:to>
                                        <p:strVal val="hidden"/>
                                      </p:to>
                                    </p:set>
                                  </p:childTnLst>
                                </p:cTn>
                              </p:par>
                              <p:par>
                                <p:cTn id="128" presetID="1" presetClass="exit" presetSubtype="0" fill="hold" nodeType="withEffect">
                                  <p:stCondLst>
                                    <p:cond delay="0"/>
                                  </p:stCondLst>
                                  <p:childTnLst>
                                    <p:set>
                                      <p:cBhvr>
                                        <p:cTn id="129" dur="1" fill="hold">
                                          <p:stCondLst>
                                            <p:cond delay="0"/>
                                          </p:stCondLst>
                                        </p:cTn>
                                        <p:tgtEl>
                                          <p:spTgt spid="43"/>
                                        </p:tgtEl>
                                        <p:attrNameLst>
                                          <p:attrName>style.visibility</p:attrName>
                                        </p:attrNameLst>
                                      </p:cBhvr>
                                      <p:to>
                                        <p:strVal val="hidden"/>
                                      </p:to>
                                    </p:set>
                                  </p:childTnLst>
                                </p:cTn>
                              </p:par>
                              <p:par>
                                <p:cTn id="130" presetID="1" presetClass="entr" presetSubtype="0" fill="hold" nodeType="withEffect">
                                  <p:stCondLst>
                                    <p:cond delay="0"/>
                                  </p:stCondLst>
                                  <p:childTnLst>
                                    <p:set>
                                      <p:cBhvr>
                                        <p:cTn id="131" dur="1" fill="hold">
                                          <p:stCondLst>
                                            <p:cond delay="0"/>
                                          </p:stCondLst>
                                        </p:cTn>
                                        <p:tgtEl>
                                          <p:spTgt spid="42"/>
                                        </p:tgtEl>
                                        <p:attrNameLst>
                                          <p:attrName>style.visibility</p:attrName>
                                        </p:attrNameLst>
                                      </p:cBhvr>
                                      <p:to>
                                        <p:strVal val="visible"/>
                                      </p:to>
                                    </p:set>
                                  </p:childTnLst>
                                </p:cTn>
                              </p:par>
                              <p:par>
                                <p:cTn id="132" presetID="42" presetClass="path" presetSubtype="0" accel="50000" decel="50000" fill="hold" nodeType="withEffect">
                                  <p:stCondLst>
                                    <p:cond delay="1000"/>
                                  </p:stCondLst>
                                  <p:childTnLst>
                                    <p:animMotion origin="layout" path="M -3.88889E-6 -1.97531E-6 L -3.88889E-6 0.5 " pathEditMode="relative" rAng="0" ptsTypes="AA">
                                      <p:cBhvr>
                                        <p:cTn id="133" dur="750" fill="hold"/>
                                        <p:tgtEl>
                                          <p:spTgt spid="104"/>
                                        </p:tgtEl>
                                        <p:attrNameLst>
                                          <p:attrName>ppt_x</p:attrName>
                                          <p:attrName>ppt_y</p:attrName>
                                        </p:attrNameLst>
                                      </p:cBhvr>
                                      <p:rCtr x="0" y="25000"/>
                                    </p:animMotion>
                                  </p:childTnLst>
                                </p:cTn>
                              </p:par>
                              <p:par>
                                <p:cTn id="134" presetID="6" presetClass="emph" presetSubtype="0" fill="hold" nodeType="withEffect">
                                  <p:stCondLst>
                                    <p:cond delay="1000"/>
                                  </p:stCondLst>
                                  <p:childTnLst>
                                    <p:animScale>
                                      <p:cBhvr>
                                        <p:cTn id="135" dur="750" fill="hold"/>
                                        <p:tgtEl>
                                          <p:spTgt spid="104"/>
                                        </p:tgtEl>
                                      </p:cBhvr>
                                      <p:by x="50000" y="50000"/>
                                    </p:animScale>
                                  </p:childTnLst>
                                </p:cTn>
                              </p:par>
                              <p:par>
                                <p:cTn id="136" presetID="1" presetClass="mediacall" presetSubtype="0" fill="hold" nodeType="withEffect">
                                  <p:stCondLst>
                                    <p:cond delay="1750"/>
                                  </p:stCondLst>
                                  <p:childTnLst>
                                    <p:cmd type="call" cmd="playFrom(0.0)">
                                      <p:cBhvr>
                                        <p:cTn id="137" dur="1200" fill="hold"/>
                                        <p:tgtEl>
                                          <p:spTgt spid="15"/>
                                        </p:tgtEl>
                                      </p:cBhvr>
                                    </p:cmd>
                                  </p:childTnLst>
                                </p:cTn>
                              </p:par>
                              <p:par>
                                <p:cTn id="138" presetID="42" presetClass="path" presetSubtype="0" accel="50000" decel="50000" fill="hold" nodeType="withEffect">
                                  <p:stCondLst>
                                    <p:cond delay="1750"/>
                                  </p:stCondLst>
                                  <p:childTnLst>
                                    <p:animMotion origin="layout" path="M 4.61806E-6 0.5 L -0.49415 0.75772 " pathEditMode="relative" rAng="0" ptsTypes="AA">
                                      <p:cBhvr>
                                        <p:cTn id="139" dur="1500" fill="hold"/>
                                        <p:tgtEl>
                                          <p:spTgt spid="104"/>
                                        </p:tgtEl>
                                        <p:attrNameLst>
                                          <p:attrName>ppt_x</p:attrName>
                                          <p:attrName>ppt_y</p:attrName>
                                        </p:attrNameLst>
                                      </p:cBhvr>
                                      <p:rCtr x="-24707" y="12886"/>
                                    </p:animMotion>
                                  </p:childTnLst>
                                </p:cTn>
                              </p:par>
                              <p:par>
                                <p:cTn id="140" presetID="8" presetClass="emph" presetSubtype="0" repeatCount="3000" fill="hold" nodeType="withEffect">
                                  <p:stCondLst>
                                    <p:cond delay="1750"/>
                                  </p:stCondLst>
                                  <p:childTnLst>
                                    <p:animRot by="-21600000">
                                      <p:cBhvr>
                                        <p:cTn id="141" dur="450" fill="hold"/>
                                        <p:tgtEl>
                                          <p:spTgt spid="104"/>
                                        </p:tgtEl>
                                        <p:attrNameLst>
                                          <p:attrName>r</p:attrName>
                                        </p:attrNameLst>
                                      </p:cBhvr>
                                    </p:animRot>
                                  </p:childTnLst>
                                </p:cTn>
                              </p:par>
                            </p:childTnLst>
                          </p:cTn>
                        </p:par>
                      </p:childTnLst>
                    </p:cTn>
                  </p:par>
                </p:childTnLst>
              </p:cTn>
              <p:nextCondLst>
                <p:cond evt="onClick" delay="0">
                  <p:tgtEl>
                    <p:spTgt spid="71"/>
                  </p:tgtEl>
                </p:cond>
              </p:nextCondLst>
            </p:seq>
            <p:seq concurrent="1" nextAc="seek">
              <p:cTn id="142" restart="whenNotActive" fill="hold" evtFilter="cancelBubble" nodeType="interactiveSeq">
                <p:stCondLst>
                  <p:cond evt="onClick" delay="0">
                    <p:tgtEl>
                      <p:spTgt spid="72"/>
                    </p:tgtEl>
                  </p:cond>
                </p:stCondLst>
                <p:endSync evt="end" delay="0">
                  <p:rtn val="all"/>
                </p:endSync>
                <p:childTnLst>
                  <p:par>
                    <p:cTn id="143" fill="hold">
                      <p:stCondLst>
                        <p:cond delay="0"/>
                      </p:stCondLst>
                      <p:childTnLst>
                        <p:par>
                          <p:cTn id="144" fill="hold">
                            <p:stCondLst>
                              <p:cond delay="0"/>
                            </p:stCondLst>
                            <p:childTnLst>
                              <p:par>
                                <p:cTn id="145" presetID="10" presetClass="exit" presetSubtype="0" fill="hold" grpId="0" nodeType="clickEffect">
                                  <p:stCondLst>
                                    <p:cond delay="0"/>
                                  </p:stCondLst>
                                  <p:childTnLst>
                                    <p:animEffect transition="out" filter="fade">
                                      <p:cBhvr>
                                        <p:cTn id="146" dur="500"/>
                                        <p:tgtEl>
                                          <p:spTgt spid="72"/>
                                        </p:tgtEl>
                                      </p:cBhvr>
                                    </p:animEffect>
                                    <p:set>
                                      <p:cBhvr>
                                        <p:cTn id="147" dur="1" fill="hold">
                                          <p:stCondLst>
                                            <p:cond delay="499"/>
                                          </p:stCondLst>
                                        </p:cTn>
                                        <p:tgtEl>
                                          <p:spTgt spid="72"/>
                                        </p:tgtEl>
                                        <p:attrNameLst>
                                          <p:attrName>style.visibility</p:attrName>
                                        </p:attrNameLst>
                                      </p:cBhvr>
                                      <p:to>
                                        <p:strVal val="hidden"/>
                                      </p:to>
                                    </p:set>
                                  </p:childTnLst>
                                </p:cTn>
                              </p:par>
                              <p:par>
                                <p:cTn id="148" presetID="10" presetClass="exit" presetSubtype="0" fill="hold" nodeType="withEffect">
                                  <p:stCondLst>
                                    <p:cond delay="0"/>
                                  </p:stCondLst>
                                  <p:childTnLst>
                                    <p:animEffect transition="out" filter="fade">
                                      <p:cBhvr>
                                        <p:cTn id="149" dur="500"/>
                                        <p:tgtEl>
                                          <p:spTgt spid="95"/>
                                        </p:tgtEl>
                                      </p:cBhvr>
                                    </p:animEffect>
                                    <p:set>
                                      <p:cBhvr>
                                        <p:cTn id="150" dur="1" fill="hold">
                                          <p:stCondLst>
                                            <p:cond delay="499"/>
                                          </p:stCondLst>
                                        </p:cTn>
                                        <p:tgtEl>
                                          <p:spTgt spid="95"/>
                                        </p:tgtEl>
                                        <p:attrNameLst>
                                          <p:attrName>style.visibility</p:attrName>
                                        </p:attrNameLst>
                                      </p:cBhvr>
                                      <p:to>
                                        <p:strVal val="hidden"/>
                                      </p:to>
                                    </p:set>
                                  </p:childTnLst>
                                </p:cTn>
                              </p:par>
                              <p:par>
                                <p:cTn id="151" presetID="10" presetClass="exit" presetSubtype="0" fill="hold" nodeType="withEffect">
                                  <p:stCondLst>
                                    <p:cond delay="0"/>
                                  </p:stCondLst>
                                  <p:childTnLst>
                                    <p:animEffect transition="out" filter="fade">
                                      <p:cBhvr>
                                        <p:cTn id="152" dur="500"/>
                                        <p:tgtEl>
                                          <p:spTgt spid="94"/>
                                        </p:tgtEl>
                                      </p:cBhvr>
                                    </p:animEffect>
                                    <p:set>
                                      <p:cBhvr>
                                        <p:cTn id="153" dur="1" fill="hold">
                                          <p:stCondLst>
                                            <p:cond delay="499"/>
                                          </p:stCondLst>
                                        </p:cTn>
                                        <p:tgtEl>
                                          <p:spTgt spid="94"/>
                                        </p:tgtEl>
                                        <p:attrNameLst>
                                          <p:attrName>style.visibility</p:attrName>
                                        </p:attrNameLst>
                                      </p:cBhvr>
                                      <p:to>
                                        <p:strVal val="hidden"/>
                                      </p:to>
                                    </p:set>
                                  </p:childTnLst>
                                </p:cTn>
                              </p:par>
                            </p:childTnLst>
                          </p:cTn>
                        </p:par>
                        <p:par>
                          <p:cTn id="154" fill="hold">
                            <p:stCondLst>
                              <p:cond delay="500"/>
                            </p:stCondLst>
                            <p:childTnLst>
                              <p:par>
                                <p:cTn id="155" presetID="1" presetClass="exit" presetSubtype="0" fill="hold" nodeType="afterEffect">
                                  <p:stCondLst>
                                    <p:cond delay="0"/>
                                  </p:stCondLst>
                                  <p:childTnLst>
                                    <p:set>
                                      <p:cBhvr>
                                        <p:cTn id="156" dur="1" fill="hold">
                                          <p:stCondLst>
                                            <p:cond delay="0"/>
                                          </p:stCondLst>
                                        </p:cTn>
                                        <p:tgtEl>
                                          <p:spTgt spid="41"/>
                                        </p:tgtEl>
                                        <p:attrNameLst>
                                          <p:attrName>style.visibility</p:attrName>
                                        </p:attrNameLst>
                                      </p:cBhvr>
                                      <p:to>
                                        <p:strVal val="hidden"/>
                                      </p:to>
                                    </p:set>
                                  </p:childTnLst>
                                </p:cTn>
                              </p:par>
                              <p:par>
                                <p:cTn id="157" presetID="1" presetClass="exit" presetSubtype="0" fill="hold" nodeType="withEffect">
                                  <p:stCondLst>
                                    <p:cond delay="0"/>
                                  </p:stCondLst>
                                  <p:childTnLst>
                                    <p:set>
                                      <p:cBhvr>
                                        <p:cTn id="158" dur="1" fill="hold">
                                          <p:stCondLst>
                                            <p:cond delay="0"/>
                                          </p:stCondLst>
                                        </p:cTn>
                                        <p:tgtEl>
                                          <p:spTgt spid="43"/>
                                        </p:tgtEl>
                                        <p:attrNameLst>
                                          <p:attrName>style.visibility</p:attrName>
                                        </p:attrNameLst>
                                      </p:cBhvr>
                                      <p:to>
                                        <p:strVal val="hidden"/>
                                      </p:to>
                                    </p:set>
                                  </p:childTnLst>
                                </p:cTn>
                              </p:par>
                              <p:par>
                                <p:cTn id="159" presetID="1" presetClass="entr" presetSubtype="0" fill="hold" nodeType="withEffect">
                                  <p:stCondLst>
                                    <p:cond delay="0"/>
                                  </p:stCondLst>
                                  <p:childTnLst>
                                    <p:set>
                                      <p:cBhvr>
                                        <p:cTn id="160" dur="1" fill="hold">
                                          <p:stCondLst>
                                            <p:cond delay="0"/>
                                          </p:stCondLst>
                                        </p:cTn>
                                        <p:tgtEl>
                                          <p:spTgt spid="42"/>
                                        </p:tgtEl>
                                        <p:attrNameLst>
                                          <p:attrName>style.visibility</p:attrName>
                                        </p:attrNameLst>
                                      </p:cBhvr>
                                      <p:to>
                                        <p:strVal val="visible"/>
                                      </p:to>
                                    </p:set>
                                  </p:childTnLst>
                                </p:cTn>
                              </p:par>
                              <p:par>
                                <p:cTn id="161" presetID="1" presetClass="mediacall" presetSubtype="0" fill="hold" nodeType="withEffect">
                                  <p:stCondLst>
                                    <p:cond delay="0"/>
                                  </p:stCondLst>
                                  <p:childTnLst>
                                    <p:cmd type="call" cmd="playFrom(0.0)">
                                      <p:cBhvr>
                                        <p:cTn id="162" dur="1776" fill="hold"/>
                                        <p:tgtEl>
                                          <p:spTgt spid="64"/>
                                        </p:tgtEl>
                                      </p:cBhvr>
                                    </p:cmd>
                                  </p:childTnLst>
                                </p:cTn>
                              </p:par>
                              <p:par>
                                <p:cTn id="163" presetID="42" presetClass="path" presetSubtype="0" accel="50000" decel="50000" fill="hold" nodeType="withEffect">
                                  <p:stCondLst>
                                    <p:cond delay="1000"/>
                                  </p:stCondLst>
                                  <p:childTnLst>
                                    <p:animMotion origin="layout" path="M -0.00022 -0.00019 L 0.00488 0.29109 " pathEditMode="relative" rAng="0" ptsTypes="AA">
                                      <p:cBhvr>
                                        <p:cTn id="164" dur="500" fill="hold"/>
                                        <p:tgtEl>
                                          <p:spTgt spid="49"/>
                                        </p:tgtEl>
                                        <p:attrNameLst>
                                          <p:attrName>ppt_x</p:attrName>
                                          <p:attrName>ppt_y</p:attrName>
                                        </p:attrNameLst>
                                      </p:cBhvr>
                                      <p:rCtr x="250" y="14564"/>
                                    </p:animMotion>
                                  </p:childTnLst>
                                </p:cTn>
                              </p:par>
                              <p:par>
                                <p:cTn id="165" presetID="6" presetClass="emph" presetSubtype="0" fill="hold" nodeType="withEffect">
                                  <p:stCondLst>
                                    <p:cond delay="1000"/>
                                  </p:stCondLst>
                                  <p:childTnLst>
                                    <p:animScale>
                                      <p:cBhvr>
                                        <p:cTn id="166" dur="300" fill="hold"/>
                                        <p:tgtEl>
                                          <p:spTgt spid="49"/>
                                        </p:tgtEl>
                                      </p:cBhvr>
                                      <p:by x="50000" y="50000"/>
                                    </p:animScale>
                                  </p:childTnLst>
                                </p:cTn>
                              </p:par>
                              <p:par>
                                <p:cTn id="167" presetID="1" presetClass="mediacall" presetSubtype="0" fill="hold" nodeType="withEffect">
                                  <p:stCondLst>
                                    <p:cond delay="1500"/>
                                  </p:stCondLst>
                                  <p:childTnLst>
                                    <p:cmd type="call" cmd="playFrom(0.0)">
                                      <p:cBhvr>
                                        <p:cTn id="168" dur="1200" fill="hold"/>
                                        <p:tgtEl>
                                          <p:spTgt spid="15"/>
                                        </p:tgtEl>
                                      </p:cBhvr>
                                    </p:cmd>
                                  </p:childTnLst>
                                </p:cTn>
                              </p:par>
                              <p:par>
                                <p:cTn id="169" presetID="42" presetClass="path" presetSubtype="0" accel="50000" decel="50000" fill="hold" nodeType="withEffect">
                                  <p:stCondLst>
                                    <p:cond delay="1500"/>
                                  </p:stCondLst>
                                  <p:childTnLst>
                                    <p:animMotion origin="layout" path="M 0.00489 0.29109 L -0.09798 0.28993 " pathEditMode="relative" rAng="0" ptsTypes="AA">
                                      <p:cBhvr>
                                        <p:cTn id="170" dur="500" fill="hold"/>
                                        <p:tgtEl>
                                          <p:spTgt spid="49"/>
                                        </p:tgtEl>
                                        <p:attrNameLst>
                                          <p:attrName>ppt_x</p:attrName>
                                          <p:attrName>ppt_y</p:attrName>
                                        </p:attrNameLst>
                                      </p:cBhvr>
                                      <p:rCtr x="-5143" y="-58"/>
                                    </p:animMotion>
                                  </p:childTnLst>
                                </p:cTn>
                              </p:par>
                              <p:par>
                                <p:cTn id="171" presetID="8" presetClass="emph" presetSubtype="0" fill="hold" nodeType="withEffect">
                                  <p:stCondLst>
                                    <p:cond delay="1500"/>
                                  </p:stCondLst>
                                  <p:childTnLst>
                                    <p:animRot by="-21600000">
                                      <p:cBhvr>
                                        <p:cTn id="172" dur="500" fill="hold"/>
                                        <p:tgtEl>
                                          <p:spTgt spid="49"/>
                                        </p:tgtEl>
                                        <p:attrNameLst>
                                          <p:attrName>r</p:attrName>
                                        </p:attrNameLst>
                                      </p:cBhvr>
                                    </p:animRot>
                                  </p:childTnLst>
                                </p:cTn>
                              </p:par>
                            </p:childTnLst>
                          </p:cTn>
                        </p:par>
                      </p:childTnLst>
                    </p:cTn>
                  </p:par>
                </p:childTnLst>
              </p:cTn>
              <p:nextCondLst>
                <p:cond evt="onClick" delay="0">
                  <p:tgtEl>
                    <p:spTgt spid="72"/>
                  </p:tgtEl>
                </p:cond>
              </p:nextCondLst>
            </p:seq>
            <p:seq concurrent="1" nextAc="seek">
              <p:cTn id="173" restart="whenNotActive" fill="hold" evtFilter="cancelBubble" nodeType="interactiveSeq">
                <p:stCondLst>
                  <p:cond evt="onClick" delay="0">
                    <p:tgtEl>
                      <p:spTgt spid="73"/>
                    </p:tgtEl>
                  </p:cond>
                </p:stCondLst>
                <p:endSync evt="end" delay="0">
                  <p:rtn val="all"/>
                </p:endSync>
                <p:childTnLst>
                  <p:par>
                    <p:cTn id="174" fill="hold">
                      <p:stCondLst>
                        <p:cond delay="0"/>
                      </p:stCondLst>
                      <p:childTnLst>
                        <p:par>
                          <p:cTn id="175" fill="hold">
                            <p:stCondLst>
                              <p:cond delay="0"/>
                            </p:stCondLst>
                            <p:childTnLst>
                              <p:par>
                                <p:cTn id="176" presetID="10" presetClass="exit" presetSubtype="0" fill="hold" grpId="0" nodeType="clickEffect">
                                  <p:stCondLst>
                                    <p:cond delay="0"/>
                                  </p:stCondLst>
                                  <p:childTnLst>
                                    <p:animEffect transition="out" filter="fade">
                                      <p:cBhvr>
                                        <p:cTn id="177" dur="500"/>
                                        <p:tgtEl>
                                          <p:spTgt spid="73"/>
                                        </p:tgtEl>
                                      </p:cBhvr>
                                    </p:animEffect>
                                    <p:set>
                                      <p:cBhvr>
                                        <p:cTn id="178" dur="1" fill="hold">
                                          <p:stCondLst>
                                            <p:cond delay="499"/>
                                          </p:stCondLst>
                                        </p:cTn>
                                        <p:tgtEl>
                                          <p:spTgt spid="73"/>
                                        </p:tgtEl>
                                        <p:attrNameLst>
                                          <p:attrName>style.visibility</p:attrName>
                                        </p:attrNameLst>
                                      </p:cBhvr>
                                      <p:to>
                                        <p:strVal val="hidden"/>
                                      </p:to>
                                    </p:set>
                                  </p:childTnLst>
                                </p:cTn>
                              </p:par>
                              <p:par>
                                <p:cTn id="179" presetID="10" presetClass="exit" presetSubtype="0" fill="hold" nodeType="withEffect">
                                  <p:stCondLst>
                                    <p:cond delay="0"/>
                                  </p:stCondLst>
                                  <p:childTnLst>
                                    <p:animEffect transition="out" filter="fade">
                                      <p:cBhvr>
                                        <p:cTn id="180" dur="500"/>
                                        <p:tgtEl>
                                          <p:spTgt spid="97"/>
                                        </p:tgtEl>
                                      </p:cBhvr>
                                    </p:animEffect>
                                    <p:set>
                                      <p:cBhvr>
                                        <p:cTn id="181" dur="1" fill="hold">
                                          <p:stCondLst>
                                            <p:cond delay="499"/>
                                          </p:stCondLst>
                                        </p:cTn>
                                        <p:tgtEl>
                                          <p:spTgt spid="97"/>
                                        </p:tgtEl>
                                        <p:attrNameLst>
                                          <p:attrName>style.visibility</p:attrName>
                                        </p:attrNameLst>
                                      </p:cBhvr>
                                      <p:to>
                                        <p:strVal val="hidden"/>
                                      </p:to>
                                    </p:set>
                                  </p:childTnLst>
                                </p:cTn>
                              </p:par>
                              <p:par>
                                <p:cTn id="182" presetID="10" presetClass="exit" presetSubtype="0" fill="hold" nodeType="withEffect">
                                  <p:stCondLst>
                                    <p:cond delay="0"/>
                                  </p:stCondLst>
                                  <p:childTnLst>
                                    <p:animEffect transition="out" filter="fade">
                                      <p:cBhvr>
                                        <p:cTn id="183" dur="500"/>
                                        <p:tgtEl>
                                          <p:spTgt spid="96"/>
                                        </p:tgtEl>
                                      </p:cBhvr>
                                    </p:animEffect>
                                    <p:set>
                                      <p:cBhvr>
                                        <p:cTn id="184" dur="1" fill="hold">
                                          <p:stCondLst>
                                            <p:cond delay="499"/>
                                          </p:stCondLst>
                                        </p:cTn>
                                        <p:tgtEl>
                                          <p:spTgt spid="96"/>
                                        </p:tgtEl>
                                        <p:attrNameLst>
                                          <p:attrName>style.visibility</p:attrName>
                                        </p:attrNameLst>
                                      </p:cBhvr>
                                      <p:to>
                                        <p:strVal val="hidden"/>
                                      </p:to>
                                    </p:set>
                                  </p:childTnLst>
                                </p:cTn>
                              </p:par>
                            </p:childTnLst>
                          </p:cTn>
                        </p:par>
                        <p:par>
                          <p:cTn id="185" fill="hold">
                            <p:stCondLst>
                              <p:cond delay="500"/>
                            </p:stCondLst>
                            <p:childTnLst>
                              <p:par>
                                <p:cTn id="186" presetID="1" presetClass="exit" presetSubtype="0" fill="hold" nodeType="afterEffect">
                                  <p:stCondLst>
                                    <p:cond delay="0"/>
                                  </p:stCondLst>
                                  <p:childTnLst>
                                    <p:set>
                                      <p:cBhvr>
                                        <p:cTn id="187" dur="1" fill="hold">
                                          <p:stCondLst>
                                            <p:cond delay="0"/>
                                          </p:stCondLst>
                                        </p:cTn>
                                        <p:tgtEl>
                                          <p:spTgt spid="41"/>
                                        </p:tgtEl>
                                        <p:attrNameLst>
                                          <p:attrName>style.visibility</p:attrName>
                                        </p:attrNameLst>
                                      </p:cBhvr>
                                      <p:to>
                                        <p:strVal val="hidden"/>
                                      </p:to>
                                    </p:set>
                                  </p:childTnLst>
                                </p:cTn>
                              </p:par>
                              <p:par>
                                <p:cTn id="188" presetID="1" presetClass="exit" presetSubtype="0" fill="hold" nodeType="withEffect">
                                  <p:stCondLst>
                                    <p:cond delay="0"/>
                                  </p:stCondLst>
                                  <p:childTnLst>
                                    <p:set>
                                      <p:cBhvr>
                                        <p:cTn id="189" dur="1" fill="hold">
                                          <p:stCondLst>
                                            <p:cond delay="0"/>
                                          </p:stCondLst>
                                        </p:cTn>
                                        <p:tgtEl>
                                          <p:spTgt spid="43"/>
                                        </p:tgtEl>
                                        <p:attrNameLst>
                                          <p:attrName>style.visibility</p:attrName>
                                        </p:attrNameLst>
                                      </p:cBhvr>
                                      <p:to>
                                        <p:strVal val="hidden"/>
                                      </p:to>
                                    </p:set>
                                  </p:childTnLst>
                                </p:cTn>
                              </p:par>
                              <p:par>
                                <p:cTn id="190" presetID="1" presetClass="entr" presetSubtype="0" fill="hold" nodeType="withEffect">
                                  <p:stCondLst>
                                    <p:cond delay="0"/>
                                  </p:stCondLst>
                                  <p:childTnLst>
                                    <p:set>
                                      <p:cBhvr>
                                        <p:cTn id="191" dur="1" fill="hold">
                                          <p:stCondLst>
                                            <p:cond delay="0"/>
                                          </p:stCondLst>
                                        </p:cTn>
                                        <p:tgtEl>
                                          <p:spTgt spid="42"/>
                                        </p:tgtEl>
                                        <p:attrNameLst>
                                          <p:attrName>style.visibility</p:attrName>
                                        </p:attrNameLst>
                                      </p:cBhvr>
                                      <p:to>
                                        <p:strVal val="visible"/>
                                      </p:to>
                                    </p:set>
                                  </p:childTnLst>
                                </p:cTn>
                              </p:par>
                              <p:par>
                                <p:cTn id="192" presetID="1" presetClass="mediacall" presetSubtype="0" fill="hold" nodeType="withEffect">
                                  <p:stCondLst>
                                    <p:cond delay="0"/>
                                  </p:stCondLst>
                                  <p:childTnLst>
                                    <p:cmd type="call" cmd="playFrom(0.0)">
                                      <p:cBhvr>
                                        <p:cTn id="193" dur="1776" fill="hold"/>
                                        <p:tgtEl>
                                          <p:spTgt spid="64"/>
                                        </p:tgtEl>
                                      </p:cBhvr>
                                    </p:cmd>
                                  </p:childTnLst>
                                </p:cTn>
                              </p:par>
                              <p:par>
                                <p:cTn id="194" presetID="42" presetClass="path" presetSubtype="0" accel="50000" decel="50000" fill="hold" nodeType="withEffect">
                                  <p:stCondLst>
                                    <p:cond delay="1000"/>
                                  </p:stCondLst>
                                  <p:childTnLst>
                                    <p:animMotion origin="layout" path="M -3.29861E-6 2.83951E-6 L -3.29861E-6 0.29147 " pathEditMode="relative" rAng="0" ptsTypes="AA">
                                      <p:cBhvr>
                                        <p:cTn id="195" dur="500" fill="hold"/>
                                        <p:tgtEl>
                                          <p:spTgt spid="51"/>
                                        </p:tgtEl>
                                        <p:attrNameLst>
                                          <p:attrName>ppt_x</p:attrName>
                                          <p:attrName>ppt_y</p:attrName>
                                        </p:attrNameLst>
                                      </p:cBhvr>
                                      <p:rCtr x="0" y="14564"/>
                                    </p:animMotion>
                                  </p:childTnLst>
                                </p:cTn>
                              </p:par>
                              <p:par>
                                <p:cTn id="196" presetID="6" presetClass="emph" presetSubtype="0" fill="hold" nodeType="withEffect">
                                  <p:stCondLst>
                                    <p:cond delay="1000"/>
                                  </p:stCondLst>
                                  <p:childTnLst>
                                    <p:animScale>
                                      <p:cBhvr>
                                        <p:cTn id="197" dur="500" fill="hold"/>
                                        <p:tgtEl>
                                          <p:spTgt spid="51"/>
                                        </p:tgtEl>
                                      </p:cBhvr>
                                      <p:by x="50000" y="50000"/>
                                    </p:animScale>
                                  </p:childTnLst>
                                </p:cTn>
                              </p:par>
                              <p:par>
                                <p:cTn id="198" presetID="1" presetClass="mediacall" presetSubtype="0" fill="hold" nodeType="withEffect">
                                  <p:stCondLst>
                                    <p:cond delay="1500"/>
                                  </p:stCondLst>
                                  <p:childTnLst>
                                    <p:cmd type="call" cmd="playFrom(0.0)">
                                      <p:cBhvr>
                                        <p:cTn id="199" dur="1200" fill="hold"/>
                                        <p:tgtEl>
                                          <p:spTgt spid="15"/>
                                        </p:tgtEl>
                                      </p:cBhvr>
                                    </p:cmd>
                                  </p:childTnLst>
                                </p:cTn>
                              </p:par>
                              <p:par>
                                <p:cTn id="200" presetID="42" presetClass="path" presetSubtype="0" accel="50000" decel="50000" fill="hold" nodeType="withEffect">
                                  <p:stCondLst>
                                    <p:cond delay="1500"/>
                                  </p:stCondLst>
                                  <p:childTnLst>
                                    <p:animMotion origin="layout" path="M -3.29861E-6 0.29147 L -0.38639 0.29031 " pathEditMode="relative" rAng="0" ptsTypes="AA">
                                      <p:cBhvr>
                                        <p:cTn id="201" dur="1250" fill="hold"/>
                                        <p:tgtEl>
                                          <p:spTgt spid="51"/>
                                        </p:tgtEl>
                                        <p:attrNameLst>
                                          <p:attrName>ppt_x</p:attrName>
                                          <p:attrName>ppt_y</p:attrName>
                                        </p:attrNameLst>
                                      </p:cBhvr>
                                      <p:rCtr x="-19325" y="-58"/>
                                    </p:animMotion>
                                  </p:childTnLst>
                                </p:cTn>
                              </p:par>
                              <p:par>
                                <p:cTn id="202" presetID="8" presetClass="emph" presetSubtype="0" repeatCount="2000" fill="hold" nodeType="withEffect">
                                  <p:stCondLst>
                                    <p:cond delay="1500"/>
                                  </p:stCondLst>
                                  <p:childTnLst>
                                    <p:animRot by="-21600000">
                                      <p:cBhvr>
                                        <p:cTn id="203" dur="600" fill="hold"/>
                                        <p:tgtEl>
                                          <p:spTgt spid="51"/>
                                        </p:tgtEl>
                                        <p:attrNameLst>
                                          <p:attrName>r</p:attrName>
                                        </p:attrNameLst>
                                      </p:cBhvr>
                                    </p:animRot>
                                  </p:childTnLst>
                                </p:cTn>
                              </p:par>
                            </p:childTnLst>
                          </p:cTn>
                        </p:par>
                      </p:childTnLst>
                    </p:cTn>
                  </p:par>
                </p:childTnLst>
              </p:cTn>
              <p:nextCondLst>
                <p:cond evt="onClick" delay="0">
                  <p:tgtEl>
                    <p:spTgt spid="73"/>
                  </p:tgtEl>
                </p:cond>
              </p:nextCondLst>
            </p:seq>
          </p:childTnLst>
        </p:cTn>
      </p:par>
    </p:tnLst>
    <p:bldLst>
      <p:bldP spid="69" grpId="0" animBg="1"/>
      <p:bldP spid="70" grpId="0" animBg="1"/>
      <p:bldP spid="71" grpId="0" animBg="1"/>
      <p:bldP spid="72" grpId="0" animBg="1"/>
      <p:bldP spid="7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Hidden Bear Trigger"/>
          <p:cNvSpPr/>
          <p:nvPr/>
        </p:nvSpPr>
        <p:spPr>
          <a:xfrm>
            <a:off x="3599501" y="4413250"/>
            <a:ext cx="810099" cy="8135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Back Grass"/>
          <p:cNvSpPr/>
          <p:nvPr/>
        </p:nvSpPr>
        <p:spPr>
          <a:xfrm>
            <a:off x="-28239" y="3898900"/>
            <a:ext cx="14658639" cy="4330700"/>
          </a:xfrm>
          <a:prstGeom prst="rect">
            <a:avLst/>
          </a:prstGeom>
          <a:gradFill flip="none" rotWithShape="1">
            <a:gsLst>
              <a:gs pos="0">
                <a:srgbClr val="2C6129">
                  <a:lumMod val="100000"/>
                </a:srgbClr>
              </a:gs>
              <a:gs pos="50000">
                <a:srgbClr val="4E953B"/>
              </a:gs>
              <a:gs pos="100000">
                <a:srgbClr val="5FBC58"/>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Sky and Clouds"/>
          <p:cNvPicPr>
            <a:picLocks noChangeAspect="1"/>
          </p:cNvPicPr>
          <p:nvPr/>
        </p:nvPicPr>
        <p:blipFill rotWithShape="1">
          <a:blip r:embed="rId16" cstate="print">
            <a:extLst>
              <a:ext uri="{28A0092B-C50C-407E-A947-70E740481C1C}">
                <a14:useLocalDpi xmlns:a14="http://schemas.microsoft.com/office/drawing/2010/main" val="0"/>
              </a:ext>
            </a:extLst>
          </a:blip>
          <a:srcRect t="14818" b="43216"/>
          <a:stretch/>
        </p:blipFill>
        <p:spPr>
          <a:xfrm>
            <a:off x="-28238" y="0"/>
            <a:ext cx="14658638" cy="3898900"/>
          </a:xfrm>
          <a:prstGeom prst="rect">
            <a:avLst/>
          </a:prstGeom>
        </p:spPr>
      </p:pic>
      <p:pic>
        <p:nvPicPr>
          <p:cNvPr id="64" name="Black bear breath.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1569158" y="8881197"/>
            <a:ext cx="487363" cy="487363"/>
          </a:xfrm>
          <a:prstGeom prst="rect">
            <a:avLst/>
          </a:prstGeom>
        </p:spPr>
      </p:pic>
      <p:pic>
        <p:nvPicPr>
          <p:cNvPr id="35" name="Black Bear Sad.mp3">
            <a:hlinkClick r:id="" action="ppaction://media"/>
          </p:cNvPr>
          <p:cNvPicPr>
            <a:picLocks noChangeAspect="1"/>
          </p:cNvPicPr>
          <p:nvPr>
            <a:audioFile r:link="rId3"/>
            <p:extLst>
              <p:ext uri="{DAA4B4D4-6D71-4841-9C94-3DE7FCFB9230}">
                <p14:media xmlns:p14="http://schemas.microsoft.com/office/powerpoint/2010/main" r:embed="rId4">
                  <p14:trim st="464.2218" end="732.2261999999999"/>
                </p14:media>
              </p:ext>
            </p:extLst>
          </p:nvPr>
        </p:nvPicPr>
        <p:blipFill>
          <a:blip r:embed="rId17"/>
          <a:stretch>
            <a:fillRect/>
          </a:stretch>
        </p:blipFill>
        <p:spPr>
          <a:xfrm>
            <a:off x="4608080" y="8882941"/>
            <a:ext cx="487363" cy="487363"/>
          </a:xfrm>
          <a:prstGeom prst="rect">
            <a:avLst/>
          </a:prstGeom>
        </p:spPr>
      </p:pic>
      <p:pic>
        <p:nvPicPr>
          <p:cNvPr id="36" name="worm squeak.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5866205" y="8931750"/>
            <a:ext cx="487363" cy="487363"/>
          </a:xfrm>
          <a:prstGeom prst="rect">
            <a:avLst/>
          </a:prstGeom>
        </p:spPr>
      </p:pic>
      <p:pic>
        <p:nvPicPr>
          <p:cNvPr id="33" name="crunching grass.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7"/>
          <a:stretch>
            <a:fillRect/>
          </a:stretch>
        </p:blipFill>
        <p:spPr>
          <a:xfrm>
            <a:off x="3190337" y="8881198"/>
            <a:ext cx="487363" cy="487363"/>
          </a:xfrm>
          <a:prstGeom prst="rect">
            <a:avLst/>
          </a:prstGeom>
        </p:spPr>
      </p:pic>
      <p:pic>
        <p:nvPicPr>
          <p:cNvPr id="39" name="biting-an-appl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8"/>
          <a:stretch>
            <a:fillRect/>
          </a:stretch>
        </p:blipFill>
        <p:spPr>
          <a:xfrm>
            <a:off x="2218530" y="9636918"/>
            <a:ext cx="487363" cy="487363"/>
          </a:xfrm>
          <a:prstGeom prst="rect">
            <a:avLst/>
          </a:prstGeom>
        </p:spPr>
      </p:pic>
      <p:pic>
        <p:nvPicPr>
          <p:cNvPr id="15" name="ball drop.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17"/>
          <a:stretch>
            <a:fillRect/>
          </a:stretch>
        </p:blipFill>
        <p:spPr>
          <a:xfrm>
            <a:off x="3517187" y="9636917"/>
            <a:ext cx="487363" cy="487363"/>
          </a:xfrm>
          <a:prstGeom prst="rect">
            <a:avLst/>
          </a:prstGeom>
        </p:spPr>
      </p:pic>
      <p:pic>
        <p:nvPicPr>
          <p:cNvPr id="16" name="harp glissando up.mp3">
            <a:hlinkClick r:id="" action="ppaction://media"/>
          </p:cNvPr>
          <p:cNvPicPr>
            <a:picLocks noChangeAspect="1"/>
          </p:cNvPicPr>
          <p:nvPr>
            <a:audioFile r:link="rId3"/>
            <p:extLst>
              <p:ext uri="{DAA4B4D4-6D71-4841-9C94-3DE7FCFB9230}">
                <p14:media xmlns:p14="http://schemas.microsoft.com/office/powerpoint/2010/main" r:embed="rId13">
                  <p14:trim end="500.816"/>
                  <p14:fade out="100"/>
                </p14:media>
              </p:ext>
            </p:extLst>
          </p:nvPr>
        </p:nvPicPr>
        <p:blipFill>
          <a:blip r:embed="rId17"/>
          <a:stretch>
            <a:fillRect/>
          </a:stretch>
        </p:blipFill>
        <p:spPr>
          <a:xfrm>
            <a:off x="4707334" y="9636918"/>
            <a:ext cx="487363" cy="487363"/>
          </a:xfrm>
          <a:prstGeom prst="rect">
            <a:avLst/>
          </a:prstGeom>
        </p:spPr>
      </p:pic>
      <p:pic>
        <p:nvPicPr>
          <p:cNvPr id="124" name="Background Trees 2"/>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459858" y="699826"/>
            <a:ext cx="16697010" cy="3478998"/>
          </a:xfrm>
          <a:prstGeom prst="rect">
            <a:avLst/>
          </a:prstGeom>
        </p:spPr>
      </p:pic>
      <p:pic>
        <p:nvPicPr>
          <p:cNvPr id="4" name="Background Trees 1"/>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889638" y="543287"/>
            <a:ext cx="17491018" cy="4549259"/>
          </a:xfrm>
          <a:prstGeom prst="rect">
            <a:avLst/>
          </a:prstGeom>
        </p:spPr>
      </p:pic>
      <p:pic>
        <p:nvPicPr>
          <p:cNvPr id="20" name="Sorry Sign (Top)"/>
          <p:cNvPicPr>
            <a:picLocks noChangeAspect="1"/>
          </p:cNvPicPr>
          <p:nvPr/>
        </p:nvPicPr>
        <p:blipFill rotWithShape="1">
          <a:blip r:embed="rId21" cstate="print">
            <a:extLst>
              <a:ext uri="{28A0092B-C50C-407E-A947-70E740481C1C}">
                <a14:useLocalDpi xmlns:a14="http://schemas.microsoft.com/office/drawing/2010/main" val="0"/>
              </a:ext>
            </a:extLst>
          </a:blip>
          <a:srcRect b="9243"/>
          <a:stretch/>
        </p:blipFill>
        <p:spPr>
          <a:xfrm>
            <a:off x="10816173" y="-644236"/>
            <a:ext cx="2977695" cy="3629263"/>
          </a:xfrm>
          <a:prstGeom prst="rect">
            <a:avLst/>
          </a:prstGeom>
        </p:spPr>
      </p:pic>
      <p:pic>
        <p:nvPicPr>
          <p:cNvPr id="99" name="Bad Apple Back"/>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1396142" y="573196"/>
            <a:ext cx="1824274" cy="1876396"/>
          </a:xfrm>
          <a:prstGeom prst="rect">
            <a:avLst/>
          </a:prstGeom>
        </p:spPr>
      </p:pic>
      <p:pic>
        <p:nvPicPr>
          <p:cNvPr id="100" name="Worm"/>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rot="3152873">
            <a:off x="12588157" y="1005866"/>
            <a:ext cx="897515" cy="623452"/>
          </a:xfrm>
          <a:prstGeom prst="rect">
            <a:avLst/>
          </a:prstGeom>
          <a:effectLst>
            <a:outerShdw blurRad="50800" dist="38100" dir="2700000" algn="tl" rotWithShape="0">
              <a:prstClr val="black">
                <a:alpha val="40000"/>
              </a:prstClr>
            </a:outerShdw>
          </a:effectLst>
        </p:spPr>
      </p:pic>
      <p:pic>
        <p:nvPicPr>
          <p:cNvPr id="101" name="Bad Apple Front"/>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1396142" y="573196"/>
            <a:ext cx="1824274" cy="1876396"/>
          </a:xfrm>
          <a:prstGeom prst="rect">
            <a:avLst/>
          </a:prstGeom>
        </p:spPr>
      </p:pic>
      <p:pic>
        <p:nvPicPr>
          <p:cNvPr id="92" name="Tree 3"/>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9401133" y="-764754"/>
            <a:ext cx="5733399" cy="6987754"/>
          </a:xfrm>
          <a:prstGeom prst="rect">
            <a:avLst/>
          </a:prstGeom>
        </p:spPr>
      </p:pic>
      <p:pic>
        <p:nvPicPr>
          <p:cNvPr id="90" name="Tree 2"/>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4390829" y="-764754"/>
            <a:ext cx="5733399" cy="6987754"/>
          </a:xfrm>
          <a:prstGeom prst="rect">
            <a:avLst/>
          </a:prstGeom>
        </p:spPr>
      </p:pic>
      <p:pic>
        <p:nvPicPr>
          <p:cNvPr id="17" name="Tree 1"/>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625256" y="-764754"/>
            <a:ext cx="5733399" cy="6987754"/>
          </a:xfrm>
          <a:prstGeom prst="rect">
            <a:avLst/>
          </a:prstGeom>
        </p:spPr>
      </p:pic>
      <p:pic>
        <p:nvPicPr>
          <p:cNvPr id="103" name="Red Apple 1"/>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1555845" y="596994"/>
            <a:ext cx="1488144" cy="1828800"/>
          </a:xfrm>
          <a:prstGeom prst="rect">
            <a:avLst/>
          </a:prstGeom>
          <a:effectLst>
            <a:outerShdw blurRad="50800" dist="38100" dir="2700000" algn="tl" rotWithShape="0">
              <a:prstClr val="black">
                <a:alpha val="40000"/>
              </a:prstClr>
            </a:outerShdw>
          </a:effectLst>
        </p:spPr>
      </p:pic>
      <p:pic>
        <p:nvPicPr>
          <p:cNvPr id="48" name="Gold Apple 2"/>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6556004" y="596994"/>
            <a:ext cx="1470025" cy="1828800"/>
          </a:xfrm>
          <a:prstGeom prst="rect">
            <a:avLst/>
          </a:prstGeom>
          <a:effectLst>
            <a:outerShdw blurRad="50800" dist="38100" dir="2700000" algn="tl" rotWithShape="0">
              <a:prstClr val="black">
                <a:alpha val="40000"/>
              </a:prstClr>
            </a:outerShdw>
          </a:effectLst>
        </p:spPr>
      </p:pic>
      <p:pic>
        <p:nvPicPr>
          <p:cNvPr id="51" name="Red Apple 5"/>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11554496" y="4435040"/>
            <a:ext cx="1488144" cy="1828800"/>
          </a:xfrm>
          <a:prstGeom prst="rect">
            <a:avLst/>
          </a:prstGeom>
          <a:effectLst>
            <a:outerShdw blurRad="50800" dist="38100" dir="2700000" algn="tl" rotWithShape="0">
              <a:prstClr val="black">
                <a:alpha val="40000"/>
              </a:prstClr>
            </a:outerShdw>
          </a:effectLst>
        </p:spPr>
      </p:pic>
      <p:pic>
        <p:nvPicPr>
          <p:cNvPr id="49" name="Red Apple 4"/>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6557009" y="4442724"/>
            <a:ext cx="1488144" cy="1828800"/>
          </a:xfrm>
          <a:prstGeom prst="rect">
            <a:avLst/>
          </a:prstGeom>
          <a:effectLst>
            <a:outerShdw blurRad="50800" dist="38100" dir="2700000" algn="tl" rotWithShape="0">
              <a:prstClr val="black">
                <a:alpha val="40000"/>
              </a:prstClr>
            </a:outerShdw>
          </a:effectLst>
        </p:spPr>
      </p:pic>
      <p:pic>
        <p:nvPicPr>
          <p:cNvPr id="96" name="Tree 5"/>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9401133" y="3058477"/>
            <a:ext cx="5733399" cy="6987754"/>
          </a:xfrm>
          <a:prstGeom prst="rect">
            <a:avLst/>
          </a:prstGeom>
        </p:spPr>
      </p:pic>
      <p:pic>
        <p:nvPicPr>
          <p:cNvPr id="94" name="Tree 4"/>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4390829" y="3058477"/>
            <a:ext cx="5733399" cy="6987754"/>
          </a:xfrm>
          <a:prstGeom prst="rect">
            <a:avLst/>
          </a:prstGeom>
        </p:spPr>
      </p:pic>
      <p:pic>
        <p:nvPicPr>
          <p:cNvPr id="40" name="Bear Walk 2"/>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1475291" y="5248532"/>
            <a:ext cx="4826960" cy="3153514"/>
          </a:xfrm>
          <a:prstGeom prst="rect">
            <a:avLst/>
          </a:prstGeom>
          <a:effectLst>
            <a:outerShdw blurRad="50800" dist="38100" dir="2700000" algn="tl" rotWithShape="0">
              <a:prstClr val="black">
                <a:alpha val="40000"/>
              </a:prstClr>
            </a:outerShdw>
          </a:effectLst>
        </p:spPr>
      </p:pic>
      <p:pic>
        <p:nvPicPr>
          <p:cNvPr id="41" name="Bear Intro"/>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flipH="1">
            <a:off x="-665077" y="5050974"/>
            <a:ext cx="2938064" cy="3558783"/>
          </a:xfrm>
          <a:prstGeom prst="rect">
            <a:avLst/>
          </a:prstGeom>
          <a:effectLst>
            <a:outerShdw blurRad="50800" dist="38100" dir="2700000" algn="tl" rotWithShape="0">
              <a:prstClr val="black">
                <a:alpha val="40000"/>
              </a:prstClr>
            </a:outerShdw>
          </a:effectLst>
        </p:spPr>
      </p:pic>
      <p:pic>
        <p:nvPicPr>
          <p:cNvPr id="42" name="Bear Happy"/>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93159" y="4535046"/>
            <a:ext cx="2219726" cy="4003434"/>
          </a:xfrm>
          <a:prstGeom prst="rect">
            <a:avLst/>
          </a:prstGeom>
          <a:effectLst>
            <a:outerShdw blurRad="50800" dist="38100" dir="2700000" algn="tl" rotWithShape="0">
              <a:prstClr val="black">
                <a:alpha val="40000"/>
              </a:prstClr>
            </a:outerShdw>
          </a:effectLst>
        </p:spPr>
      </p:pic>
      <p:pic>
        <p:nvPicPr>
          <p:cNvPr id="43" name="Bear Sad"/>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flipH="1">
            <a:off x="-1200331" y="6106150"/>
            <a:ext cx="4421517" cy="2332781"/>
          </a:xfrm>
          <a:prstGeom prst="rect">
            <a:avLst/>
          </a:prstGeom>
          <a:effectLst>
            <a:outerShdw blurRad="50800" dist="38100" dir="2700000" algn="tl" rotWithShape="0">
              <a:prstClr val="black">
                <a:alpha val="40000"/>
              </a:prstClr>
            </a:outerShdw>
          </a:effectLst>
        </p:spPr>
      </p:pic>
      <p:pic>
        <p:nvPicPr>
          <p:cNvPr id="13" name="Wooden Sign 1"/>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0936" y="95735"/>
            <a:ext cx="4507992" cy="2944368"/>
          </a:xfrm>
          <a:prstGeom prst="rect">
            <a:avLst/>
          </a:prstGeom>
        </p:spPr>
      </p:pic>
      <p:pic>
        <p:nvPicPr>
          <p:cNvPr id="91" name="Wooden Sign 2"/>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037021" y="95735"/>
            <a:ext cx="4507992" cy="2944368"/>
          </a:xfrm>
          <a:prstGeom prst="rect">
            <a:avLst/>
          </a:prstGeom>
        </p:spPr>
      </p:pic>
      <p:pic>
        <p:nvPicPr>
          <p:cNvPr id="93" name="Wooden Sign 3"/>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0047325" y="95735"/>
            <a:ext cx="4507992" cy="2944368"/>
          </a:xfrm>
          <a:prstGeom prst="rect">
            <a:avLst/>
          </a:prstGeom>
        </p:spPr>
      </p:pic>
      <p:pic>
        <p:nvPicPr>
          <p:cNvPr id="95" name="Wooden Sign 4"/>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037021" y="3918966"/>
            <a:ext cx="4507992" cy="2944368"/>
          </a:xfrm>
          <a:prstGeom prst="rect">
            <a:avLst/>
          </a:prstGeom>
        </p:spPr>
      </p:pic>
      <p:pic>
        <p:nvPicPr>
          <p:cNvPr id="97" name="Wooden Sign 5"/>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0047325" y="3918966"/>
            <a:ext cx="4507992" cy="2944368"/>
          </a:xfrm>
          <a:prstGeom prst="rect">
            <a:avLst/>
          </a:prstGeom>
        </p:spPr>
      </p:pic>
      <p:sp>
        <p:nvSpPr>
          <p:cNvPr id="69" name="Text Box 1"/>
          <p:cNvSpPr/>
          <p:nvPr/>
        </p:nvSpPr>
        <p:spPr>
          <a:xfrm>
            <a:off x="75106" y="129146"/>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0" name="Text Box 2"/>
          <p:cNvSpPr/>
          <p:nvPr/>
        </p:nvSpPr>
        <p:spPr>
          <a:xfrm>
            <a:off x="5095443" y="129167"/>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1" name="Text Box 3"/>
          <p:cNvSpPr/>
          <p:nvPr/>
        </p:nvSpPr>
        <p:spPr>
          <a:xfrm>
            <a:off x="10100499" y="12827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2" name="Text Box 4"/>
          <p:cNvSpPr/>
          <p:nvPr/>
        </p:nvSpPr>
        <p:spPr>
          <a:xfrm>
            <a:off x="5095443" y="395097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3" name="Text Box 5"/>
          <p:cNvSpPr/>
          <p:nvPr/>
        </p:nvSpPr>
        <p:spPr>
          <a:xfrm>
            <a:off x="10105593" y="394768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Tree>
    <p:extLst>
      <p:ext uri="{BB962C8B-B14F-4D97-AF65-F5344CB8AC3E}">
        <p14:creationId xmlns:p14="http://schemas.microsoft.com/office/powerpoint/2010/main" val="1949116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1250" fill="hold"/>
                                        <p:tgtEl>
                                          <p:spTgt spid="40"/>
                                        </p:tgtEl>
                                        <p:attrNameLst>
                                          <p:attrName>ppt_x</p:attrName>
                                        </p:attrNameLst>
                                      </p:cBhvr>
                                      <p:tavLst>
                                        <p:tav tm="0">
                                          <p:val>
                                            <p:strVal val="0-#ppt_w/2"/>
                                          </p:val>
                                        </p:tav>
                                        <p:tav tm="100000">
                                          <p:val>
                                            <p:strVal val="#ppt_x"/>
                                          </p:val>
                                        </p:tav>
                                      </p:tavLst>
                                    </p:anim>
                                    <p:anim calcmode="lin" valueType="num">
                                      <p:cBhvr additive="base">
                                        <p:cTn id="8" dur="1250" fill="hold"/>
                                        <p:tgtEl>
                                          <p:spTgt spid="40"/>
                                        </p:tgtEl>
                                        <p:attrNameLst>
                                          <p:attrName>ppt_y</p:attrName>
                                        </p:attrNameLst>
                                      </p:cBhvr>
                                      <p:tavLst>
                                        <p:tav tm="0">
                                          <p:val>
                                            <p:strVal val="#ppt_y"/>
                                          </p:val>
                                        </p:tav>
                                        <p:tav tm="100000">
                                          <p:val>
                                            <p:strVal val="#ppt_y"/>
                                          </p:val>
                                        </p:tav>
                                      </p:tavLst>
                                    </p:anim>
                                  </p:childTnLst>
                                </p:cTn>
                              </p:par>
                              <p:par>
                                <p:cTn id="9" presetID="1" presetClass="mediacall" presetSubtype="0" fill="hold" nodeType="withEffect">
                                  <p:stCondLst>
                                    <p:cond delay="0"/>
                                  </p:stCondLst>
                                  <p:childTnLst>
                                    <p:cmd type="call" cmd="playFrom(0.0)">
                                      <p:cBhvr>
                                        <p:cTn id="10" dur="1750" fill="hold"/>
                                        <p:tgtEl>
                                          <p:spTgt spid="33"/>
                                        </p:tgtEl>
                                      </p:cBhvr>
                                    </p:cmd>
                                  </p:childTnLst>
                                </p:cTn>
                              </p:par>
                            </p:childTnLst>
                          </p:cTn>
                        </p:par>
                        <p:par>
                          <p:cTn id="11" fill="hold">
                            <p:stCondLst>
                              <p:cond delay="1750"/>
                            </p:stCondLst>
                            <p:childTnLst>
                              <p:par>
                                <p:cTn id="12" presetID="1" presetClass="exit" presetSubtype="0" fill="hold" nodeType="afterEffect">
                                  <p:stCondLst>
                                    <p:cond delay="0"/>
                                  </p:stCondLst>
                                  <p:childTnLst>
                                    <p:set>
                                      <p:cBhvr>
                                        <p:cTn id="13" dur="1" fill="hold">
                                          <p:stCondLst>
                                            <p:cond delay="0"/>
                                          </p:stCondLst>
                                        </p:cTn>
                                        <p:tgtEl>
                                          <p:spTgt spid="40"/>
                                        </p:tgtEl>
                                        <p:attrNameLst>
                                          <p:attrName>style.visibility</p:attrName>
                                        </p:attrNameLst>
                                      </p:cBhvr>
                                      <p:to>
                                        <p:strVal val="hidden"/>
                                      </p:to>
                                    </p:set>
                                  </p:childTnLst>
                                </p:cTn>
                              </p:par>
                              <p:par>
                                <p:cTn id="14" presetID="1" presetClass="entr" presetSubtype="0" fill="hold" nodeType="with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63636">
                <p:cTn id="16" fill="hold" display="0">
                  <p:stCondLst>
                    <p:cond delay="indefinite"/>
                  </p:stCondLst>
                  <p:endCondLst>
                    <p:cond evt="onStopAudio" delay="0">
                      <p:tgtEl>
                        <p:sldTgt/>
                      </p:tgtEl>
                    </p:cond>
                  </p:endCondLst>
                </p:cTn>
                <p:tgtEl>
                  <p:spTgt spid="39"/>
                </p:tgtEl>
              </p:cMediaNode>
            </p:audio>
            <p:audio>
              <p:cMediaNode vol="80000">
                <p:cTn id="17" fill="hold" display="0">
                  <p:stCondLst>
                    <p:cond delay="indefinite"/>
                  </p:stCondLst>
                  <p:endCondLst>
                    <p:cond evt="onStopAudio" delay="0">
                      <p:tgtEl>
                        <p:sldTgt/>
                      </p:tgtEl>
                    </p:cond>
                  </p:endCondLst>
                </p:cTn>
                <p:tgtEl>
                  <p:spTgt spid="15"/>
                </p:tgtEl>
              </p:cMediaNode>
            </p:audio>
            <p:audio>
              <p:cMediaNode vol="80000">
                <p:cTn id="18" fill="hold" display="0">
                  <p:stCondLst>
                    <p:cond delay="indefinite"/>
                  </p:stCondLst>
                  <p:endCondLst>
                    <p:cond evt="onStopAudio" delay="0">
                      <p:tgtEl>
                        <p:sldTgt/>
                      </p:tgtEl>
                    </p:cond>
                  </p:endCondLst>
                </p:cTn>
                <p:tgtEl>
                  <p:spTgt spid="16"/>
                </p:tgtEl>
              </p:cMediaNode>
            </p:audio>
            <p:audio>
              <p:cMediaNode vol="80000">
                <p:cTn id="19" fill="hold" display="0">
                  <p:stCondLst>
                    <p:cond delay="indefinite"/>
                  </p:stCondLst>
                  <p:endCondLst>
                    <p:cond evt="onStopAudio" delay="0">
                      <p:tgtEl>
                        <p:sldTgt/>
                      </p:tgtEl>
                    </p:cond>
                  </p:endCondLst>
                </p:cTn>
                <p:tgtEl>
                  <p:spTgt spid="33"/>
                </p:tgtEl>
              </p:cMediaNode>
            </p:audio>
            <p:audio>
              <p:cMediaNode vol="80000">
                <p:cTn id="20" fill="hold" display="0">
                  <p:stCondLst>
                    <p:cond delay="indefinite"/>
                  </p:stCondLst>
                  <p:endCondLst>
                    <p:cond evt="onStopAudio" delay="0">
                      <p:tgtEl>
                        <p:sldTgt/>
                      </p:tgtEl>
                    </p:cond>
                  </p:endCondLst>
                </p:cTn>
                <p:tgtEl>
                  <p:spTgt spid="36"/>
                </p:tgtEl>
              </p:cMediaNode>
            </p:audio>
            <p:audio>
              <p:cMediaNode vol="80000">
                <p:cTn id="21" fill="hold" display="0">
                  <p:stCondLst>
                    <p:cond delay="indefinite"/>
                  </p:stCondLst>
                  <p:endCondLst>
                    <p:cond evt="onStopAudio" delay="0">
                      <p:tgtEl>
                        <p:sldTgt/>
                      </p:tgtEl>
                    </p:cond>
                  </p:endCondLst>
                </p:cTn>
                <p:tgtEl>
                  <p:spTgt spid="35"/>
                </p:tgtEl>
              </p:cMediaNode>
            </p:audio>
            <p:audio>
              <p:cMediaNode vol="80000">
                <p:cTn id="22" fill="hold" display="0">
                  <p:stCondLst>
                    <p:cond delay="indefinite"/>
                  </p:stCondLst>
                  <p:endCondLst>
                    <p:cond evt="onStopAudio" delay="0">
                      <p:tgtEl>
                        <p:sldTgt/>
                      </p:tgtEl>
                    </p:cond>
                  </p:endCondLst>
                </p:cTn>
                <p:tgtEl>
                  <p:spTgt spid="64"/>
                </p:tgtEl>
              </p:cMediaNode>
            </p:audio>
            <p:seq concurrent="1" nextAc="seek">
              <p:cTn id="23" restart="whenNotActive" fill="hold" evtFilter="cancelBubble" nodeType="interactiveSeq">
                <p:stCondLst>
                  <p:cond evt="onClick" delay="0">
                    <p:tgtEl>
                      <p:spTgt spid="11"/>
                    </p:tgtEl>
                  </p:cond>
                </p:stCondLst>
                <p:endSync evt="end" delay="0">
                  <p:rtn val="all"/>
                </p:endSync>
                <p:childTnLst>
                  <p:par>
                    <p:cTn id="24" fill="hold">
                      <p:stCondLst>
                        <p:cond delay="0"/>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500"/>
                                        <p:tgtEl>
                                          <p:spTgt spid="42"/>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3"/>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seq concurrent="1" nextAc="seek">
              <p:cTn id="33" restart="whenNotActive" fill="hold" evtFilter="cancelBubble" nodeType="interactiveSeq">
                <p:stCondLst>
                  <p:cond evt="onClick" delay="0">
                    <p:tgtEl>
                      <p:spTgt spid="69"/>
                    </p:tgtEl>
                  </p:cond>
                </p:stCondLst>
                <p:endSync evt="end" delay="0">
                  <p:rtn val="all"/>
                </p:endSync>
                <p:childTnLst>
                  <p:par>
                    <p:cTn id="34" fill="hold">
                      <p:stCondLst>
                        <p:cond delay="0"/>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69"/>
                                        </p:tgtEl>
                                      </p:cBhvr>
                                    </p:animEffect>
                                    <p:set>
                                      <p:cBhvr>
                                        <p:cTn id="38" dur="1" fill="hold">
                                          <p:stCondLst>
                                            <p:cond delay="499"/>
                                          </p:stCondLst>
                                        </p:cTn>
                                        <p:tgtEl>
                                          <p:spTgt spid="69"/>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13"/>
                                        </p:tgtEl>
                                      </p:cBhvr>
                                    </p:animEffect>
                                    <p:set>
                                      <p:cBhvr>
                                        <p:cTn id="41" dur="1" fill="hold">
                                          <p:stCondLst>
                                            <p:cond delay="499"/>
                                          </p:stCondLst>
                                        </p:cTn>
                                        <p:tgtEl>
                                          <p:spTgt spid="13"/>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17"/>
                                        </p:tgtEl>
                                      </p:cBhvr>
                                    </p:animEffect>
                                    <p:set>
                                      <p:cBhvr>
                                        <p:cTn id="44" dur="1" fill="hold">
                                          <p:stCondLst>
                                            <p:cond delay="499"/>
                                          </p:stCondLst>
                                        </p:cTn>
                                        <p:tgtEl>
                                          <p:spTgt spid="17"/>
                                        </p:tgtEl>
                                        <p:attrNameLst>
                                          <p:attrName>style.visibility</p:attrName>
                                        </p:attrNameLst>
                                      </p:cBhvr>
                                      <p:to>
                                        <p:strVal val="hidden"/>
                                      </p:to>
                                    </p:set>
                                  </p:childTnLst>
                                </p:cTn>
                              </p:par>
                            </p:childTnLst>
                          </p:cTn>
                        </p:par>
                        <p:par>
                          <p:cTn id="45" fill="hold">
                            <p:stCondLst>
                              <p:cond delay="500"/>
                            </p:stCondLst>
                            <p:childTnLst>
                              <p:par>
                                <p:cTn id="46" presetID="1" presetClass="exit" presetSubtype="0" fill="hold" nodeType="afterEffect">
                                  <p:stCondLst>
                                    <p:cond delay="0"/>
                                  </p:stCondLst>
                                  <p:childTnLst>
                                    <p:set>
                                      <p:cBhvr>
                                        <p:cTn id="47" dur="1" fill="hold">
                                          <p:stCondLst>
                                            <p:cond delay="0"/>
                                          </p:stCondLst>
                                        </p:cTn>
                                        <p:tgtEl>
                                          <p:spTgt spid="41"/>
                                        </p:tgtEl>
                                        <p:attrNameLst>
                                          <p:attrName>style.visibility</p:attrName>
                                        </p:attrNameLst>
                                      </p:cBhvr>
                                      <p:to>
                                        <p:strVal val="hidden"/>
                                      </p:to>
                                    </p:set>
                                  </p:childTnLst>
                                </p:cTn>
                              </p:par>
                              <p:par>
                                <p:cTn id="48" presetID="1" presetClass="exit" presetSubtype="0" fill="hold" nodeType="withEffect">
                                  <p:stCondLst>
                                    <p:cond delay="0"/>
                                  </p:stCondLst>
                                  <p:childTnLst>
                                    <p:set>
                                      <p:cBhvr>
                                        <p:cTn id="49" dur="1" fill="hold">
                                          <p:stCondLst>
                                            <p:cond delay="0"/>
                                          </p:stCondLst>
                                        </p:cTn>
                                        <p:tgtEl>
                                          <p:spTgt spid="43"/>
                                        </p:tgtEl>
                                        <p:attrNameLst>
                                          <p:attrName>style.visibility</p:attrName>
                                        </p:attrNameLst>
                                      </p:cBhvr>
                                      <p:to>
                                        <p:strVal val="hidden"/>
                                      </p:to>
                                    </p:set>
                                  </p:childTnLst>
                                </p:cTn>
                              </p:par>
                              <p:par>
                                <p:cTn id="50" presetID="1" presetClass="entr" presetSubtype="0" fill="hold" nodeType="withEffect">
                                  <p:stCondLst>
                                    <p:cond delay="0"/>
                                  </p:stCondLst>
                                  <p:childTnLst>
                                    <p:set>
                                      <p:cBhvr>
                                        <p:cTn id="51" dur="1" fill="hold">
                                          <p:stCondLst>
                                            <p:cond delay="0"/>
                                          </p:stCondLst>
                                        </p:cTn>
                                        <p:tgtEl>
                                          <p:spTgt spid="42"/>
                                        </p:tgtEl>
                                        <p:attrNameLst>
                                          <p:attrName>style.visibility</p:attrName>
                                        </p:attrNameLst>
                                      </p:cBhvr>
                                      <p:to>
                                        <p:strVal val="visible"/>
                                      </p:to>
                                    </p:set>
                                  </p:childTnLst>
                                </p:cTn>
                              </p:par>
                              <p:par>
                                <p:cTn id="52" presetID="1" presetClass="mediacall" presetSubtype="0" fill="hold" nodeType="withEffect">
                                  <p:stCondLst>
                                    <p:cond delay="0"/>
                                  </p:stCondLst>
                                  <p:childTnLst>
                                    <p:cmd type="call" cmd="playFrom(0.0)">
                                      <p:cBhvr>
                                        <p:cTn id="53" dur="1776" fill="hold"/>
                                        <p:tgtEl>
                                          <p:spTgt spid="64"/>
                                        </p:tgtEl>
                                      </p:cBhvr>
                                    </p:cmd>
                                  </p:childTnLst>
                                </p:cTn>
                              </p:par>
                              <p:par>
                                <p:cTn id="54" presetID="42" presetClass="path" presetSubtype="0" accel="50000" decel="50000" fill="hold" nodeType="withEffect">
                                  <p:stCondLst>
                                    <p:cond delay="1000"/>
                                  </p:stCondLst>
                                  <p:childTnLst>
                                    <p:animMotion origin="layout" path="M -3.88889E-6 -1.97531E-6 L -3.88889E-6 0.5 " pathEditMode="relative" rAng="0" ptsTypes="AA">
                                      <p:cBhvr>
                                        <p:cTn id="55" dur="750" fill="hold"/>
                                        <p:tgtEl>
                                          <p:spTgt spid="103"/>
                                        </p:tgtEl>
                                        <p:attrNameLst>
                                          <p:attrName>ppt_x</p:attrName>
                                          <p:attrName>ppt_y</p:attrName>
                                        </p:attrNameLst>
                                      </p:cBhvr>
                                      <p:rCtr x="0" y="25000"/>
                                    </p:animMotion>
                                  </p:childTnLst>
                                </p:cTn>
                              </p:par>
                              <p:par>
                                <p:cTn id="56" presetID="6" presetClass="emph" presetSubtype="0" fill="hold" nodeType="withEffect">
                                  <p:stCondLst>
                                    <p:cond delay="1000"/>
                                  </p:stCondLst>
                                  <p:childTnLst>
                                    <p:animScale>
                                      <p:cBhvr>
                                        <p:cTn id="57" dur="750" fill="hold"/>
                                        <p:tgtEl>
                                          <p:spTgt spid="103"/>
                                        </p:tgtEl>
                                      </p:cBhvr>
                                      <p:by x="50000" y="50000"/>
                                    </p:animScale>
                                  </p:childTnLst>
                                </p:cTn>
                              </p:par>
                              <p:par>
                                <p:cTn id="58" presetID="1" presetClass="mediacall" presetSubtype="0" fill="hold" nodeType="withEffect">
                                  <p:stCondLst>
                                    <p:cond delay="1750"/>
                                  </p:stCondLst>
                                  <p:childTnLst>
                                    <p:cmd type="call" cmd="playFrom(0.0)">
                                      <p:cBhvr>
                                        <p:cTn id="59" dur="1200" fill="hold"/>
                                        <p:tgtEl>
                                          <p:spTgt spid="15"/>
                                        </p:tgtEl>
                                      </p:cBhvr>
                                    </p:cmd>
                                  </p:childTnLst>
                                </p:cTn>
                              </p:par>
                              <p:par>
                                <p:cTn id="60" presetID="42" presetClass="path" presetSubtype="0" accel="50000" decel="50000" fill="hold" nodeType="withEffect">
                                  <p:stCondLst>
                                    <p:cond delay="1750"/>
                                  </p:stCondLst>
                                  <p:childTnLst>
                                    <p:animMotion origin="layout" path="M 1.94444E-6 0.5 L 0.08431 0.75772 " pathEditMode="relative" rAng="0" ptsTypes="AA">
                                      <p:cBhvr>
                                        <p:cTn id="61" dur="600" fill="hold"/>
                                        <p:tgtEl>
                                          <p:spTgt spid="103"/>
                                        </p:tgtEl>
                                        <p:attrNameLst>
                                          <p:attrName>ppt_x</p:attrName>
                                          <p:attrName>ppt_y</p:attrName>
                                        </p:attrNameLst>
                                      </p:cBhvr>
                                      <p:rCtr x="4210" y="12886"/>
                                    </p:animMotion>
                                  </p:childTnLst>
                                </p:cTn>
                              </p:par>
                              <p:par>
                                <p:cTn id="62" presetID="8" presetClass="emph" presetSubtype="0" fill="hold" nodeType="withEffect">
                                  <p:stCondLst>
                                    <p:cond delay="1750"/>
                                  </p:stCondLst>
                                  <p:childTnLst>
                                    <p:animRot by="21600000">
                                      <p:cBhvr>
                                        <p:cTn id="63" dur="600" fill="hold"/>
                                        <p:tgtEl>
                                          <p:spTgt spid="103"/>
                                        </p:tgtEl>
                                        <p:attrNameLst>
                                          <p:attrName>r</p:attrName>
                                        </p:attrNameLst>
                                      </p:cBhvr>
                                    </p:animRot>
                                  </p:childTnLst>
                                </p:cTn>
                              </p:par>
                            </p:childTnLst>
                          </p:cTn>
                        </p:par>
                      </p:childTnLst>
                    </p:cTn>
                  </p:par>
                </p:childTnLst>
              </p:cTn>
              <p:nextCondLst>
                <p:cond evt="onClick" delay="0">
                  <p:tgtEl>
                    <p:spTgt spid="69"/>
                  </p:tgtEl>
                </p:cond>
              </p:nextCondLst>
            </p:seq>
            <p:seq concurrent="1" nextAc="seek">
              <p:cTn id="64" restart="whenNotActive" fill="hold" evtFilter="cancelBubble" nodeType="interactiveSeq">
                <p:stCondLst>
                  <p:cond evt="onClick" delay="0">
                    <p:tgtEl>
                      <p:spTgt spid="70"/>
                    </p:tgtEl>
                  </p:cond>
                </p:stCondLst>
                <p:endSync evt="end" delay="0">
                  <p:rtn val="all"/>
                </p:endSync>
                <p:childTnLst>
                  <p:par>
                    <p:cTn id="65" fill="hold">
                      <p:stCondLst>
                        <p:cond delay="0"/>
                      </p:stCondLst>
                      <p:childTnLst>
                        <p:par>
                          <p:cTn id="66" fill="hold">
                            <p:stCondLst>
                              <p:cond delay="0"/>
                            </p:stCondLst>
                            <p:childTnLst>
                              <p:par>
                                <p:cTn id="67" presetID="1" presetClass="mediacall" presetSubtype="0" fill="hold" nodeType="clickEffect">
                                  <p:stCondLst>
                                    <p:cond delay="0"/>
                                  </p:stCondLst>
                                  <p:childTnLst>
                                    <p:cmd type="call" cmd="playFrom(0.0)">
                                      <p:cBhvr>
                                        <p:cTn id="68" dur="2660" fill="hold"/>
                                        <p:tgtEl>
                                          <p:spTgt spid="16"/>
                                        </p:tgtEl>
                                      </p:cBhvr>
                                    </p:cmd>
                                  </p:childTnLst>
                                </p:cTn>
                              </p:par>
                              <p:par>
                                <p:cTn id="69" presetID="10" presetClass="exit" presetSubtype="0" fill="hold" grpId="0" nodeType="withEffect">
                                  <p:stCondLst>
                                    <p:cond delay="0"/>
                                  </p:stCondLst>
                                  <p:childTnLst>
                                    <p:animEffect transition="out" filter="fade">
                                      <p:cBhvr>
                                        <p:cTn id="70" dur="500"/>
                                        <p:tgtEl>
                                          <p:spTgt spid="70"/>
                                        </p:tgtEl>
                                      </p:cBhvr>
                                    </p:animEffect>
                                    <p:set>
                                      <p:cBhvr>
                                        <p:cTn id="71" dur="1" fill="hold">
                                          <p:stCondLst>
                                            <p:cond delay="499"/>
                                          </p:stCondLst>
                                        </p:cTn>
                                        <p:tgtEl>
                                          <p:spTgt spid="70"/>
                                        </p:tgtEl>
                                        <p:attrNameLst>
                                          <p:attrName>style.visibility</p:attrName>
                                        </p:attrNameLst>
                                      </p:cBhvr>
                                      <p:to>
                                        <p:strVal val="hidden"/>
                                      </p:to>
                                    </p:set>
                                  </p:childTnLst>
                                </p:cTn>
                              </p:par>
                              <p:par>
                                <p:cTn id="72" presetID="10" presetClass="exit" presetSubtype="0" fill="hold" nodeType="withEffect">
                                  <p:stCondLst>
                                    <p:cond delay="0"/>
                                  </p:stCondLst>
                                  <p:childTnLst>
                                    <p:animEffect transition="out" filter="fade">
                                      <p:cBhvr>
                                        <p:cTn id="73" dur="500"/>
                                        <p:tgtEl>
                                          <p:spTgt spid="91"/>
                                        </p:tgtEl>
                                      </p:cBhvr>
                                    </p:animEffect>
                                    <p:set>
                                      <p:cBhvr>
                                        <p:cTn id="74" dur="1" fill="hold">
                                          <p:stCondLst>
                                            <p:cond delay="499"/>
                                          </p:stCondLst>
                                        </p:cTn>
                                        <p:tgtEl>
                                          <p:spTgt spid="91"/>
                                        </p:tgtEl>
                                        <p:attrNameLst>
                                          <p:attrName>style.visibility</p:attrName>
                                        </p:attrNameLst>
                                      </p:cBhvr>
                                      <p:to>
                                        <p:strVal val="hidden"/>
                                      </p:to>
                                    </p:set>
                                  </p:childTnLst>
                                </p:cTn>
                              </p:par>
                              <p:par>
                                <p:cTn id="75" presetID="10" presetClass="exit" presetSubtype="0" fill="hold" nodeType="withEffect">
                                  <p:stCondLst>
                                    <p:cond delay="0"/>
                                  </p:stCondLst>
                                  <p:childTnLst>
                                    <p:animEffect transition="out" filter="fade">
                                      <p:cBhvr>
                                        <p:cTn id="76" dur="500"/>
                                        <p:tgtEl>
                                          <p:spTgt spid="90"/>
                                        </p:tgtEl>
                                      </p:cBhvr>
                                    </p:animEffect>
                                    <p:set>
                                      <p:cBhvr>
                                        <p:cTn id="77" dur="1" fill="hold">
                                          <p:stCondLst>
                                            <p:cond delay="499"/>
                                          </p:stCondLst>
                                        </p:cTn>
                                        <p:tgtEl>
                                          <p:spTgt spid="90"/>
                                        </p:tgtEl>
                                        <p:attrNameLst>
                                          <p:attrName>style.visibility</p:attrName>
                                        </p:attrNameLst>
                                      </p:cBhvr>
                                      <p:to>
                                        <p:strVal val="hidden"/>
                                      </p:to>
                                    </p:set>
                                  </p:childTnLst>
                                </p:cTn>
                              </p:par>
                            </p:childTnLst>
                          </p:cTn>
                        </p:par>
                        <p:par>
                          <p:cTn id="78" fill="hold">
                            <p:stCondLst>
                              <p:cond delay="2660"/>
                            </p:stCondLst>
                            <p:childTnLst>
                              <p:par>
                                <p:cTn id="79" presetID="1" presetClass="exit" presetSubtype="0" fill="hold" nodeType="afterEffect">
                                  <p:stCondLst>
                                    <p:cond delay="0"/>
                                  </p:stCondLst>
                                  <p:childTnLst>
                                    <p:set>
                                      <p:cBhvr>
                                        <p:cTn id="80" dur="1" fill="hold">
                                          <p:stCondLst>
                                            <p:cond delay="0"/>
                                          </p:stCondLst>
                                        </p:cTn>
                                        <p:tgtEl>
                                          <p:spTgt spid="41"/>
                                        </p:tgtEl>
                                        <p:attrNameLst>
                                          <p:attrName>style.visibility</p:attrName>
                                        </p:attrNameLst>
                                      </p:cBhvr>
                                      <p:to>
                                        <p:strVal val="hidden"/>
                                      </p:to>
                                    </p:set>
                                  </p:childTnLst>
                                </p:cTn>
                              </p:par>
                              <p:par>
                                <p:cTn id="81" presetID="1" presetClass="exit" presetSubtype="0" fill="hold" nodeType="withEffect">
                                  <p:stCondLst>
                                    <p:cond delay="0"/>
                                  </p:stCondLst>
                                  <p:childTnLst>
                                    <p:set>
                                      <p:cBhvr>
                                        <p:cTn id="82" dur="1" fill="hold">
                                          <p:stCondLst>
                                            <p:cond delay="0"/>
                                          </p:stCondLst>
                                        </p:cTn>
                                        <p:tgtEl>
                                          <p:spTgt spid="43"/>
                                        </p:tgtEl>
                                        <p:attrNameLst>
                                          <p:attrName>style.visibility</p:attrName>
                                        </p:attrNameLst>
                                      </p:cBhvr>
                                      <p:to>
                                        <p:strVal val="hidden"/>
                                      </p:to>
                                    </p:set>
                                  </p:childTnLst>
                                </p:cTn>
                              </p:par>
                              <p:par>
                                <p:cTn id="83" presetID="1" presetClass="entr" presetSubtype="0" fill="hold" nodeType="withEffect">
                                  <p:stCondLst>
                                    <p:cond delay="0"/>
                                  </p:stCondLst>
                                  <p:childTnLst>
                                    <p:set>
                                      <p:cBhvr>
                                        <p:cTn id="84" dur="1" fill="hold">
                                          <p:stCondLst>
                                            <p:cond delay="0"/>
                                          </p:stCondLst>
                                        </p:cTn>
                                        <p:tgtEl>
                                          <p:spTgt spid="42"/>
                                        </p:tgtEl>
                                        <p:attrNameLst>
                                          <p:attrName>style.visibility</p:attrName>
                                        </p:attrNameLst>
                                      </p:cBhvr>
                                      <p:to>
                                        <p:strVal val="visible"/>
                                      </p:to>
                                    </p:set>
                                  </p:childTnLst>
                                </p:cTn>
                              </p:par>
                              <p:par>
                                <p:cTn id="85" presetID="42" presetClass="path" presetSubtype="0" accel="50000" decel="50000" fill="hold" nodeType="withEffect">
                                  <p:stCondLst>
                                    <p:cond delay="1000"/>
                                  </p:stCondLst>
                                  <p:childTnLst>
                                    <p:animMotion origin="layout" path="M -3.88889E-6 -1.97531E-6 L -3.88889E-6 0.5 " pathEditMode="relative" rAng="0" ptsTypes="AA">
                                      <p:cBhvr>
                                        <p:cTn id="86" dur="750" fill="hold"/>
                                        <p:tgtEl>
                                          <p:spTgt spid="48"/>
                                        </p:tgtEl>
                                        <p:attrNameLst>
                                          <p:attrName>ppt_x</p:attrName>
                                          <p:attrName>ppt_y</p:attrName>
                                        </p:attrNameLst>
                                      </p:cBhvr>
                                      <p:rCtr x="0" y="25000"/>
                                    </p:animMotion>
                                  </p:childTnLst>
                                </p:cTn>
                              </p:par>
                              <p:par>
                                <p:cTn id="87" presetID="6" presetClass="emph" presetSubtype="0" fill="hold" nodeType="withEffect">
                                  <p:stCondLst>
                                    <p:cond delay="1000"/>
                                  </p:stCondLst>
                                  <p:childTnLst>
                                    <p:animScale>
                                      <p:cBhvr>
                                        <p:cTn id="88" dur="750" fill="hold"/>
                                        <p:tgtEl>
                                          <p:spTgt spid="48"/>
                                        </p:tgtEl>
                                      </p:cBhvr>
                                      <p:by x="50000" y="50000"/>
                                    </p:animScale>
                                  </p:childTnLst>
                                </p:cTn>
                              </p:par>
                              <p:par>
                                <p:cTn id="89" presetID="1" presetClass="mediacall" presetSubtype="0" fill="hold" nodeType="withEffect">
                                  <p:stCondLst>
                                    <p:cond delay="1750"/>
                                  </p:stCondLst>
                                  <p:childTnLst>
                                    <p:cmd type="call" cmd="playFrom(0.0)">
                                      <p:cBhvr>
                                        <p:cTn id="90" dur="1200" fill="hold"/>
                                        <p:tgtEl>
                                          <p:spTgt spid="15"/>
                                        </p:tgtEl>
                                      </p:cBhvr>
                                    </p:cmd>
                                  </p:childTnLst>
                                </p:cTn>
                              </p:par>
                              <p:par>
                                <p:cTn id="91" presetID="42" presetClass="path" presetSubtype="0" accel="50000" decel="50000" fill="hold" nodeType="withEffect">
                                  <p:stCondLst>
                                    <p:cond delay="1750"/>
                                  </p:stCondLst>
                                  <p:childTnLst>
                                    <p:animMotion origin="layout" path="M -3.88889E-6 0.5 L -0.2041 0.75675 " pathEditMode="relative" rAng="0" ptsTypes="AA">
                                      <p:cBhvr>
                                        <p:cTn id="92" dur="1000" fill="hold"/>
                                        <p:tgtEl>
                                          <p:spTgt spid="48"/>
                                        </p:tgtEl>
                                        <p:attrNameLst>
                                          <p:attrName>ppt_x</p:attrName>
                                          <p:attrName>ppt_y</p:attrName>
                                        </p:attrNameLst>
                                      </p:cBhvr>
                                      <p:rCtr x="-10211" y="12828"/>
                                    </p:animMotion>
                                  </p:childTnLst>
                                </p:cTn>
                              </p:par>
                              <p:par>
                                <p:cTn id="93" presetID="8" presetClass="emph" presetSubtype="0" repeatCount="2000" fill="hold" nodeType="withEffect">
                                  <p:stCondLst>
                                    <p:cond delay="1750"/>
                                  </p:stCondLst>
                                  <p:childTnLst>
                                    <p:animRot by="-21600000">
                                      <p:cBhvr>
                                        <p:cTn id="94" dur="500" fill="hold"/>
                                        <p:tgtEl>
                                          <p:spTgt spid="48"/>
                                        </p:tgtEl>
                                        <p:attrNameLst>
                                          <p:attrName>r</p:attrName>
                                        </p:attrNameLst>
                                      </p:cBhvr>
                                    </p:animRot>
                                  </p:childTnLst>
                                </p:cTn>
                              </p:par>
                            </p:childTnLst>
                          </p:cTn>
                        </p:par>
                      </p:childTnLst>
                    </p:cTn>
                  </p:par>
                </p:childTnLst>
              </p:cTn>
              <p:nextCondLst>
                <p:cond evt="onClick" delay="0">
                  <p:tgtEl>
                    <p:spTgt spid="70"/>
                  </p:tgtEl>
                </p:cond>
              </p:nextCondLst>
            </p:seq>
            <p:seq concurrent="1" nextAc="seek">
              <p:cTn id="95" restart="whenNotActive" fill="hold" evtFilter="cancelBubble" nodeType="interactiveSeq">
                <p:stCondLst>
                  <p:cond evt="onClick" delay="0">
                    <p:tgtEl>
                      <p:spTgt spid="71"/>
                    </p:tgtEl>
                  </p:cond>
                </p:stCondLst>
                <p:endSync evt="end" delay="0">
                  <p:rtn val="all"/>
                </p:endSync>
                <p:childTnLst>
                  <p:par>
                    <p:cTn id="96" fill="hold">
                      <p:stCondLst>
                        <p:cond delay="0"/>
                      </p:stCondLst>
                      <p:childTnLst>
                        <p:par>
                          <p:cTn id="97" fill="hold">
                            <p:stCondLst>
                              <p:cond delay="0"/>
                            </p:stCondLst>
                            <p:childTnLst>
                              <p:par>
                                <p:cTn id="98" presetID="10" presetClass="exit" presetSubtype="0" fill="hold" grpId="0" nodeType="clickEffect">
                                  <p:stCondLst>
                                    <p:cond delay="0"/>
                                  </p:stCondLst>
                                  <p:childTnLst>
                                    <p:animEffect transition="out" filter="fade">
                                      <p:cBhvr>
                                        <p:cTn id="99" dur="500"/>
                                        <p:tgtEl>
                                          <p:spTgt spid="71"/>
                                        </p:tgtEl>
                                      </p:cBhvr>
                                    </p:animEffect>
                                    <p:set>
                                      <p:cBhvr>
                                        <p:cTn id="100" dur="1" fill="hold">
                                          <p:stCondLst>
                                            <p:cond delay="499"/>
                                          </p:stCondLst>
                                        </p:cTn>
                                        <p:tgtEl>
                                          <p:spTgt spid="71"/>
                                        </p:tgtEl>
                                        <p:attrNameLst>
                                          <p:attrName>style.visibility</p:attrName>
                                        </p:attrNameLst>
                                      </p:cBhvr>
                                      <p:to>
                                        <p:strVal val="hidden"/>
                                      </p:to>
                                    </p:set>
                                  </p:childTnLst>
                                </p:cTn>
                              </p:par>
                              <p:par>
                                <p:cTn id="101" presetID="10" presetClass="exit" presetSubtype="0" fill="hold" nodeType="withEffect">
                                  <p:stCondLst>
                                    <p:cond delay="0"/>
                                  </p:stCondLst>
                                  <p:childTnLst>
                                    <p:animEffect transition="out" filter="fade">
                                      <p:cBhvr>
                                        <p:cTn id="102" dur="500"/>
                                        <p:tgtEl>
                                          <p:spTgt spid="93"/>
                                        </p:tgtEl>
                                      </p:cBhvr>
                                    </p:animEffect>
                                    <p:set>
                                      <p:cBhvr>
                                        <p:cTn id="103" dur="1" fill="hold">
                                          <p:stCondLst>
                                            <p:cond delay="499"/>
                                          </p:stCondLst>
                                        </p:cTn>
                                        <p:tgtEl>
                                          <p:spTgt spid="93"/>
                                        </p:tgtEl>
                                        <p:attrNameLst>
                                          <p:attrName>style.visibility</p:attrName>
                                        </p:attrNameLst>
                                      </p:cBhvr>
                                      <p:to>
                                        <p:strVal val="hidden"/>
                                      </p:to>
                                    </p:set>
                                  </p:childTnLst>
                                </p:cTn>
                              </p:par>
                              <p:par>
                                <p:cTn id="104" presetID="10" presetClass="exit" presetSubtype="0" fill="hold" nodeType="withEffect">
                                  <p:stCondLst>
                                    <p:cond delay="0"/>
                                  </p:stCondLst>
                                  <p:childTnLst>
                                    <p:animEffect transition="out" filter="fade">
                                      <p:cBhvr>
                                        <p:cTn id="105" dur="500"/>
                                        <p:tgtEl>
                                          <p:spTgt spid="92"/>
                                        </p:tgtEl>
                                      </p:cBhvr>
                                    </p:animEffect>
                                    <p:set>
                                      <p:cBhvr>
                                        <p:cTn id="106" dur="1" fill="hold">
                                          <p:stCondLst>
                                            <p:cond delay="499"/>
                                          </p:stCondLst>
                                        </p:cTn>
                                        <p:tgtEl>
                                          <p:spTgt spid="92"/>
                                        </p:tgtEl>
                                        <p:attrNameLst>
                                          <p:attrName>style.visibility</p:attrName>
                                        </p:attrNameLst>
                                      </p:cBhvr>
                                      <p:to>
                                        <p:strVal val="hidden"/>
                                      </p:to>
                                    </p:set>
                                  </p:childTnLst>
                                </p:cTn>
                              </p:par>
                              <p:par>
                                <p:cTn id="107" presetID="1" presetClass="mediacall" presetSubtype="0" fill="hold" nodeType="withEffect">
                                  <p:stCondLst>
                                    <p:cond delay="500"/>
                                  </p:stCondLst>
                                  <p:childTnLst>
                                    <p:cmd type="call" cmd="playFrom(0.0)">
                                      <p:cBhvr>
                                        <p:cTn id="108" dur="653" fill="hold"/>
                                        <p:tgtEl>
                                          <p:spTgt spid="39"/>
                                        </p:tgtEl>
                                      </p:cBhvr>
                                    </p:cmd>
                                  </p:childTnLst>
                                </p:cTn>
                              </p:par>
                            </p:childTnLst>
                          </p:cTn>
                        </p:par>
                        <p:par>
                          <p:cTn id="109" fill="hold">
                            <p:stCondLst>
                              <p:cond delay="1153"/>
                            </p:stCondLst>
                            <p:childTnLst>
                              <p:par>
                                <p:cTn id="110" presetID="1" presetClass="entr" presetSubtype="0" fill="hold" nodeType="afterEffect">
                                  <p:stCondLst>
                                    <p:cond delay="500"/>
                                  </p:stCondLst>
                                  <p:childTnLst>
                                    <p:set>
                                      <p:cBhvr>
                                        <p:cTn id="111" dur="1" fill="hold">
                                          <p:stCondLst>
                                            <p:cond delay="0"/>
                                          </p:stCondLst>
                                        </p:cTn>
                                        <p:tgtEl>
                                          <p:spTgt spid="100"/>
                                        </p:tgtEl>
                                        <p:attrNameLst>
                                          <p:attrName>style.visibility</p:attrName>
                                        </p:attrNameLst>
                                      </p:cBhvr>
                                      <p:to>
                                        <p:strVal val="visible"/>
                                      </p:to>
                                    </p:set>
                                  </p:childTnLst>
                                </p:cTn>
                              </p:par>
                              <p:par>
                                <p:cTn id="112" presetID="42" presetClass="path" presetSubtype="0" accel="50000" decel="50000" fill="hold" nodeType="withEffect">
                                  <p:stCondLst>
                                    <p:cond delay="500"/>
                                  </p:stCondLst>
                                  <p:childTnLst>
                                    <p:animMotion origin="layout" path="M -0.05426 0.02315 L 4.86111E-6 -2.96296E-6 " pathEditMode="relative" rAng="0" ptsTypes="AA">
                                      <p:cBhvr>
                                        <p:cTn id="113" dur="1500" fill="hold"/>
                                        <p:tgtEl>
                                          <p:spTgt spid="100"/>
                                        </p:tgtEl>
                                        <p:attrNameLst>
                                          <p:attrName>ppt_x</p:attrName>
                                          <p:attrName>ppt_y</p:attrName>
                                        </p:attrNameLst>
                                      </p:cBhvr>
                                      <p:rCtr x="2713" y="-1157"/>
                                    </p:animMotion>
                                  </p:childTnLst>
                                </p:cTn>
                              </p:par>
                              <p:par>
                                <p:cTn id="114" presetID="1" presetClass="mediacall" presetSubtype="0" fill="hold" nodeType="withEffect">
                                  <p:stCondLst>
                                    <p:cond delay="1000"/>
                                  </p:stCondLst>
                                  <p:childTnLst>
                                    <p:cmd type="call" cmd="playFrom(0.0)">
                                      <p:cBhvr>
                                        <p:cTn id="115" dur="648" fill="hold"/>
                                        <p:tgtEl>
                                          <p:spTgt spid="36"/>
                                        </p:tgtEl>
                                      </p:cBhvr>
                                    </p:cmd>
                                  </p:childTnLst>
                                </p:cTn>
                              </p:par>
                              <p:par>
                                <p:cTn id="116" presetID="8" presetClass="emph" presetSubtype="0" fill="hold" nodeType="withEffect">
                                  <p:stCondLst>
                                    <p:cond delay="1000"/>
                                  </p:stCondLst>
                                  <p:childTnLst>
                                    <p:animRot by="-3600000">
                                      <p:cBhvr>
                                        <p:cTn id="117" dur="750" fill="hold"/>
                                        <p:tgtEl>
                                          <p:spTgt spid="100"/>
                                        </p:tgtEl>
                                        <p:attrNameLst>
                                          <p:attrName>r</p:attrName>
                                        </p:attrNameLst>
                                      </p:cBhvr>
                                    </p:animRot>
                                  </p:childTnLst>
                                </p:cTn>
                              </p:par>
                              <p:par>
                                <p:cTn id="118" presetID="2" presetClass="entr" presetSubtype="1" fill="hold" nodeType="withEffect">
                                  <p:stCondLst>
                                    <p:cond delay="500"/>
                                  </p:stCondLst>
                                  <p:childTnLst>
                                    <p:set>
                                      <p:cBhvr>
                                        <p:cTn id="119" dur="1" fill="hold">
                                          <p:stCondLst>
                                            <p:cond delay="0"/>
                                          </p:stCondLst>
                                        </p:cTn>
                                        <p:tgtEl>
                                          <p:spTgt spid="20"/>
                                        </p:tgtEl>
                                        <p:attrNameLst>
                                          <p:attrName>style.visibility</p:attrName>
                                        </p:attrNameLst>
                                      </p:cBhvr>
                                      <p:to>
                                        <p:strVal val="visible"/>
                                      </p:to>
                                    </p:set>
                                    <p:anim calcmode="lin" valueType="num">
                                      <p:cBhvr additive="base">
                                        <p:cTn id="120" dur="500" fill="hold"/>
                                        <p:tgtEl>
                                          <p:spTgt spid="20"/>
                                        </p:tgtEl>
                                        <p:attrNameLst>
                                          <p:attrName>ppt_x</p:attrName>
                                        </p:attrNameLst>
                                      </p:cBhvr>
                                      <p:tavLst>
                                        <p:tav tm="0">
                                          <p:val>
                                            <p:strVal val="#ppt_x"/>
                                          </p:val>
                                        </p:tav>
                                        <p:tav tm="100000">
                                          <p:val>
                                            <p:strVal val="#ppt_x"/>
                                          </p:val>
                                        </p:tav>
                                      </p:tavLst>
                                    </p:anim>
                                    <p:anim calcmode="lin" valueType="num">
                                      <p:cBhvr additive="base">
                                        <p:cTn id="121" dur="500" fill="hold"/>
                                        <p:tgtEl>
                                          <p:spTgt spid="20"/>
                                        </p:tgtEl>
                                        <p:attrNameLst>
                                          <p:attrName>ppt_y</p:attrName>
                                        </p:attrNameLst>
                                      </p:cBhvr>
                                      <p:tavLst>
                                        <p:tav tm="0">
                                          <p:val>
                                            <p:strVal val="0-#ppt_h/2"/>
                                          </p:val>
                                        </p:tav>
                                        <p:tav tm="100000">
                                          <p:val>
                                            <p:strVal val="#ppt_y"/>
                                          </p:val>
                                        </p:tav>
                                      </p:tavLst>
                                    </p:anim>
                                  </p:childTnLst>
                                </p:cTn>
                              </p:par>
                            </p:childTnLst>
                          </p:cTn>
                        </p:par>
                        <p:par>
                          <p:cTn id="122" fill="hold">
                            <p:stCondLst>
                              <p:cond delay="3153"/>
                            </p:stCondLst>
                            <p:childTnLst>
                              <p:par>
                                <p:cTn id="123" presetID="1" presetClass="exit" presetSubtype="0" fill="hold" nodeType="afterEffect">
                                  <p:stCondLst>
                                    <p:cond delay="0"/>
                                  </p:stCondLst>
                                  <p:childTnLst>
                                    <p:set>
                                      <p:cBhvr>
                                        <p:cTn id="124" dur="1" fill="hold">
                                          <p:stCondLst>
                                            <p:cond delay="0"/>
                                          </p:stCondLst>
                                        </p:cTn>
                                        <p:tgtEl>
                                          <p:spTgt spid="41"/>
                                        </p:tgtEl>
                                        <p:attrNameLst>
                                          <p:attrName>style.visibility</p:attrName>
                                        </p:attrNameLst>
                                      </p:cBhvr>
                                      <p:to>
                                        <p:strVal val="hidden"/>
                                      </p:to>
                                    </p:set>
                                  </p:childTnLst>
                                </p:cTn>
                              </p:par>
                              <p:par>
                                <p:cTn id="125" presetID="42" presetClass="path" presetSubtype="0" repeatCount="indefinite" accel="50000" decel="50000" autoRev="1" fill="hold" nodeType="withEffect">
                                  <p:stCondLst>
                                    <p:cond delay="1500"/>
                                  </p:stCondLst>
                                  <p:childTnLst>
                                    <p:animMotion origin="layout" path="M 3.68056E-6 -4.32099E-7 L 0.00021 0.01678 " pathEditMode="relative" rAng="0" ptsTypes="AA">
                                      <p:cBhvr>
                                        <p:cTn id="126" dur="1500" fill="hold"/>
                                        <p:tgtEl>
                                          <p:spTgt spid="100"/>
                                        </p:tgtEl>
                                        <p:attrNameLst>
                                          <p:attrName>ppt_x</p:attrName>
                                          <p:attrName>ppt_y</p:attrName>
                                        </p:attrNameLst>
                                      </p:cBhvr>
                                      <p:rCtr x="11" y="829"/>
                                    </p:animMotion>
                                  </p:childTnLst>
                                </p:cTn>
                              </p:par>
                              <p:par>
                                <p:cTn id="127" presetID="1" presetClass="exit" presetSubtype="0" fill="hold" nodeType="withEffect">
                                  <p:stCondLst>
                                    <p:cond delay="0"/>
                                  </p:stCondLst>
                                  <p:childTnLst>
                                    <p:set>
                                      <p:cBhvr>
                                        <p:cTn id="128" dur="1" fill="hold">
                                          <p:stCondLst>
                                            <p:cond delay="0"/>
                                          </p:stCondLst>
                                        </p:cTn>
                                        <p:tgtEl>
                                          <p:spTgt spid="42"/>
                                        </p:tgtEl>
                                        <p:attrNameLst>
                                          <p:attrName>style.visibility</p:attrName>
                                        </p:attrNameLst>
                                      </p:cBhvr>
                                      <p:to>
                                        <p:strVal val="hidden"/>
                                      </p:to>
                                    </p:set>
                                  </p:childTnLst>
                                </p:cTn>
                              </p:par>
                              <p:par>
                                <p:cTn id="129" presetID="1" presetClass="entr" presetSubtype="0" fill="hold" nodeType="withEffect">
                                  <p:stCondLst>
                                    <p:cond delay="0"/>
                                  </p:stCondLst>
                                  <p:childTnLst>
                                    <p:set>
                                      <p:cBhvr>
                                        <p:cTn id="130" dur="1" fill="hold">
                                          <p:stCondLst>
                                            <p:cond delay="0"/>
                                          </p:stCondLst>
                                        </p:cTn>
                                        <p:tgtEl>
                                          <p:spTgt spid="43"/>
                                        </p:tgtEl>
                                        <p:attrNameLst>
                                          <p:attrName>style.visibility</p:attrName>
                                        </p:attrNameLst>
                                      </p:cBhvr>
                                      <p:to>
                                        <p:strVal val="visible"/>
                                      </p:to>
                                    </p:set>
                                  </p:childTnLst>
                                </p:cTn>
                              </p:par>
                              <p:par>
                                <p:cTn id="131" presetID="1" presetClass="mediacall" presetSubtype="0" fill="hold" nodeType="withEffect">
                                  <p:stCondLst>
                                    <p:cond delay="0"/>
                                  </p:stCondLst>
                                  <p:childTnLst>
                                    <p:cmd type="call" cmd="playFrom(0.0)">
                                      <p:cBhvr>
                                        <p:cTn id="132" dur="1311" fill="hold"/>
                                        <p:tgtEl>
                                          <p:spTgt spid="35"/>
                                        </p:tgtEl>
                                      </p:cBhvr>
                                    </p:cmd>
                                  </p:childTnLst>
                                </p:cTn>
                              </p:par>
                              <p:par>
                                <p:cTn id="133" presetID="10" presetClass="exit" presetSubtype="0" fill="hold" nodeType="withEffect">
                                  <p:stCondLst>
                                    <p:cond delay="250"/>
                                  </p:stCondLst>
                                  <p:childTnLst>
                                    <p:animEffect transition="out" filter="fade">
                                      <p:cBhvr>
                                        <p:cTn id="134" dur="500"/>
                                        <p:tgtEl>
                                          <p:spTgt spid="103"/>
                                        </p:tgtEl>
                                      </p:cBhvr>
                                    </p:animEffect>
                                    <p:set>
                                      <p:cBhvr>
                                        <p:cTn id="135" dur="1" fill="hold">
                                          <p:stCondLst>
                                            <p:cond delay="499"/>
                                          </p:stCondLst>
                                        </p:cTn>
                                        <p:tgtEl>
                                          <p:spTgt spid="103"/>
                                        </p:tgtEl>
                                        <p:attrNameLst>
                                          <p:attrName>style.visibility</p:attrName>
                                        </p:attrNameLst>
                                      </p:cBhvr>
                                      <p:to>
                                        <p:strVal val="hidden"/>
                                      </p:to>
                                    </p:set>
                                  </p:childTnLst>
                                </p:cTn>
                              </p:par>
                              <p:par>
                                <p:cTn id="136" presetID="10" presetClass="exit" presetSubtype="0" fill="hold" nodeType="withEffect">
                                  <p:stCondLst>
                                    <p:cond delay="250"/>
                                  </p:stCondLst>
                                  <p:childTnLst>
                                    <p:animEffect transition="out" filter="fade">
                                      <p:cBhvr>
                                        <p:cTn id="137" dur="500"/>
                                        <p:tgtEl>
                                          <p:spTgt spid="49"/>
                                        </p:tgtEl>
                                      </p:cBhvr>
                                    </p:animEffect>
                                    <p:set>
                                      <p:cBhvr>
                                        <p:cTn id="138" dur="1" fill="hold">
                                          <p:stCondLst>
                                            <p:cond delay="499"/>
                                          </p:stCondLst>
                                        </p:cTn>
                                        <p:tgtEl>
                                          <p:spTgt spid="49"/>
                                        </p:tgtEl>
                                        <p:attrNameLst>
                                          <p:attrName>style.visibility</p:attrName>
                                        </p:attrNameLst>
                                      </p:cBhvr>
                                      <p:to>
                                        <p:strVal val="hidden"/>
                                      </p:to>
                                    </p:set>
                                  </p:childTnLst>
                                </p:cTn>
                              </p:par>
                              <p:par>
                                <p:cTn id="139" presetID="10" presetClass="exit" presetSubtype="0" fill="hold" nodeType="withEffect">
                                  <p:stCondLst>
                                    <p:cond delay="250"/>
                                  </p:stCondLst>
                                  <p:childTnLst>
                                    <p:animEffect transition="out" filter="fade">
                                      <p:cBhvr>
                                        <p:cTn id="140" dur="500"/>
                                        <p:tgtEl>
                                          <p:spTgt spid="51"/>
                                        </p:tgtEl>
                                      </p:cBhvr>
                                    </p:animEffect>
                                    <p:set>
                                      <p:cBhvr>
                                        <p:cTn id="141" dur="1" fill="hold">
                                          <p:stCondLst>
                                            <p:cond delay="499"/>
                                          </p:stCondLst>
                                        </p:cTn>
                                        <p:tgtEl>
                                          <p:spTgt spid="51"/>
                                        </p:tgtEl>
                                        <p:attrNameLst>
                                          <p:attrName>style.visibility</p:attrName>
                                        </p:attrNameLst>
                                      </p:cBhvr>
                                      <p:to>
                                        <p:strVal val="hidden"/>
                                      </p:to>
                                    </p:set>
                                  </p:childTnLst>
                                </p:cTn>
                              </p:par>
                            </p:childTnLst>
                          </p:cTn>
                        </p:par>
                      </p:childTnLst>
                    </p:cTn>
                  </p:par>
                </p:childTnLst>
              </p:cTn>
              <p:nextCondLst>
                <p:cond evt="onClick" delay="0">
                  <p:tgtEl>
                    <p:spTgt spid="71"/>
                  </p:tgtEl>
                </p:cond>
              </p:nextCondLst>
            </p:seq>
            <p:seq concurrent="1" nextAc="seek">
              <p:cTn id="142" restart="whenNotActive" fill="hold" evtFilter="cancelBubble" nodeType="interactiveSeq">
                <p:stCondLst>
                  <p:cond evt="onClick" delay="0">
                    <p:tgtEl>
                      <p:spTgt spid="72"/>
                    </p:tgtEl>
                  </p:cond>
                </p:stCondLst>
                <p:endSync evt="end" delay="0">
                  <p:rtn val="all"/>
                </p:endSync>
                <p:childTnLst>
                  <p:par>
                    <p:cTn id="143" fill="hold">
                      <p:stCondLst>
                        <p:cond delay="0"/>
                      </p:stCondLst>
                      <p:childTnLst>
                        <p:par>
                          <p:cTn id="144" fill="hold">
                            <p:stCondLst>
                              <p:cond delay="0"/>
                            </p:stCondLst>
                            <p:childTnLst>
                              <p:par>
                                <p:cTn id="145" presetID="10" presetClass="exit" presetSubtype="0" fill="hold" grpId="0" nodeType="clickEffect">
                                  <p:stCondLst>
                                    <p:cond delay="0"/>
                                  </p:stCondLst>
                                  <p:childTnLst>
                                    <p:animEffect transition="out" filter="fade">
                                      <p:cBhvr>
                                        <p:cTn id="146" dur="500"/>
                                        <p:tgtEl>
                                          <p:spTgt spid="72"/>
                                        </p:tgtEl>
                                      </p:cBhvr>
                                    </p:animEffect>
                                    <p:set>
                                      <p:cBhvr>
                                        <p:cTn id="147" dur="1" fill="hold">
                                          <p:stCondLst>
                                            <p:cond delay="499"/>
                                          </p:stCondLst>
                                        </p:cTn>
                                        <p:tgtEl>
                                          <p:spTgt spid="72"/>
                                        </p:tgtEl>
                                        <p:attrNameLst>
                                          <p:attrName>style.visibility</p:attrName>
                                        </p:attrNameLst>
                                      </p:cBhvr>
                                      <p:to>
                                        <p:strVal val="hidden"/>
                                      </p:to>
                                    </p:set>
                                  </p:childTnLst>
                                </p:cTn>
                              </p:par>
                              <p:par>
                                <p:cTn id="148" presetID="10" presetClass="exit" presetSubtype="0" fill="hold" nodeType="withEffect">
                                  <p:stCondLst>
                                    <p:cond delay="0"/>
                                  </p:stCondLst>
                                  <p:childTnLst>
                                    <p:animEffect transition="out" filter="fade">
                                      <p:cBhvr>
                                        <p:cTn id="149" dur="500"/>
                                        <p:tgtEl>
                                          <p:spTgt spid="95"/>
                                        </p:tgtEl>
                                      </p:cBhvr>
                                    </p:animEffect>
                                    <p:set>
                                      <p:cBhvr>
                                        <p:cTn id="150" dur="1" fill="hold">
                                          <p:stCondLst>
                                            <p:cond delay="499"/>
                                          </p:stCondLst>
                                        </p:cTn>
                                        <p:tgtEl>
                                          <p:spTgt spid="95"/>
                                        </p:tgtEl>
                                        <p:attrNameLst>
                                          <p:attrName>style.visibility</p:attrName>
                                        </p:attrNameLst>
                                      </p:cBhvr>
                                      <p:to>
                                        <p:strVal val="hidden"/>
                                      </p:to>
                                    </p:set>
                                  </p:childTnLst>
                                </p:cTn>
                              </p:par>
                              <p:par>
                                <p:cTn id="151" presetID="10" presetClass="exit" presetSubtype="0" fill="hold" nodeType="withEffect">
                                  <p:stCondLst>
                                    <p:cond delay="0"/>
                                  </p:stCondLst>
                                  <p:childTnLst>
                                    <p:animEffect transition="out" filter="fade">
                                      <p:cBhvr>
                                        <p:cTn id="152" dur="500"/>
                                        <p:tgtEl>
                                          <p:spTgt spid="94"/>
                                        </p:tgtEl>
                                      </p:cBhvr>
                                    </p:animEffect>
                                    <p:set>
                                      <p:cBhvr>
                                        <p:cTn id="153" dur="1" fill="hold">
                                          <p:stCondLst>
                                            <p:cond delay="499"/>
                                          </p:stCondLst>
                                        </p:cTn>
                                        <p:tgtEl>
                                          <p:spTgt spid="94"/>
                                        </p:tgtEl>
                                        <p:attrNameLst>
                                          <p:attrName>style.visibility</p:attrName>
                                        </p:attrNameLst>
                                      </p:cBhvr>
                                      <p:to>
                                        <p:strVal val="hidden"/>
                                      </p:to>
                                    </p:set>
                                  </p:childTnLst>
                                </p:cTn>
                              </p:par>
                            </p:childTnLst>
                          </p:cTn>
                        </p:par>
                        <p:par>
                          <p:cTn id="154" fill="hold">
                            <p:stCondLst>
                              <p:cond delay="500"/>
                            </p:stCondLst>
                            <p:childTnLst>
                              <p:par>
                                <p:cTn id="155" presetID="1" presetClass="exit" presetSubtype="0" fill="hold" nodeType="afterEffect">
                                  <p:stCondLst>
                                    <p:cond delay="0"/>
                                  </p:stCondLst>
                                  <p:childTnLst>
                                    <p:set>
                                      <p:cBhvr>
                                        <p:cTn id="156" dur="1" fill="hold">
                                          <p:stCondLst>
                                            <p:cond delay="0"/>
                                          </p:stCondLst>
                                        </p:cTn>
                                        <p:tgtEl>
                                          <p:spTgt spid="41"/>
                                        </p:tgtEl>
                                        <p:attrNameLst>
                                          <p:attrName>style.visibility</p:attrName>
                                        </p:attrNameLst>
                                      </p:cBhvr>
                                      <p:to>
                                        <p:strVal val="hidden"/>
                                      </p:to>
                                    </p:set>
                                  </p:childTnLst>
                                </p:cTn>
                              </p:par>
                              <p:par>
                                <p:cTn id="157" presetID="1" presetClass="exit" presetSubtype="0" fill="hold" nodeType="withEffect">
                                  <p:stCondLst>
                                    <p:cond delay="0"/>
                                  </p:stCondLst>
                                  <p:childTnLst>
                                    <p:set>
                                      <p:cBhvr>
                                        <p:cTn id="158" dur="1" fill="hold">
                                          <p:stCondLst>
                                            <p:cond delay="0"/>
                                          </p:stCondLst>
                                        </p:cTn>
                                        <p:tgtEl>
                                          <p:spTgt spid="43"/>
                                        </p:tgtEl>
                                        <p:attrNameLst>
                                          <p:attrName>style.visibility</p:attrName>
                                        </p:attrNameLst>
                                      </p:cBhvr>
                                      <p:to>
                                        <p:strVal val="hidden"/>
                                      </p:to>
                                    </p:set>
                                  </p:childTnLst>
                                </p:cTn>
                              </p:par>
                              <p:par>
                                <p:cTn id="159" presetID="1" presetClass="entr" presetSubtype="0" fill="hold" nodeType="withEffect">
                                  <p:stCondLst>
                                    <p:cond delay="0"/>
                                  </p:stCondLst>
                                  <p:childTnLst>
                                    <p:set>
                                      <p:cBhvr>
                                        <p:cTn id="160" dur="1" fill="hold">
                                          <p:stCondLst>
                                            <p:cond delay="0"/>
                                          </p:stCondLst>
                                        </p:cTn>
                                        <p:tgtEl>
                                          <p:spTgt spid="42"/>
                                        </p:tgtEl>
                                        <p:attrNameLst>
                                          <p:attrName>style.visibility</p:attrName>
                                        </p:attrNameLst>
                                      </p:cBhvr>
                                      <p:to>
                                        <p:strVal val="visible"/>
                                      </p:to>
                                    </p:set>
                                  </p:childTnLst>
                                </p:cTn>
                              </p:par>
                              <p:par>
                                <p:cTn id="161" presetID="1" presetClass="mediacall" presetSubtype="0" fill="hold" nodeType="withEffect">
                                  <p:stCondLst>
                                    <p:cond delay="0"/>
                                  </p:stCondLst>
                                  <p:childTnLst>
                                    <p:cmd type="call" cmd="playFrom(0.0)">
                                      <p:cBhvr>
                                        <p:cTn id="162" dur="1776" fill="hold"/>
                                        <p:tgtEl>
                                          <p:spTgt spid="64"/>
                                        </p:tgtEl>
                                      </p:cBhvr>
                                    </p:cmd>
                                  </p:childTnLst>
                                </p:cTn>
                              </p:par>
                              <p:par>
                                <p:cTn id="163" presetID="42" presetClass="path" presetSubtype="0" accel="50000" decel="50000" fill="hold" nodeType="withEffect">
                                  <p:stCondLst>
                                    <p:cond delay="1000"/>
                                  </p:stCondLst>
                                  <p:childTnLst>
                                    <p:animMotion origin="layout" path="M -0.00022 -0.00019 L 0.00488 0.29109 " pathEditMode="relative" rAng="0" ptsTypes="AA">
                                      <p:cBhvr>
                                        <p:cTn id="164" dur="500" fill="hold"/>
                                        <p:tgtEl>
                                          <p:spTgt spid="49"/>
                                        </p:tgtEl>
                                        <p:attrNameLst>
                                          <p:attrName>ppt_x</p:attrName>
                                          <p:attrName>ppt_y</p:attrName>
                                        </p:attrNameLst>
                                      </p:cBhvr>
                                      <p:rCtr x="250" y="14564"/>
                                    </p:animMotion>
                                  </p:childTnLst>
                                </p:cTn>
                              </p:par>
                              <p:par>
                                <p:cTn id="165" presetID="6" presetClass="emph" presetSubtype="0" fill="hold" nodeType="withEffect">
                                  <p:stCondLst>
                                    <p:cond delay="1000"/>
                                  </p:stCondLst>
                                  <p:childTnLst>
                                    <p:animScale>
                                      <p:cBhvr>
                                        <p:cTn id="166" dur="300" fill="hold"/>
                                        <p:tgtEl>
                                          <p:spTgt spid="49"/>
                                        </p:tgtEl>
                                      </p:cBhvr>
                                      <p:by x="50000" y="50000"/>
                                    </p:animScale>
                                  </p:childTnLst>
                                </p:cTn>
                              </p:par>
                              <p:par>
                                <p:cTn id="167" presetID="1" presetClass="mediacall" presetSubtype="0" fill="hold" nodeType="withEffect">
                                  <p:stCondLst>
                                    <p:cond delay="1500"/>
                                  </p:stCondLst>
                                  <p:childTnLst>
                                    <p:cmd type="call" cmd="playFrom(0.0)">
                                      <p:cBhvr>
                                        <p:cTn id="168" dur="1200" fill="hold"/>
                                        <p:tgtEl>
                                          <p:spTgt spid="15"/>
                                        </p:tgtEl>
                                      </p:cBhvr>
                                    </p:cmd>
                                  </p:childTnLst>
                                </p:cTn>
                              </p:par>
                              <p:par>
                                <p:cTn id="169" presetID="42" presetClass="path" presetSubtype="0" accel="50000" decel="50000" fill="hold" nodeType="withEffect">
                                  <p:stCondLst>
                                    <p:cond delay="1500"/>
                                  </p:stCondLst>
                                  <p:childTnLst>
                                    <p:animMotion origin="layout" path="M 0.00489 0.29109 L -0.09798 0.28993 " pathEditMode="relative" rAng="0" ptsTypes="AA">
                                      <p:cBhvr>
                                        <p:cTn id="170" dur="500" fill="hold"/>
                                        <p:tgtEl>
                                          <p:spTgt spid="49"/>
                                        </p:tgtEl>
                                        <p:attrNameLst>
                                          <p:attrName>ppt_x</p:attrName>
                                          <p:attrName>ppt_y</p:attrName>
                                        </p:attrNameLst>
                                      </p:cBhvr>
                                      <p:rCtr x="-5143" y="-58"/>
                                    </p:animMotion>
                                  </p:childTnLst>
                                </p:cTn>
                              </p:par>
                              <p:par>
                                <p:cTn id="171" presetID="8" presetClass="emph" presetSubtype="0" fill="hold" nodeType="withEffect">
                                  <p:stCondLst>
                                    <p:cond delay="1500"/>
                                  </p:stCondLst>
                                  <p:childTnLst>
                                    <p:animRot by="-21600000">
                                      <p:cBhvr>
                                        <p:cTn id="172" dur="500" fill="hold"/>
                                        <p:tgtEl>
                                          <p:spTgt spid="49"/>
                                        </p:tgtEl>
                                        <p:attrNameLst>
                                          <p:attrName>r</p:attrName>
                                        </p:attrNameLst>
                                      </p:cBhvr>
                                    </p:animRot>
                                  </p:childTnLst>
                                </p:cTn>
                              </p:par>
                            </p:childTnLst>
                          </p:cTn>
                        </p:par>
                      </p:childTnLst>
                    </p:cTn>
                  </p:par>
                </p:childTnLst>
              </p:cTn>
              <p:nextCondLst>
                <p:cond evt="onClick" delay="0">
                  <p:tgtEl>
                    <p:spTgt spid="72"/>
                  </p:tgtEl>
                </p:cond>
              </p:nextCondLst>
            </p:seq>
            <p:seq concurrent="1" nextAc="seek">
              <p:cTn id="173" restart="whenNotActive" fill="hold" evtFilter="cancelBubble" nodeType="interactiveSeq">
                <p:stCondLst>
                  <p:cond evt="onClick" delay="0">
                    <p:tgtEl>
                      <p:spTgt spid="73"/>
                    </p:tgtEl>
                  </p:cond>
                </p:stCondLst>
                <p:endSync evt="end" delay="0">
                  <p:rtn val="all"/>
                </p:endSync>
                <p:childTnLst>
                  <p:par>
                    <p:cTn id="174" fill="hold">
                      <p:stCondLst>
                        <p:cond delay="0"/>
                      </p:stCondLst>
                      <p:childTnLst>
                        <p:par>
                          <p:cTn id="175" fill="hold">
                            <p:stCondLst>
                              <p:cond delay="0"/>
                            </p:stCondLst>
                            <p:childTnLst>
                              <p:par>
                                <p:cTn id="176" presetID="10" presetClass="exit" presetSubtype="0" fill="hold" grpId="0" nodeType="clickEffect">
                                  <p:stCondLst>
                                    <p:cond delay="0"/>
                                  </p:stCondLst>
                                  <p:childTnLst>
                                    <p:animEffect transition="out" filter="fade">
                                      <p:cBhvr>
                                        <p:cTn id="177" dur="500"/>
                                        <p:tgtEl>
                                          <p:spTgt spid="73"/>
                                        </p:tgtEl>
                                      </p:cBhvr>
                                    </p:animEffect>
                                    <p:set>
                                      <p:cBhvr>
                                        <p:cTn id="178" dur="1" fill="hold">
                                          <p:stCondLst>
                                            <p:cond delay="499"/>
                                          </p:stCondLst>
                                        </p:cTn>
                                        <p:tgtEl>
                                          <p:spTgt spid="73"/>
                                        </p:tgtEl>
                                        <p:attrNameLst>
                                          <p:attrName>style.visibility</p:attrName>
                                        </p:attrNameLst>
                                      </p:cBhvr>
                                      <p:to>
                                        <p:strVal val="hidden"/>
                                      </p:to>
                                    </p:set>
                                  </p:childTnLst>
                                </p:cTn>
                              </p:par>
                              <p:par>
                                <p:cTn id="179" presetID="10" presetClass="exit" presetSubtype="0" fill="hold" nodeType="withEffect">
                                  <p:stCondLst>
                                    <p:cond delay="0"/>
                                  </p:stCondLst>
                                  <p:childTnLst>
                                    <p:animEffect transition="out" filter="fade">
                                      <p:cBhvr>
                                        <p:cTn id="180" dur="500"/>
                                        <p:tgtEl>
                                          <p:spTgt spid="97"/>
                                        </p:tgtEl>
                                      </p:cBhvr>
                                    </p:animEffect>
                                    <p:set>
                                      <p:cBhvr>
                                        <p:cTn id="181" dur="1" fill="hold">
                                          <p:stCondLst>
                                            <p:cond delay="499"/>
                                          </p:stCondLst>
                                        </p:cTn>
                                        <p:tgtEl>
                                          <p:spTgt spid="97"/>
                                        </p:tgtEl>
                                        <p:attrNameLst>
                                          <p:attrName>style.visibility</p:attrName>
                                        </p:attrNameLst>
                                      </p:cBhvr>
                                      <p:to>
                                        <p:strVal val="hidden"/>
                                      </p:to>
                                    </p:set>
                                  </p:childTnLst>
                                </p:cTn>
                              </p:par>
                              <p:par>
                                <p:cTn id="182" presetID="10" presetClass="exit" presetSubtype="0" fill="hold" nodeType="withEffect">
                                  <p:stCondLst>
                                    <p:cond delay="0"/>
                                  </p:stCondLst>
                                  <p:childTnLst>
                                    <p:animEffect transition="out" filter="fade">
                                      <p:cBhvr>
                                        <p:cTn id="183" dur="500"/>
                                        <p:tgtEl>
                                          <p:spTgt spid="96"/>
                                        </p:tgtEl>
                                      </p:cBhvr>
                                    </p:animEffect>
                                    <p:set>
                                      <p:cBhvr>
                                        <p:cTn id="184" dur="1" fill="hold">
                                          <p:stCondLst>
                                            <p:cond delay="499"/>
                                          </p:stCondLst>
                                        </p:cTn>
                                        <p:tgtEl>
                                          <p:spTgt spid="96"/>
                                        </p:tgtEl>
                                        <p:attrNameLst>
                                          <p:attrName>style.visibility</p:attrName>
                                        </p:attrNameLst>
                                      </p:cBhvr>
                                      <p:to>
                                        <p:strVal val="hidden"/>
                                      </p:to>
                                    </p:set>
                                  </p:childTnLst>
                                </p:cTn>
                              </p:par>
                            </p:childTnLst>
                          </p:cTn>
                        </p:par>
                        <p:par>
                          <p:cTn id="185" fill="hold">
                            <p:stCondLst>
                              <p:cond delay="500"/>
                            </p:stCondLst>
                            <p:childTnLst>
                              <p:par>
                                <p:cTn id="186" presetID="1" presetClass="exit" presetSubtype="0" fill="hold" nodeType="afterEffect">
                                  <p:stCondLst>
                                    <p:cond delay="0"/>
                                  </p:stCondLst>
                                  <p:childTnLst>
                                    <p:set>
                                      <p:cBhvr>
                                        <p:cTn id="187" dur="1" fill="hold">
                                          <p:stCondLst>
                                            <p:cond delay="0"/>
                                          </p:stCondLst>
                                        </p:cTn>
                                        <p:tgtEl>
                                          <p:spTgt spid="41"/>
                                        </p:tgtEl>
                                        <p:attrNameLst>
                                          <p:attrName>style.visibility</p:attrName>
                                        </p:attrNameLst>
                                      </p:cBhvr>
                                      <p:to>
                                        <p:strVal val="hidden"/>
                                      </p:to>
                                    </p:set>
                                  </p:childTnLst>
                                </p:cTn>
                              </p:par>
                              <p:par>
                                <p:cTn id="188" presetID="1" presetClass="exit" presetSubtype="0" fill="hold" nodeType="withEffect">
                                  <p:stCondLst>
                                    <p:cond delay="0"/>
                                  </p:stCondLst>
                                  <p:childTnLst>
                                    <p:set>
                                      <p:cBhvr>
                                        <p:cTn id="189" dur="1" fill="hold">
                                          <p:stCondLst>
                                            <p:cond delay="0"/>
                                          </p:stCondLst>
                                        </p:cTn>
                                        <p:tgtEl>
                                          <p:spTgt spid="43"/>
                                        </p:tgtEl>
                                        <p:attrNameLst>
                                          <p:attrName>style.visibility</p:attrName>
                                        </p:attrNameLst>
                                      </p:cBhvr>
                                      <p:to>
                                        <p:strVal val="hidden"/>
                                      </p:to>
                                    </p:set>
                                  </p:childTnLst>
                                </p:cTn>
                              </p:par>
                              <p:par>
                                <p:cTn id="190" presetID="1" presetClass="entr" presetSubtype="0" fill="hold" nodeType="withEffect">
                                  <p:stCondLst>
                                    <p:cond delay="0"/>
                                  </p:stCondLst>
                                  <p:childTnLst>
                                    <p:set>
                                      <p:cBhvr>
                                        <p:cTn id="191" dur="1" fill="hold">
                                          <p:stCondLst>
                                            <p:cond delay="0"/>
                                          </p:stCondLst>
                                        </p:cTn>
                                        <p:tgtEl>
                                          <p:spTgt spid="42"/>
                                        </p:tgtEl>
                                        <p:attrNameLst>
                                          <p:attrName>style.visibility</p:attrName>
                                        </p:attrNameLst>
                                      </p:cBhvr>
                                      <p:to>
                                        <p:strVal val="visible"/>
                                      </p:to>
                                    </p:set>
                                  </p:childTnLst>
                                </p:cTn>
                              </p:par>
                              <p:par>
                                <p:cTn id="192" presetID="1" presetClass="mediacall" presetSubtype="0" fill="hold" nodeType="withEffect">
                                  <p:stCondLst>
                                    <p:cond delay="0"/>
                                  </p:stCondLst>
                                  <p:childTnLst>
                                    <p:cmd type="call" cmd="playFrom(0.0)">
                                      <p:cBhvr>
                                        <p:cTn id="193" dur="1776" fill="hold"/>
                                        <p:tgtEl>
                                          <p:spTgt spid="64"/>
                                        </p:tgtEl>
                                      </p:cBhvr>
                                    </p:cmd>
                                  </p:childTnLst>
                                </p:cTn>
                              </p:par>
                              <p:par>
                                <p:cTn id="194" presetID="42" presetClass="path" presetSubtype="0" accel="50000" decel="50000" fill="hold" nodeType="withEffect">
                                  <p:stCondLst>
                                    <p:cond delay="1000"/>
                                  </p:stCondLst>
                                  <p:childTnLst>
                                    <p:animMotion origin="layout" path="M -3.29861E-6 2.83951E-6 L -3.29861E-6 0.29147 " pathEditMode="relative" rAng="0" ptsTypes="AA">
                                      <p:cBhvr>
                                        <p:cTn id="195" dur="500" fill="hold"/>
                                        <p:tgtEl>
                                          <p:spTgt spid="51"/>
                                        </p:tgtEl>
                                        <p:attrNameLst>
                                          <p:attrName>ppt_x</p:attrName>
                                          <p:attrName>ppt_y</p:attrName>
                                        </p:attrNameLst>
                                      </p:cBhvr>
                                      <p:rCtr x="0" y="14564"/>
                                    </p:animMotion>
                                  </p:childTnLst>
                                </p:cTn>
                              </p:par>
                              <p:par>
                                <p:cTn id="196" presetID="6" presetClass="emph" presetSubtype="0" fill="hold" nodeType="withEffect">
                                  <p:stCondLst>
                                    <p:cond delay="1000"/>
                                  </p:stCondLst>
                                  <p:childTnLst>
                                    <p:animScale>
                                      <p:cBhvr>
                                        <p:cTn id="197" dur="500" fill="hold"/>
                                        <p:tgtEl>
                                          <p:spTgt spid="51"/>
                                        </p:tgtEl>
                                      </p:cBhvr>
                                      <p:by x="50000" y="50000"/>
                                    </p:animScale>
                                  </p:childTnLst>
                                </p:cTn>
                              </p:par>
                              <p:par>
                                <p:cTn id="198" presetID="1" presetClass="mediacall" presetSubtype="0" fill="hold" nodeType="withEffect">
                                  <p:stCondLst>
                                    <p:cond delay="1500"/>
                                  </p:stCondLst>
                                  <p:childTnLst>
                                    <p:cmd type="call" cmd="playFrom(0.0)">
                                      <p:cBhvr>
                                        <p:cTn id="199" dur="1200" fill="hold"/>
                                        <p:tgtEl>
                                          <p:spTgt spid="15"/>
                                        </p:tgtEl>
                                      </p:cBhvr>
                                    </p:cmd>
                                  </p:childTnLst>
                                </p:cTn>
                              </p:par>
                              <p:par>
                                <p:cTn id="200" presetID="42" presetClass="path" presetSubtype="0" accel="50000" decel="50000" fill="hold" nodeType="withEffect">
                                  <p:stCondLst>
                                    <p:cond delay="1500"/>
                                  </p:stCondLst>
                                  <p:childTnLst>
                                    <p:animMotion origin="layout" path="M -3.29861E-6 0.29147 L -0.38639 0.29031 " pathEditMode="relative" rAng="0" ptsTypes="AA">
                                      <p:cBhvr>
                                        <p:cTn id="201" dur="1250" fill="hold"/>
                                        <p:tgtEl>
                                          <p:spTgt spid="51"/>
                                        </p:tgtEl>
                                        <p:attrNameLst>
                                          <p:attrName>ppt_x</p:attrName>
                                          <p:attrName>ppt_y</p:attrName>
                                        </p:attrNameLst>
                                      </p:cBhvr>
                                      <p:rCtr x="-19325" y="-58"/>
                                    </p:animMotion>
                                  </p:childTnLst>
                                </p:cTn>
                              </p:par>
                              <p:par>
                                <p:cTn id="202" presetID="8" presetClass="emph" presetSubtype="0" repeatCount="2000" fill="hold" nodeType="withEffect">
                                  <p:stCondLst>
                                    <p:cond delay="1500"/>
                                  </p:stCondLst>
                                  <p:childTnLst>
                                    <p:animRot by="-21600000">
                                      <p:cBhvr>
                                        <p:cTn id="203" dur="600" fill="hold"/>
                                        <p:tgtEl>
                                          <p:spTgt spid="51"/>
                                        </p:tgtEl>
                                        <p:attrNameLst>
                                          <p:attrName>r</p:attrName>
                                        </p:attrNameLst>
                                      </p:cBhvr>
                                    </p:animRot>
                                  </p:childTnLst>
                                </p:cTn>
                              </p:par>
                            </p:childTnLst>
                          </p:cTn>
                        </p:par>
                      </p:childTnLst>
                    </p:cTn>
                  </p:par>
                </p:childTnLst>
              </p:cTn>
              <p:nextCondLst>
                <p:cond evt="onClick" delay="0">
                  <p:tgtEl>
                    <p:spTgt spid="73"/>
                  </p:tgtEl>
                </p:cond>
              </p:nextCondLst>
            </p:seq>
          </p:childTnLst>
        </p:cTn>
      </p:par>
    </p:tnLst>
    <p:bldLst>
      <p:bldP spid="69" grpId="0" animBg="1"/>
      <p:bldP spid="70" grpId="0" animBg="1"/>
      <p:bldP spid="71" grpId="0" animBg="1"/>
      <p:bldP spid="72" grpId="0" animBg="1"/>
      <p:bldP spid="7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Hidden Bear Trigger"/>
          <p:cNvSpPr/>
          <p:nvPr/>
        </p:nvSpPr>
        <p:spPr>
          <a:xfrm>
            <a:off x="3599501" y="4413250"/>
            <a:ext cx="810099" cy="8135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Back Grass"/>
          <p:cNvSpPr/>
          <p:nvPr/>
        </p:nvSpPr>
        <p:spPr>
          <a:xfrm>
            <a:off x="-28239" y="3898900"/>
            <a:ext cx="14658639" cy="4330700"/>
          </a:xfrm>
          <a:prstGeom prst="rect">
            <a:avLst/>
          </a:prstGeom>
          <a:gradFill flip="none" rotWithShape="1">
            <a:gsLst>
              <a:gs pos="0">
                <a:srgbClr val="2C6129">
                  <a:lumMod val="100000"/>
                </a:srgbClr>
              </a:gs>
              <a:gs pos="50000">
                <a:srgbClr val="4E953B"/>
              </a:gs>
              <a:gs pos="100000">
                <a:srgbClr val="5FBC58"/>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Sky and Clouds"/>
          <p:cNvPicPr>
            <a:picLocks noChangeAspect="1"/>
          </p:cNvPicPr>
          <p:nvPr/>
        </p:nvPicPr>
        <p:blipFill rotWithShape="1">
          <a:blip r:embed="rId16" cstate="print">
            <a:extLst>
              <a:ext uri="{28A0092B-C50C-407E-A947-70E740481C1C}">
                <a14:useLocalDpi xmlns:a14="http://schemas.microsoft.com/office/drawing/2010/main" val="0"/>
              </a:ext>
            </a:extLst>
          </a:blip>
          <a:srcRect t="14818" b="43216"/>
          <a:stretch/>
        </p:blipFill>
        <p:spPr>
          <a:xfrm>
            <a:off x="-28238" y="0"/>
            <a:ext cx="14658638" cy="3898900"/>
          </a:xfrm>
          <a:prstGeom prst="rect">
            <a:avLst/>
          </a:prstGeom>
        </p:spPr>
      </p:pic>
      <p:pic>
        <p:nvPicPr>
          <p:cNvPr id="64" name="Black bear breath.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1569158" y="8881197"/>
            <a:ext cx="487363" cy="487363"/>
          </a:xfrm>
          <a:prstGeom prst="rect">
            <a:avLst/>
          </a:prstGeom>
        </p:spPr>
      </p:pic>
      <p:pic>
        <p:nvPicPr>
          <p:cNvPr id="35" name="Black Bear Sad.mp3">
            <a:hlinkClick r:id="" action="ppaction://media"/>
          </p:cNvPr>
          <p:cNvPicPr>
            <a:picLocks noChangeAspect="1"/>
          </p:cNvPicPr>
          <p:nvPr>
            <a:audioFile r:link="rId3"/>
            <p:extLst>
              <p:ext uri="{DAA4B4D4-6D71-4841-9C94-3DE7FCFB9230}">
                <p14:media xmlns:p14="http://schemas.microsoft.com/office/powerpoint/2010/main" r:embed="rId4">
                  <p14:trim st="464.2218" end="732.2261999999999"/>
                </p14:media>
              </p:ext>
            </p:extLst>
          </p:nvPr>
        </p:nvPicPr>
        <p:blipFill>
          <a:blip r:embed="rId17"/>
          <a:stretch>
            <a:fillRect/>
          </a:stretch>
        </p:blipFill>
        <p:spPr>
          <a:xfrm>
            <a:off x="4608080" y="8882941"/>
            <a:ext cx="487363" cy="487363"/>
          </a:xfrm>
          <a:prstGeom prst="rect">
            <a:avLst/>
          </a:prstGeom>
        </p:spPr>
      </p:pic>
      <p:pic>
        <p:nvPicPr>
          <p:cNvPr id="36" name="worm squeak.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5866205" y="8931750"/>
            <a:ext cx="487363" cy="487363"/>
          </a:xfrm>
          <a:prstGeom prst="rect">
            <a:avLst/>
          </a:prstGeom>
        </p:spPr>
      </p:pic>
      <p:pic>
        <p:nvPicPr>
          <p:cNvPr id="33" name="crunching grass.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7"/>
          <a:stretch>
            <a:fillRect/>
          </a:stretch>
        </p:blipFill>
        <p:spPr>
          <a:xfrm>
            <a:off x="3190337" y="8881198"/>
            <a:ext cx="487363" cy="487363"/>
          </a:xfrm>
          <a:prstGeom prst="rect">
            <a:avLst/>
          </a:prstGeom>
        </p:spPr>
      </p:pic>
      <p:pic>
        <p:nvPicPr>
          <p:cNvPr id="39" name="biting-an-appl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8"/>
          <a:stretch>
            <a:fillRect/>
          </a:stretch>
        </p:blipFill>
        <p:spPr>
          <a:xfrm>
            <a:off x="2218530" y="9636918"/>
            <a:ext cx="487363" cy="487363"/>
          </a:xfrm>
          <a:prstGeom prst="rect">
            <a:avLst/>
          </a:prstGeom>
        </p:spPr>
      </p:pic>
      <p:pic>
        <p:nvPicPr>
          <p:cNvPr id="15" name="ball drop.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17"/>
          <a:stretch>
            <a:fillRect/>
          </a:stretch>
        </p:blipFill>
        <p:spPr>
          <a:xfrm>
            <a:off x="3517187" y="9636917"/>
            <a:ext cx="487363" cy="487363"/>
          </a:xfrm>
          <a:prstGeom prst="rect">
            <a:avLst/>
          </a:prstGeom>
        </p:spPr>
      </p:pic>
      <p:pic>
        <p:nvPicPr>
          <p:cNvPr id="16" name="harp glissando up.mp3">
            <a:hlinkClick r:id="" action="ppaction://media"/>
          </p:cNvPr>
          <p:cNvPicPr>
            <a:picLocks noChangeAspect="1"/>
          </p:cNvPicPr>
          <p:nvPr>
            <a:audioFile r:link="rId3"/>
            <p:extLst>
              <p:ext uri="{DAA4B4D4-6D71-4841-9C94-3DE7FCFB9230}">
                <p14:media xmlns:p14="http://schemas.microsoft.com/office/powerpoint/2010/main" r:embed="rId13">
                  <p14:trim end="500.816"/>
                  <p14:fade out="100"/>
                </p14:media>
              </p:ext>
            </p:extLst>
          </p:nvPr>
        </p:nvPicPr>
        <p:blipFill>
          <a:blip r:embed="rId17"/>
          <a:stretch>
            <a:fillRect/>
          </a:stretch>
        </p:blipFill>
        <p:spPr>
          <a:xfrm>
            <a:off x="4707334" y="9636918"/>
            <a:ext cx="487363" cy="487363"/>
          </a:xfrm>
          <a:prstGeom prst="rect">
            <a:avLst/>
          </a:prstGeom>
        </p:spPr>
      </p:pic>
      <p:pic>
        <p:nvPicPr>
          <p:cNvPr id="124" name="Background Trees 2"/>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459858" y="699826"/>
            <a:ext cx="16697010" cy="3478998"/>
          </a:xfrm>
          <a:prstGeom prst="rect">
            <a:avLst/>
          </a:prstGeom>
        </p:spPr>
      </p:pic>
      <p:pic>
        <p:nvPicPr>
          <p:cNvPr id="4" name="Background Trees 1"/>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889638" y="543287"/>
            <a:ext cx="17491018" cy="4549259"/>
          </a:xfrm>
          <a:prstGeom prst="rect">
            <a:avLst/>
          </a:prstGeom>
        </p:spPr>
      </p:pic>
      <p:pic>
        <p:nvPicPr>
          <p:cNvPr id="92" name="Tree 3"/>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9401133" y="-764754"/>
            <a:ext cx="5733399" cy="6987754"/>
          </a:xfrm>
          <a:prstGeom prst="rect">
            <a:avLst/>
          </a:prstGeom>
        </p:spPr>
      </p:pic>
      <p:pic>
        <p:nvPicPr>
          <p:cNvPr id="90" name="Tree 2"/>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4390829" y="-764754"/>
            <a:ext cx="5733399" cy="6987754"/>
          </a:xfrm>
          <a:prstGeom prst="rect">
            <a:avLst/>
          </a:prstGeom>
        </p:spPr>
      </p:pic>
      <p:pic>
        <p:nvPicPr>
          <p:cNvPr id="17" name="Tree 1"/>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625256" y="-764754"/>
            <a:ext cx="5733399" cy="6987754"/>
          </a:xfrm>
          <a:prstGeom prst="rect">
            <a:avLst/>
          </a:prstGeom>
        </p:spPr>
      </p:pic>
      <p:pic>
        <p:nvPicPr>
          <p:cNvPr id="103" name="Red Apple 1"/>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555845" y="596994"/>
            <a:ext cx="1488144" cy="1828800"/>
          </a:xfrm>
          <a:prstGeom prst="rect">
            <a:avLst/>
          </a:prstGeom>
          <a:effectLst>
            <a:outerShdw blurRad="50800" dist="38100" dir="2700000" algn="tl" rotWithShape="0">
              <a:prstClr val="black">
                <a:alpha val="40000"/>
              </a:prstClr>
            </a:outerShdw>
          </a:effectLst>
        </p:spPr>
      </p:pic>
      <p:pic>
        <p:nvPicPr>
          <p:cNvPr id="48" name="Red Apple 2"/>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6546945" y="596994"/>
            <a:ext cx="1488144" cy="1828800"/>
          </a:xfrm>
          <a:prstGeom prst="rect">
            <a:avLst/>
          </a:prstGeom>
          <a:effectLst>
            <a:outerShdw blurRad="50800" dist="38100" dir="2700000" algn="tl" rotWithShape="0">
              <a:prstClr val="black">
                <a:alpha val="40000"/>
              </a:prstClr>
            </a:outerShdw>
          </a:effectLst>
        </p:spPr>
      </p:pic>
      <p:pic>
        <p:nvPicPr>
          <p:cNvPr id="45" name="Red Apple 3"/>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1574560" y="596994"/>
            <a:ext cx="1488144" cy="1828800"/>
          </a:xfrm>
          <a:prstGeom prst="rect">
            <a:avLst/>
          </a:prstGeom>
          <a:effectLst>
            <a:outerShdw blurRad="50800" dist="38100" dir="2700000" algn="tl" rotWithShape="0">
              <a:prstClr val="black">
                <a:alpha val="40000"/>
              </a:prstClr>
            </a:outerShdw>
          </a:effectLst>
        </p:spPr>
      </p:pic>
      <p:pic>
        <p:nvPicPr>
          <p:cNvPr id="51" name="Gold Apple 5"/>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1563555" y="4435040"/>
            <a:ext cx="1470025" cy="1828800"/>
          </a:xfrm>
          <a:prstGeom prst="rect">
            <a:avLst/>
          </a:prstGeom>
          <a:effectLst>
            <a:outerShdw blurRad="50800" dist="38100" dir="2700000" algn="tl" rotWithShape="0">
              <a:prstClr val="black">
                <a:alpha val="40000"/>
              </a:prstClr>
            </a:outerShdw>
          </a:effectLst>
        </p:spPr>
      </p:pic>
      <p:pic>
        <p:nvPicPr>
          <p:cNvPr id="20" name="Sorry Sign (Bottom)"/>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5870450" y="4449507"/>
            <a:ext cx="2980944" cy="3966146"/>
          </a:xfrm>
          <a:prstGeom prst="rect">
            <a:avLst/>
          </a:prstGeom>
        </p:spPr>
      </p:pic>
      <p:pic>
        <p:nvPicPr>
          <p:cNvPr id="99" name="Bad Apple Back"/>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6465144" y="4396940"/>
            <a:ext cx="1824274" cy="1876396"/>
          </a:xfrm>
          <a:prstGeom prst="rect">
            <a:avLst/>
          </a:prstGeom>
        </p:spPr>
      </p:pic>
      <p:pic>
        <p:nvPicPr>
          <p:cNvPr id="100" name="Worm"/>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rot="3152873">
            <a:off x="7657159" y="4829610"/>
            <a:ext cx="897515" cy="623452"/>
          </a:xfrm>
          <a:prstGeom prst="rect">
            <a:avLst/>
          </a:prstGeom>
          <a:effectLst>
            <a:outerShdw blurRad="50800" dist="38100" dir="2700000" algn="tl" rotWithShape="0">
              <a:prstClr val="black">
                <a:alpha val="40000"/>
              </a:prstClr>
            </a:outerShdw>
          </a:effectLst>
        </p:spPr>
      </p:pic>
      <p:pic>
        <p:nvPicPr>
          <p:cNvPr id="101" name="Bad Apple Front"/>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6465144" y="4396940"/>
            <a:ext cx="1824274" cy="1876396"/>
          </a:xfrm>
          <a:prstGeom prst="rect">
            <a:avLst/>
          </a:prstGeom>
        </p:spPr>
      </p:pic>
      <p:pic>
        <p:nvPicPr>
          <p:cNvPr id="96" name="Tree 5"/>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9401133" y="3058477"/>
            <a:ext cx="5733399" cy="6987754"/>
          </a:xfrm>
          <a:prstGeom prst="rect">
            <a:avLst/>
          </a:prstGeom>
        </p:spPr>
      </p:pic>
      <p:pic>
        <p:nvPicPr>
          <p:cNvPr id="94" name="Tree 4"/>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4390829" y="3058477"/>
            <a:ext cx="5733399" cy="6987754"/>
          </a:xfrm>
          <a:prstGeom prst="rect">
            <a:avLst/>
          </a:prstGeom>
        </p:spPr>
      </p:pic>
      <p:pic>
        <p:nvPicPr>
          <p:cNvPr id="40" name="Bear Walk 2"/>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1475291" y="5248532"/>
            <a:ext cx="4826960" cy="3153514"/>
          </a:xfrm>
          <a:prstGeom prst="rect">
            <a:avLst/>
          </a:prstGeom>
          <a:effectLst>
            <a:outerShdw blurRad="50800" dist="38100" dir="2700000" algn="tl" rotWithShape="0">
              <a:prstClr val="black">
                <a:alpha val="40000"/>
              </a:prstClr>
            </a:outerShdw>
          </a:effectLst>
        </p:spPr>
      </p:pic>
      <p:pic>
        <p:nvPicPr>
          <p:cNvPr id="41" name="Bear Intro"/>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flipH="1">
            <a:off x="-665077" y="5050974"/>
            <a:ext cx="2938064" cy="3558783"/>
          </a:xfrm>
          <a:prstGeom prst="rect">
            <a:avLst/>
          </a:prstGeom>
          <a:effectLst>
            <a:outerShdw blurRad="50800" dist="38100" dir="2700000" algn="tl" rotWithShape="0">
              <a:prstClr val="black">
                <a:alpha val="40000"/>
              </a:prstClr>
            </a:outerShdw>
          </a:effectLst>
        </p:spPr>
      </p:pic>
      <p:pic>
        <p:nvPicPr>
          <p:cNvPr id="42" name="Bear Happy"/>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93159" y="4535046"/>
            <a:ext cx="2219726" cy="4003434"/>
          </a:xfrm>
          <a:prstGeom prst="rect">
            <a:avLst/>
          </a:prstGeom>
          <a:effectLst>
            <a:outerShdw blurRad="50800" dist="38100" dir="2700000" algn="tl" rotWithShape="0">
              <a:prstClr val="black">
                <a:alpha val="40000"/>
              </a:prstClr>
            </a:outerShdw>
          </a:effectLst>
        </p:spPr>
      </p:pic>
      <p:pic>
        <p:nvPicPr>
          <p:cNvPr id="43" name="Bear Sad"/>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flipH="1">
            <a:off x="-1200331" y="6106150"/>
            <a:ext cx="4421517" cy="2332781"/>
          </a:xfrm>
          <a:prstGeom prst="rect">
            <a:avLst/>
          </a:prstGeom>
          <a:effectLst>
            <a:outerShdw blurRad="50800" dist="38100" dir="2700000" algn="tl" rotWithShape="0">
              <a:prstClr val="black">
                <a:alpha val="40000"/>
              </a:prstClr>
            </a:outerShdw>
          </a:effectLst>
        </p:spPr>
      </p:pic>
      <p:pic>
        <p:nvPicPr>
          <p:cNvPr id="13" name="Wooden Sign 1"/>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0936" y="95735"/>
            <a:ext cx="4507992" cy="2944368"/>
          </a:xfrm>
          <a:prstGeom prst="rect">
            <a:avLst/>
          </a:prstGeom>
        </p:spPr>
      </p:pic>
      <p:pic>
        <p:nvPicPr>
          <p:cNvPr id="91" name="Wooden Sign 2"/>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037021" y="95735"/>
            <a:ext cx="4507992" cy="2944368"/>
          </a:xfrm>
          <a:prstGeom prst="rect">
            <a:avLst/>
          </a:prstGeom>
        </p:spPr>
      </p:pic>
      <p:pic>
        <p:nvPicPr>
          <p:cNvPr id="93" name="Wooden Sign 3"/>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0047325" y="95735"/>
            <a:ext cx="4507992" cy="2944368"/>
          </a:xfrm>
          <a:prstGeom prst="rect">
            <a:avLst/>
          </a:prstGeom>
        </p:spPr>
      </p:pic>
      <p:pic>
        <p:nvPicPr>
          <p:cNvPr id="95" name="Wooden Sign 4"/>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037021" y="3918966"/>
            <a:ext cx="4507992" cy="2944368"/>
          </a:xfrm>
          <a:prstGeom prst="rect">
            <a:avLst/>
          </a:prstGeom>
        </p:spPr>
      </p:pic>
      <p:pic>
        <p:nvPicPr>
          <p:cNvPr id="97" name="Wooden Sign 5"/>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0047325" y="3918966"/>
            <a:ext cx="4507992" cy="2944368"/>
          </a:xfrm>
          <a:prstGeom prst="rect">
            <a:avLst/>
          </a:prstGeom>
        </p:spPr>
      </p:pic>
      <p:sp>
        <p:nvSpPr>
          <p:cNvPr id="69" name="Text Box 1"/>
          <p:cNvSpPr/>
          <p:nvPr/>
        </p:nvSpPr>
        <p:spPr>
          <a:xfrm>
            <a:off x="75106" y="129146"/>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0" name="Text Box 2"/>
          <p:cNvSpPr/>
          <p:nvPr/>
        </p:nvSpPr>
        <p:spPr>
          <a:xfrm>
            <a:off x="5095443" y="129167"/>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1" name="Text Box 3"/>
          <p:cNvSpPr/>
          <p:nvPr/>
        </p:nvSpPr>
        <p:spPr>
          <a:xfrm>
            <a:off x="10100499" y="12827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2" name="Text Box 4"/>
          <p:cNvSpPr/>
          <p:nvPr/>
        </p:nvSpPr>
        <p:spPr>
          <a:xfrm>
            <a:off x="5095443" y="395097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3" name="Text Box 5"/>
          <p:cNvSpPr/>
          <p:nvPr/>
        </p:nvSpPr>
        <p:spPr>
          <a:xfrm>
            <a:off x="10105593" y="394768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Tree>
    <p:extLst>
      <p:ext uri="{BB962C8B-B14F-4D97-AF65-F5344CB8AC3E}">
        <p14:creationId xmlns:p14="http://schemas.microsoft.com/office/powerpoint/2010/main" val="2134125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1250" fill="hold"/>
                                        <p:tgtEl>
                                          <p:spTgt spid="40"/>
                                        </p:tgtEl>
                                        <p:attrNameLst>
                                          <p:attrName>ppt_x</p:attrName>
                                        </p:attrNameLst>
                                      </p:cBhvr>
                                      <p:tavLst>
                                        <p:tav tm="0">
                                          <p:val>
                                            <p:strVal val="0-#ppt_w/2"/>
                                          </p:val>
                                        </p:tav>
                                        <p:tav tm="100000">
                                          <p:val>
                                            <p:strVal val="#ppt_x"/>
                                          </p:val>
                                        </p:tav>
                                      </p:tavLst>
                                    </p:anim>
                                    <p:anim calcmode="lin" valueType="num">
                                      <p:cBhvr additive="base">
                                        <p:cTn id="8" dur="1250" fill="hold"/>
                                        <p:tgtEl>
                                          <p:spTgt spid="40"/>
                                        </p:tgtEl>
                                        <p:attrNameLst>
                                          <p:attrName>ppt_y</p:attrName>
                                        </p:attrNameLst>
                                      </p:cBhvr>
                                      <p:tavLst>
                                        <p:tav tm="0">
                                          <p:val>
                                            <p:strVal val="#ppt_y"/>
                                          </p:val>
                                        </p:tav>
                                        <p:tav tm="100000">
                                          <p:val>
                                            <p:strVal val="#ppt_y"/>
                                          </p:val>
                                        </p:tav>
                                      </p:tavLst>
                                    </p:anim>
                                  </p:childTnLst>
                                </p:cTn>
                              </p:par>
                              <p:par>
                                <p:cTn id="9" presetID="1" presetClass="mediacall" presetSubtype="0" fill="hold" nodeType="withEffect">
                                  <p:stCondLst>
                                    <p:cond delay="0"/>
                                  </p:stCondLst>
                                  <p:childTnLst>
                                    <p:cmd type="call" cmd="playFrom(0.0)">
                                      <p:cBhvr>
                                        <p:cTn id="10" dur="1750" fill="hold"/>
                                        <p:tgtEl>
                                          <p:spTgt spid="33"/>
                                        </p:tgtEl>
                                      </p:cBhvr>
                                    </p:cmd>
                                  </p:childTnLst>
                                </p:cTn>
                              </p:par>
                            </p:childTnLst>
                          </p:cTn>
                        </p:par>
                        <p:par>
                          <p:cTn id="11" fill="hold">
                            <p:stCondLst>
                              <p:cond delay="1750"/>
                            </p:stCondLst>
                            <p:childTnLst>
                              <p:par>
                                <p:cTn id="12" presetID="1" presetClass="exit" presetSubtype="0" fill="hold" nodeType="afterEffect">
                                  <p:stCondLst>
                                    <p:cond delay="0"/>
                                  </p:stCondLst>
                                  <p:childTnLst>
                                    <p:set>
                                      <p:cBhvr>
                                        <p:cTn id="13" dur="1" fill="hold">
                                          <p:stCondLst>
                                            <p:cond delay="0"/>
                                          </p:stCondLst>
                                        </p:cTn>
                                        <p:tgtEl>
                                          <p:spTgt spid="40"/>
                                        </p:tgtEl>
                                        <p:attrNameLst>
                                          <p:attrName>style.visibility</p:attrName>
                                        </p:attrNameLst>
                                      </p:cBhvr>
                                      <p:to>
                                        <p:strVal val="hidden"/>
                                      </p:to>
                                    </p:set>
                                  </p:childTnLst>
                                </p:cTn>
                              </p:par>
                              <p:par>
                                <p:cTn id="14" presetID="1" presetClass="entr" presetSubtype="0" fill="hold" nodeType="with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63636">
                <p:cTn id="16" fill="hold" display="0">
                  <p:stCondLst>
                    <p:cond delay="indefinite"/>
                  </p:stCondLst>
                  <p:endCondLst>
                    <p:cond evt="onStopAudio" delay="0">
                      <p:tgtEl>
                        <p:sldTgt/>
                      </p:tgtEl>
                    </p:cond>
                  </p:endCondLst>
                </p:cTn>
                <p:tgtEl>
                  <p:spTgt spid="39"/>
                </p:tgtEl>
              </p:cMediaNode>
            </p:audio>
            <p:audio>
              <p:cMediaNode vol="80000">
                <p:cTn id="17" fill="hold" display="0">
                  <p:stCondLst>
                    <p:cond delay="indefinite"/>
                  </p:stCondLst>
                  <p:endCondLst>
                    <p:cond evt="onStopAudio" delay="0">
                      <p:tgtEl>
                        <p:sldTgt/>
                      </p:tgtEl>
                    </p:cond>
                  </p:endCondLst>
                </p:cTn>
                <p:tgtEl>
                  <p:spTgt spid="15"/>
                </p:tgtEl>
              </p:cMediaNode>
            </p:audio>
            <p:audio>
              <p:cMediaNode vol="80000">
                <p:cTn id="18" fill="hold" display="0">
                  <p:stCondLst>
                    <p:cond delay="indefinite"/>
                  </p:stCondLst>
                  <p:endCondLst>
                    <p:cond evt="onStopAudio" delay="0">
                      <p:tgtEl>
                        <p:sldTgt/>
                      </p:tgtEl>
                    </p:cond>
                  </p:endCondLst>
                </p:cTn>
                <p:tgtEl>
                  <p:spTgt spid="16"/>
                </p:tgtEl>
              </p:cMediaNode>
            </p:audio>
            <p:audio>
              <p:cMediaNode vol="80000">
                <p:cTn id="19" fill="hold" display="0">
                  <p:stCondLst>
                    <p:cond delay="indefinite"/>
                  </p:stCondLst>
                  <p:endCondLst>
                    <p:cond evt="onStopAudio" delay="0">
                      <p:tgtEl>
                        <p:sldTgt/>
                      </p:tgtEl>
                    </p:cond>
                  </p:endCondLst>
                </p:cTn>
                <p:tgtEl>
                  <p:spTgt spid="33"/>
                </p:tgtEl>
              </p:cMediaNode>
            </p:audio>
            <p:audio>
              <p:cMediaNode vol="80000">
                <p:cTn id="20" fill="hold" display="0">
                  <p:stCondLst>
                    <p:cond delay="indefinite"/>
                  </p:stCondLst>
                  <p:endCondLst>
                    <p:cond evt="onStopAudio" delay="0">
                      <p:tgtEl>
                        <p:sldTgt/>
                      </p:tgtEl>
                    </p:cond>
                  </p:endCondLst>
                </p:cTn>
                <p:tgtEl>
                  <p:spTgt spid="36"/>
                </p:tgtEl>
              </p:cMediaNode>
            </p:audio>
            <p:audio>
              <p:cMediaNode vol="80000">
                <p:cTn id="21" fill="hold" display="0">
                  <p:stCondLst>
                    <p:cond delay="indefinite"/>
                  </p:stCondLst>
                  <p:endCondLst>
                    <p:cond evt="onStopAudio" delay="0">
                      <p:tgtEl>
                        <p:sldTgt/>
                      </p:tgtEl>
                    </p:cond>
                  </p:endCondLst>
                </p:cTn>
                <p:tgtEl>
                  <p:spTgt spid="35"/>
                </p:tgtEl>
              </p:cMediaNode>
            </p:audio>
            <p:audio>
              <p:cMediaNode vol="80000">
                <p:cTn id="22" fill="hold" display="0">
                  <p:stCondLst>
                    <p:cond delay="indefinite"/>
                  </p:stCondLst>
                  <p:endCondLst>
                    <p:cond evt="onStopAudio" delay="0">
                      <p:tgtEl>
                        <p:sldTgt/>
                      </p:tgtEl>
                    </p:cond>
                  </p:endCondLst>
                </p:cTn>
                <p:tgtEl>
                  <p:spTgt spid="64"/>
                </p:tgtEl>
              </p:cMediaNode>
            </p:audio>
            <p:seq concurrent="1" nextAc="seek">
              <p:cTn id="23" restart="whenNotActive" fill="hold" evtFilter="cancelBubble" nodeType="interactiveSeq">
                <p:stCondLst>
                  <p:cond evt="onClick" delay="0">
                    <p:tgtEl>
                      <p:spTgt spid="11"/>
                    </p:tgtEl>
                  </p:cond>
                </p:stCondLst>
                <p:endSync evt="end" delay="0">
                  <p:rtn val="all"/>
                </p:endSync>
                <p:childTnLst>
                  <p:par>
                    <p:cTn id="24" fill="hold">
                      <p:stCondLst>
                        <p:cond delay="0"/>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500"/>
                                        <p:tgtEl>
                                          <p:spTgt spid="42"/>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3"/>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seq concurrent="1" nextAc="seek">
              <p:cTn id="33" restart="whenNotActive" fill="hold" evtFilter="cancelBubble" nodeType="interactiveSeq">
                <p:stCondLst>
                  <p:cond evt="onClick" delay="0">
                    <p:tgtEl>
                      <p:spTgt spid="69"/>
                    </p:tgtEl>
                  </p:cond>
                </p:stCondLst>
                <p:endSync evt="end" delay="0">
                  <p:rtn val="all"/>
                </p:endSync>
                <p:childTnLst>
                  <p:par>
                    <p:cTn id="34" fill="hold">
                      <p:stCondLst>
                        <p:cond delay="0"/>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69"/>
                                        </p:tgtEl>
                                      </p:cBhvr>
                                    </p:animEffect>
                                    <p:set>
                                      <p:cBhvr>
                                        <p:cTn id="38" dur="1" fill="hold">
                                          <p:stCondLst>
                                            <p:cond delay="499"/>
                                          </p:stCondLst>
                                        </p:cTn>
                                        <p:tgtEl>
                                          <p:spTgt spid="69"/>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13"/>
                                        </p:tgtEl>
                                      </p:cBhvr>
                                    </p:animEffect>
                                    <p:set>
                                      <p:cBhvr>
                                        <p:cTn id="41" dur="1" fill="hold">
                                          <p:stCondLst>
                                            <p:cond delay="499"/>
                                          </p:stCondLst>
                                        </p:cTn>
                                        <p:tgtEl>
                                          <p:spTgt spid="13"/>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17"/>
                                        </p:tgtEl>
                                      </p:cBhvr>
                                    </p:animEffect>
                                    <p:set>
                                      <p:cBhvr>
                                        <p:cTn id="44" dur="1" fill="hold">
                                          <p:stCondLst>
                                            <p:cond delay="499"/>
                                          </p:stCondLst>
                                        </p:cTn>
                                        <p:tgtEl>
                                          <p:spTgt spid="17"/>
                                        </p:tgtEl>
                                        <p:attrNameLst>
                                          <p:attrName>style.visibility</p:attrName>
                                        </p:attrNameLst>
                                      </p:cBhvr>
                                      <p:to>
                                        <p:strVal val="hidden"/>
                                      </p:to>
                                    </p:set>
                                  </p:childTnLst>
                                </p:cTn>
                              </p:par>
                            </p:childTnLst>
                          </p:cTn>
                        </p:par>
                        <p:par>
                          <p:cTn id="45" fill="hold">
                            <p:stCondLst>
                              <p:cond delay="500"/>
                            </p:stCondLst>
                            <p:childTnLst>
                              <p:par>
                                <p:cTn id="46" presetID="1" presetClass="exit" presetSubtype="0" fill="hold" nodeType="afterEffect">
                                  <p:stCondLst>
                                    <p:cond delay="0"/>
                                  </p:stCondLst>
                                  <p:childTnLst>
                                    <p:set>
                                      <p:cBhvr>
                                        <p:cTn id="47" dur="1" fill="hold">
                                          <p:stCondLst>
                                            <p:cond delay="0"/>
                                          </p:stCondLst>
                                        </p:cTn>
                                        <p:tgtEl>
                                          <p:spTgt spid="41"/>
                                        </p:tgtEl>
                                        <p:attrNameLst>
                                          <p:attrName>style.visibility</p:attrName>
                                        </p:attrNameLst>
                                      </p:cBhvr>
                                      <p:to>
                                        <p:strVal val="hidden"/>
                                      </p:to>
                                    </p:set>
                                  </p:childTnLst>
                                </p:cTn>
                              </p:par>
                              <p:par>
                                <p:cTn id="48" presetID="1" presetClass="exit" presetSubtype="0" fill="hold" nodeType="withEffect">
                                  <p:stCondLst>
                                    <p:cond delay="0"/>
                                  </p:stCondLst>
                                  <p:childTnLst>
                                    <p:set>
                                      <p:cBhvr>
                                        <p:cTn id="49" dur="1" fill="hold">
                                          <p:stCondLst>
                                            <p:cond delay="0"/>
                                          </p:stCondLst>
                                        </p:cTn>
                                        <p:tgtEl>
                                          <p:spTgt spid="43"/>
                                        </p:tgtEl>
                                        <p:attrNameLst>
                                          <p:attrName>style.visibility</p:attrName>
                                        </p:attrNameLst>
                                      </p:cBhvr>
                                      <p:to>
                                        <p:strVal val="hidden"/>
                                      </p:to>
                                    </p:set>
                                  </p:childTnLst>
                                </p:cTn>
                              </p:par>
                              <p:par>
                                <p:cTn id="50" presetID="1" presetClass="entr" presetSubtype="0" fill="hold" nodeType="withEffect">
                                  <p:stCondLst>
                                    <p:cond delay="0"/>
                                  </p:stCondLst>
                                  <p:childTnLst>
                                    <p:set>
                                      <p:cBhvr>
                                        <p:cTn id="51" dur="1" fill="hold">
                                          <p:stCondLst>
                                            <p:cond delay="0"/>
                                          </p:stCondLst>
                                        </p:cTn>
                                        <p:tgtEl>
                                          <p:spTgt spid="42"/>
                                        </p:tgtEl>
                                        <p:attrNameLst>
                                          <p:attrName>style.visibility</p:attrName>
                                        </p:attrNameLst>
                                      </p:cBhvr>
                                      <p:to>
                                        <p:strVal val="visible"/>
                                      </p:to>
                                    </p:set>
                                  </p:childTnLst>
                                </p:cTn>
                              </p:par>
                              <p:par>
                                <p:cTn id="52" presetID="1" presetClass="mediacall" presetSubtype="0" fill="hold" nodeType="withEffect">
                                  <p:stCondLst>
                                    <p:cond delay="0"/>
                                  </p:stCondLst>
                                  <p:childTnLst>
                                    <p:cmd type="call" cmd="playFrom(0.0)">
                                      <p:cBhvr>
                                        <p:cTn id="53" dur="1776" fill="hold"/>
                                        <p:tgtEl>
                                          <p:spTgt spid="64"/>
                                        </p:tgtEl>
                                      </p:cBhvr>
                                    </p:cmd>
                                  </p:childTnLst>
                                </p:cTn>
                              </p:par>
                              <p:par>
                                <p:cTn id="54" presetID="42" presetClass="path" presetSubtype="0" accel="50000" decel="50000" fill="hold" nodeType="withEffect">
                                  <p:stCondLst>
                                    <p:cond delay="1000"/>
                                  </p:stCondLst>
                                  <p:childTnLst>
                                    <p:animMotion origin="layout" path="M -3.88889E-6 -1.97531E-6 L -3.88889E-6 0.5 " pathEditMode="relative" rAng="0" ptsTypes="AA">
                                      <p:cBhvr>
                                        <p:cTn id="55" dur="750" fill="hold"/>
                                        <p:tgtEl>
                                          <p:spTgt spid="103"/>
                                        </p:tgtEl>
                                        <p:attrNameLst>
                                          <p:attrName>ppt_x</p:attrName>
                                          <p:attrName>ppt_y</p:attrName>
                                        </p:attrNameLst>
                                      </p:cBhvr>
                                      <p:rCtr x="0" y="25000"/>
                                    </p:animMotion>
                                  </p:childTnLst>
                                </p:cTn>
                              </p:par>
                              <p:par>
                                <p:cTn id="56" presetID="6" presetClass="emph" presetSubtype="0" fill="hold" nodeType="withEffect">
                                  <p:stCondLst>
                                    <p:cond delay="1000"/>
                                  </p:stCondLst>
                                  <p:childTnLst>
                                    <p:animScale>
                                      <p:cBhvr>
                                        <p:cTn id="57" dur="750" fill="hold"/>
                                        <p:tgtEl>
                                          <p:spTgt spid="103"/>
                                        </p:tgtEl>
                                      </p:cBhvr>
                                      <p:by x="50000" y="50000"/>
                                    </p:animScale>
                                  </p:childTnLst>
                                </p:cTn>
                              </p:par>
                              <p:par>
                                <p:cTn id="58" presetID="1" presetClass="mediacall" presetSubtype="0" fill="hold" nodeType="withEffect">
                                  <p:stCondLst>
                                    <p:cond delay="1750"/>
                                  </p:stCondLst>
                                  <p:childTnLst>
                                    <p:cmd type="call" cmd="playFrom(0.0)">
                                      <p:cBhvr>
                                        <p:cTn id="59" dur="1200" fill="hold"/>
                                        <p:tgtEl>
                                          <p:spTgt spid="15"/>
                                        </p:tgtEl>
                                      </p:cBhvr>
                                    </p:cmd>
                                  </p:childTnLst>
                                </p:cTn>
                              </p:par>
                              <p:par>
                                <p:cTn id="60" presetID="42" presetClass="path" presetSubtype="0" accel="50000" decel="50000" fill="hold" nodeType="withEffect">
                                  <p:stCondLst>
                                    <p:cond delay="1750"/>
                                  </p:stCondLst>
                                  <p:childTnLst>
                                    <p:animMotion origin="layout" path="M 1.94444E-6 0.5 L 0.08431 0.75772 " pathEditMode="relative" rAng="0" ptsTypes="AA">
                                      <p:cBhvr>
                                        <p:cTn id="61" dur="600" fill="hold"/>
                                        <p:tgtEl>
                                          <p:spTgt spid="103"/>
                                        </p:tgtEl>
                                        <p:attrNameLst>
                                          <p:attrName>ppt_x</p:attrName>
                                          <p:attrName>ppt_y</p:attrName>
                                        </p:attrNameLst>
                                      </p:cBhvr>
                                      <p:rCtr x="4210" y="12886"/>
                                    </p:animMotion>
                                  </p:childTnLst>
                                </p:cTn>
                              </p:par>
                              <p:par>
                                <p:cTn id="62" presetID="8" presetClass="emph" presetSubtype="0" fill="hold" nodeType="withEffect">
                                  <p:stCondLst>
                                    <p:cond delay="1750"/>
                                  </p:stCondLst>
                                  <p:childTnLst>
                                    <p:animRot by="21600000">
                                      <p:cBhvr>
                                        <p:cTn id="63" dur="600" fill="hold"/>
                                        <p:tgtEl>
                                          <p:spTgt spid="103"/>
                                        </p:tgtEl>
                                        <p:attrNameLst>
                                          <p:attrName>r</p:attrName>
                                        </p:attrNameLst>
                                      </p:cBhvr>
                                    </p:animRot>
                                  </p:childTnLst>
                                </p:cTn>
                              </p:par>
                            </p:childTnLst>
                          </p:cTn>
                        </p:par>
                      </p:childTnLst>
                    </p:cTn>
                  </p:par>
                </p:childTnLst>
              </p:cTn>
              <p:nextCondLst>
                <p:cond evt="onClick" delay="0">
                  <p:tgtEl>
                    <p:spTgt spid="69"/>
                  </p:tgtEl>
                </p:cond>
              </p:nextCondLst>
            </p:seq>
            <p:seq concurrent="1" nextAc="seek">
              <p:cTn id="64" restart="whenNotActive" fill="hold" evtFilter="cancelBubble" nodeType="interactiveSeq">
                <p:stCondLst>
                  <p:cond evt="onClick" delay="0">
                    <p:tgtEl>
                      <p:spTgt spid="70"/>
                    </p:tgtEl>
                  </p:cond>
                </p:stCondLst>
                <p:endSync evt="end" delay="0">
                  <p:rtn val="all"/>
                </p:endSync>
                <p:childTnLst>
                  <p:par>
                    <p:cTn id="65" fill="hold">
                      <p:stCondLst>
                        <p:cond delay="0"/>
                      </p:stCondLst>
                      <p:childTnLst>
                        <p:par>
                          <p:cTn id="66" fill="hold">
                            <p:stCondLst>
                              <p:cond delay="0"/>
                            </p:stCondLst>
                            <p:childTnLst>
                              <p:par>
                                <p:cTn id="67" presetID="10" presetClass="exit" presetSubtype="0" fill="hold" grpId="0" nodeType="clickEffect">
                                  <p:stCondLst>
                                    <p:cond delay="0"/>
                                  </p:stCondLst>
                                  <p:childTnLst>
                                    <p:animEffect transition="out" filter="fade">
                                      <p:cBhvr>
                                        <p:cTn id="68" dur="500"/>
                                        <p:tgtEl>
                                          <p:spTgt spid="70"/>
                                        </p:tgtEl>
                                      </p:cBhvr>
                                    </p:animEffect>
                                    <p:set>
                                      <p:cBhvr>
                                        <p:cTn id="69" dur="1" fill="hold">
                                          <p:stCondLst>
                                            <p:cond delay="499"/>
                                          </p:stCondLst>
                                        </p:cTn>
                                        <p:tgtEl>
                                          <p:spTgt spid="70"/>
                                        </p:tgtEl>
                                        <p:attrNameLst>
                                          <p:attrName>style.visibility</p:attrName>
                                        </p:attrNameLst>
                                      </p:cBhvr>
                                      <p:to>
                                        <p:strVal val="hidden"/>
                                      </p:to>
                                    </p:set>
                                  </p:childTnLst>
                                </p:cTn>
                              </p:par>
                              <p:par>
                                <p:cTn id="70" presetID="10" presetClass="exit" presetSubtype="0" fill="hold" nodeType="withEffect">
                                  <p:stCondLst>
                                    <p:cond delay="0"/>
                                  </p:stCondLst>
                                  <p:childTnLst>
                                    <p:animEffect transition="out" filter="fade">
                                      <p:cBhvr>
                                        <p:cTn id="71" dur="500"/>
                                        <p:tgtEl>
                                          <p:spTgt spid="91"/>
                                        </p:tgtEl>
                                      </p:cBhvr>
                                    </p:animEffect>
                                    <p:set>
                                      <p:cBhvr>
                                        <p:cTn id="72" dur="1" fill="hold">
                                          <p:stCondLst>
                                            <p:cond delay="499"/>
                                          </p:stCondLst>
                                        </p:cTn>
                                        <p:tgtEl>
                                          <p:spTgt spid="91"/>
                                        </p:tgtEl>
                                        <p:attrNameLst>
                                          <p:attrName>style.visibility</p:attrName>
                                        </p:attrNameLst>
                                      </p:cBhvr>
                                      <p:to>
                                        <p:strVal val="hidden"/>
                                      </p:to>
                                    </p:set>
                                  </p:childTnLst>
                                </p:cTn>
                              </p:par>
                              <p:par>
                                <p:cTn id="73" presetID="10" presetClass="exit" presetSubtype="0" fill="hold" nodeType="withEffect">
                                  <p:stCondLst>
                                    <p:cond delay="0"/>
                                  </p:stCondLst>
                                  <p:childTnLst>
                                    <p:animEffect transition="out" filter="fade">
                                      <p:cBhvr>
                                        <p:cTn id="74" dur="500"/>
                                        <p:tgtEl>
                                          <p:spTgt spid="90"/>
                                        </p:tgtEl>
                                      </p:cBhvr>
                                    </p:animEffect>
                                    <p:set>
                                      <p:cBhvr>
                                        <p:cTn id="75" dur="1" fill="hold">
                                          <p:stCondLst>
                                            <p:cond delay="499"/>
                                          </p:stCondLst>
                                        </p:cTn>
                                        <p:tgtEl>
                                          <p:spTgt spid="90"/>
                                        </p:tgtEl>
                                        <p:attrNameLst>
                                          <p:attrName>style.visibility</p:attrName>
                                        </p:attrNameLst>
                                      </p:cBhvr>
                                      <p:to>
                                        <p:strVal val="hidden"/>
                                      </p:to>
                                    </p:set>
                                  </p:childTnLst>
                                </p:cTn>
                              </p:par>
                            </p:childTnLst>
                          </p:cTn>
                        </p:par>
                        <p:par>
                          <p:cTn id="76" fill="hold">
                            <p:stCondLst>
                              <p:cond delay="500"/>
                            </p:stCondLst>
                            <p:childTnLst>
                              <p:par>
                                <p:cTn id="77" presetID="1" presetClass="exit" presetSubtype="0" fill="hold" nodeType="afterEffect">
                                  <p:stCondLst>
                                    <p:cond delay="0"/>
                                  </p:stCondLst>
                                  <p:childTnLst>
                                    <p:set>
                                      <p:cBhvr>
                                        <p:cTn id="78" dur="1" fill="hold">
                                          <p:stCondLst>
                                            <p:cond delay="0"/>
                                          </p:stCondLst>
                                        </p:cTn>
                                        <p:tgtEl>
                                          <p:spTgt spid="41"/>
                                        </p:tgtEl>
                                        <p:attrNameLst>
                                          <p:attrName>style.visibility</p:attrName>
                                        </p:attrNameLst>
                                      </p:cBhvr>
                                      <p:to>
                                        <p:strVal val="hidden"/>
                                      </p:to>
                                    </p:set>
                                  </p:childTnLst>
                                </p:cTn>
                              </p:par>
                              <p:par>
                                <p:cTn id="79" presetID="1" presetClass="exit" presetSubtype="0" fill="hold" nodeType="withEffect">
                                  <p:stCondLst>
                                    <p:cond delay="0"/>
                                  </p:stCondLst>
                                  <p:childTnLst>
                                    <p:set>
                                      <p:cBhvr>
                                        <p:cTn id="80" dur="1" fill="hold">
                                          <p:stCondLst>
                                            <p:cond delay="0"/>
                                          </p:stCondLst>
                                        </p:cTn>
                                        <p:tgtEl>
                                          <p:spTgt spid="43"/>
                                        </p:tgtEl>
                                        <p:attrNameLst>
                                          <p:attrName>style.visibility</p:attrName>
                                        </p:attrNameLst>
                                      </p:cBhvr>
                                      <p:to>
                                        <p:strVal val="hidden"/>
                                      </p:to>
                                    </p:set>
                                  </p:childTnLst>
                                </p:cTn>
                              </p:par>
                              <p:par>
                                <p:cTn id="81" presetID="1" presetClass="entr" presetSubtype="0" fill="hold" nodeType="withEffect">
                                  <p:stCondLst>
                                    <p:cond delay="0"/>
                                  </p:stCondLst>
                                  <p:childTnLst>
                                    <p:set>
                                      <p:cBhvr>
                                        <p:cTn id="82" dur="1" fill="hold">
                                          <p:stCondLst>
                                            <p:cond delay="0"/>
                                          </p:stCondLst>
                                        </p:cTn>
                                        <p:tgtEl>
                                          <p:spTgt spid="42"/>
                                        </p:tgtEl>
                                        <p:attrNameLst>
                                          <p:attrName>style.visibility</p:attrName>
                                        </p:attrNameLst>
                                      </p:cBhvr>
                                      <p:to>
                                        <p:strVal val="visible"/>
                                      </p:to>
                                    </p:set>
                                  </p:childTnLst>
                                </p:cTn>
                              </p:par>
                              <p:par>
                                <p:cTn id="83" presetID="1" presetClass="mediacall" presetSubtype="0" fill="hold" nodeType="withEffect">
                                  <p:stCondLst>
                                    <p:cond delay="0"/>
                                  </p:stCondLst>
                                  <p:childTnLst>
                                    <p:cmd type="call" cmd="playFrom(0.0)">
                                      <p:cBhvr>
                                        <p:cTn id="84" dur="1776" fill="hold"/>
                                        <p:tgtEl>
                                          <p:spTgt spid="64"/>
                                        </p:tgtEl>
                                      </p:cBhvr>
                                    </p:cmd>
                                  </p:childTnLst>
                                </p:cTn>
                              </p:par>
                              <p:par>
                                <p:cTn id="85" presetID="42" presetClass="path" presetSubtype="0" accel="50000" decel="50000" fill="hold" nodeType="withEffect">
                                  <p:stCondLst>
                                    <p:cond delay="1000"/>
                                  </p:stCondLst>
                                  <p:childTnLst>
                                    <p:animMotion origin="layout" path="M -3.88889E-6 -1.97531E-6 L -3.88889E-6 0.5 " pathEditMode="relative" rAng="0" ptsTypes="AA">
                                      <p:cBhvr>
                                        <p:cTn id="86" dur="750" fill="hold"/>
                                        <p:tgtEl>
                                          <p:spTgt spid="48"/>
                                        </p:tgtEl>
                                        <p:attrNameLst>
                                          <p:attrName>ppt_x</p:attrName>
                                          <p:attrName>ppt_y</p:attrName>
                                        </p:attrNameLst>
                                      </p:cBhvr>
                                      <p:rCtr x="0" y="25000"/>
                                    </p:animMotion>
                                  </p:childTnLst>
                                </p:cTn>
                              </p:par>
                              <p:par>
                                <p:cTn id="87" presetID="6" presetClass="emph" presetSubtype="0" fill="hold" nodeType="withEffect">
                                  <p:stCondLst>
                                    <p:cond delay="1000"/>
                                  </p:stCondLst>
                                  <p:childTnLst>
                                    <p:animScale>
                                      <p:cBhvr>
                                        <p:cTn id="88" dur="750" fill="hold"/>
                                        <p:tgtEl>
                                          <p:spTgt spid="48"/>
                                        </p:tgtEl>
                                      </p:cBhvr>
                                      <p:by x="50000" y="50000"/>
                                    </p:animScale>
                                  </p:childTnLst>
                                </p:cTn>
                              </p:par>
                              <p:par>
                                <p:cTn id="89" presetID="1" presetClass="mediacall" presetSubtype="0" fill="hold" nodeType="withEffect">
                                  <p:stCondLst>
                                    <p:cond delay="1750"/>
                                  </p:stCondLst>
                                  <p:childTnLst>
                                    <p:cmd type="call" cmd="playFrom(0.0)">
                                      <p:cBhvr>
                                        <p:cTn id="90" dur="1200" fill="hold"/>
                                        <p:tgtEl>
                                          <p:spTgt spid="15"/>
                                        </p:tgtEl>
                                      </p:cBhvr>
                                    </p:cmd>
                                  </p:childTnLst>
                                </p:cTn>
                              </p:par>
                              <p:par>
                                <p:cTn id="91" presetID="42" presetClass="path" presetSubtype="0" accel="50000" decel="50000" fill="hold" nodeType="withEffect">
                                  <p:stCondLst>
                                    <p:cond delay="1750"/>
                                  </p:stCondLst>
                                  <p:childTnLst>
                                    <p:animMotion origin="layout" path="M -3.88889E-6 0.5 L -0.2041 0.75675 " pathEditMode="relative" rAng="0" ptsTypes="AA">
                                      <p:cBhvr>
                                        <p:cTn id="92" dur="1000" fill="hold"/>
                                        <p:tgtEl>
                                          <p:spTgt spid="48"/>
                                        </p:tgtEl>
                                        <p:attrNameLst>
                                          <p:attrName>ppt_x</p:attrName>
                                          <p:attrName>ppt_y</p:attrName>
                                        </p:attrNameLst>
                                      </p:cBhvr>
                                      <p:rCtr x="-10211" y="12828"/>
                                    </p:animMotion>
                                  </p:childTnLst>
                                </p:cTn>
                              </p:par>
                              <p:par>
                                <p:cTn id="93" presetID="8" presetClass="emph" presetSubtype="0" repeatCount="2000" fill="hold" nodeType="withEffect">
                                  <p:stCondLst>
                                    <p:cond delay="1750"/>
                                  </p:stCondLst>
                                  <p:childTnLst>
                                    <p:animRot by="-21600000">
                                      <p:cBhvr>
                                        <p:cTn id="94" dur="500" fill="hold"/>
                                        <p:tgtEl>
                                          <p:spTgt spid="48"/>
                                        </p:tgtEl>
                                        <p:attrNameLst>
                                          <p:attrName>r</p:attrName>
                                        </p:attrNameLst>
                                      </p:cBhvr>
                                    </p:animRot>
                                  </p:childTnLst>
                                </p:cTn>
                              </p:par>
                            </p:childTnLst>
                          </p:cTn>
                        </p:par>
                      </p:childTnLst>
                    </p:cTn>
                  </p:par>
                </p:childTnLst>
              </p:cTn>
              <p:nextCondLst>
                <p:cond evt="onClick" delay="0">
                  <p:tgtEl>
                    <p:spTgt spid="70"/>
                  </p:tgtEl>
                </p:cond>
              </p:nextCondLst>
            </p:seq>
            <p:seq concurrent="1" nextAc="seek">
              <p:cTn id="95" restart="whenNotActive" fill="hold" evtFilter="cancelBubble" nodeType="interactiveSeq">
                <p:stCondLst>
                  <p:cond evt="onClick" delay="0">
                    <p:tgtEl>
                      <p:spTgt spid="71"/>
                    </p:tgtEl>
                  </p:cond>
                </p:stCondLst>
                <p:endSync evt="end" delay="0">
                  <p:rtn val="all"/>
                </p:endSync>
                <p:childTnLst>
                  <p:par>
                    <p:cTn id="96" fill="hold">
                      <p:stCondLst>
                        <p:cond delay="0"/>
                      </p:stCondLst>
                      <p:childTnLst>
                        <p:par>
                          <p:cTn id="97" fill="hold">
                            <p:stCondLst>
                              <p:cond delay="0"/>
                            </p:stCondLst>
                            <p:childTnLst>
                              <p:par>
                                <p:cTn id="98" presetID="10" presetClass="exit" presetSubtype="0" fill="hold" grpId="0" nodeType="clickEffect">
                                  <p:stCondLst>
                                    <p:cond delay="0"/>
                                  </p:stCondLst>
                                  <p:childTnLst>
                                    <p:animEffect transition="out" filter="fade">
                                      <p:cBhvr>
                                        <p:cTn id="99" dur="500"/>
                                        <p:tgtEl>
                                          <p:spTgt spid="71"/>
                                        </p:tgtEl>
                                      </p:cBhvr>
                                    </p:animEffect>
                                    <p:set>
                                      <p:cBhvr>
                                        <p:cTn id="100" dur="1" fill="hold">
                                          <p:stCondLst>
                                            <p:cond delay="499"/>
                                          </p:stCondLst>
                                        </p:cTn>
                                        <p:tgtEl>
                                          <p:spTgt spid="71"/>
                                        </p:tgtEl>
                                        <p:attrNameLst>
                                          <p:attrName>style.visibility</p:attrName>
                                        </p:attrNameLst>
                                      </p:cBhvr>
                                      <p:to>
                                        <p:strVal val="hidden"/>
                                      </p:to>
                                    </p:set>
                                  </p:childTnLst>
                                </p:cTn>
                              </p:par>
                              <p:par>
                                <p:cTn id="101" presetID="10" presetClass="exit" presetSubtype="0" fill="hold" nodeType="withEffect">
                                  <p:stCondLst>
                                    <p:cond delay="0"/>
                                  </p:stCondLst>
                                  <p:childTnLst>
                                    <p:animEffect transition="out" filter="fade">
                                      <p:cBhvr>
                                        <p:cTn id="102" dur="500"/>
                                        <p:tgtEl>
                                          <p:spTgt spid="93"/>
                                        </p:tgtEl>
                                      </p:cBhvr>
                                    </p:animEffect>
                                    <p:set>
                                      <p:cBhvr>
                                        <p:cTn id="103" dur="1" fill="hold">
                                          <p:stCondLst>
                                            <p:cond delay="499"/>
                                          </p:stCondLst>
                                        </p:cTn>
                                        <p:tgtEl>
                                          <p:spTgt spid="93"/>
                                        </p:tgtEl>
                                        <p:attrNameLst>
                                          <p:attrName>style.visibility</p:attrName>
                                        </p:attrNameLst>
                                      </p:cBhvr>
                                      <p:to>
                                        <p:strVal val="hidden"/>
                                      </p:to>
                                    </p:set>
                                  </p:childTnLst>
                                </p:cTn>
                              </p:par>
                              <p:par>
                                <p:cTn id="104" presetID="10" presetClass="exit" presetSubtype="0" fill="hold" nodeType="withEffect">
                                  <p:stCondLst>
                                    <p:cond delay="0"/>
                                  </p:stCondLst>
                                  <p:childTnLst>
                                    <p:animEffect transition="out" filter="fade">
                                      <p:cBhvr>
                                        <p:cTn id="105" dur="500"/>
                                        <p:tgtEl>
                                          <p:spTgt spid="92"/>
                                        </p:tgtEl>
                                      </p:cBhvr>
                                    </p:animEffect>
                                    <p:set>
                                      <p:cBhvr>
                                        <p:cTn id="106" dur="1" fill="hold">
                                          <p:stCondLst>
                                            <p:cond delay="499"/>
                                          </p:stCondLst>
                                        </p:cTn>
                                        <p:tgtEl>
                                          <p:spTgt spid="92"/>
                                        </p:tgtEl>
                                        <p:attrNameLst>
                                          <p:attrName>style.visibility</p:attrName>
                                        </p:attrNameLst>
                                      </p:cBhvr>
                                      <p:to>
                                        <p:strVal val="hidden"/>
                                      </p:to>
                                    </p:set>
                                  </p:childTnLst>
                                </p:cTn>
                              </p:par>
                            </p:childTnLst>
                          </p:cTn>
                        </p:par>
                        <p:par>
                          <p:cTn id="107" fill="hold">
                            <p:stCondLst>
                              <p:cond delay="500"/>
                            </p:stCondLst>
                            <p:childTnLst>
                              <p:par>
                                <p:cTn id="108" presetID="1" presetClass="exit" presetSubtype="0" fill="hold" nodeType="afterEffect">
                                  <p:stCondLst>
                                    <p:cond delay="0"/>
                                  </p:stCondLst>
                                  <p:childTnLst>
                                    <p:set>
                                      <p:cBhvr>
                                        <p:cTn id="109" dur="1" fill="hold">
                                          <p:stCondLst>
                                            <p:cond delay="0"/>
                                          </p:stCondLst>
                                        </p:cTn>
                                        <p:tgtEl>
                                          <p:spTgt spid="41"/>
                                        </p:tgtEl>
                                        <p:attrNameLst>
                                          <p:attrName>style.visibility</p:attrName>
                                        </p:attrNameLst>
                                      </p:cBhvr>
                                      <p:to>
                                        <p:strVal val="hidden"/>
                                      </p:to>
                                    </p:set>
                                  </p:childTnLst>
                                </p:cTn>
                              </p:par>
                              <p:par>
                                <p:cTn id="110" presetID="1" presetClass="exit" presetSubtype="0" fill="hold" nodeType="withEffect">
                                  <p:stCondLst>
                                    <p:cond delay="0"/>
                                  </p:stCondLst>
                                  <p:childTnLst>
                                    <p:set>
                                      <p:cBhvr>
                                        <p:cTn id="111" dur="1" fill="hold">
                                          <p:stCondLst>
                                            <p:cond delay="0"/>
                                          </p:stCondLst>
                                        </p:cTn>
                                        <p:tgtEl>
                                          <p:spTgt spid="43"/>
                                        </p:tgtEl>
                                        <p:attrNameLst>
                                          <p:attrName>style.visibility</p:attrName>
                                        </p:attrNameLst>
                                      </p:cBhvr>
                                      <p:to>
                                        <p:strVal val="hidden"/>
                                      </p:to>
                                    </p:set>
                                  </p:childTnLst>
                                </p:cTn>
                              </p:par>
                              <p:par>
                                <p:cTn id="112" presetID="1" presetClass="entr" presetSubtype="0" fill="hold" nodeType="withEffect">
                                  <p:stCondLst>
                                    <p:cond delay="0"/>
                                  </p:stCondLst>
                                  <p:childTnLst>
                                    <p:set>
                                      <p:cBhvr>
                                        <p:cTn id="113" dur="1" fill="hold">
                                          <p:stCondLst>
                                            <p:cond delay="0"/>
                                          </p:stCondLst>
                                        </p:cTn>
                                        <p:tgtEl>
                                          <p:spTgt spid="42"/>
                                        </p:tgtEl>
                                        <p:attrNameLst>
                                          <p:attrName>style.visibility</p:attrName>
                                        </p:attrNameLst>
                                      </p:cBhvr>
                                      <p:to>
                                        <p:strVal val="visible"/>
                                      </p:to>
                                    </p:set>
                                  </p:childTnLst>
                                </p:cTn>
                              </p:par>
                              <p:par>
                                <p:cTn id="114" presetID="1" presetClass="mediacall" presetSubtype="0" fill="hold" nodeType="withEffect">
                                  <p:stCondLst>
                                    <p:cond delay="0"/>
                                  </p:stCondLst>
                                  <p:childTnLst>
                                    <p:cmd type="call" cmd="playFrom(0.0)">
                                      <p:cBhvr>
                                        <p:cTn id="115" dur="1776" fill="hold"/>
                                        <p:tgtEl>
                                          <p:spTgt spid="64"/>
                                        </p:tgtEl>
                                      </p:cBhvr>
                                    </p:cmd>
                                  </p:childTnLst>
                                </p:cTn>
                              </p:par>
                              <p:par>
                                <p:cTn id="116" presetID="42" presetClass="path" presetSubtype="0" accel="50000" decel="50000" fill="hold" nodeType="withEffect">
                                  <p:stCondLst>
                                    <p:cond delay="1000"/>
                                  </p:stCondLst>
                                  <p:childTnLst>
                                    <p:animMotion origin="layout" path="M -3.88889E-6 -1.97531E-6 L -3.88889E-6 0.5 " pathEditMode="relative" rAng="0" ptsTypes="AA">
                                      <p:cBhvr>
                                        <p:cTn id="117" dur="750" fill="hold"/>
                                        <p:tgtEl>
                                          <p:spTgt spid="45"/>
                                        </p:tgtEl>
                                        <p:attrNameLst>
                                          <p:attrName>ppt_x</p:attrName>
                                          <p:attrName>ppt_y</p:attrName>
                                        </p:attrNameLst>
                                      </p:cBhvr>
                                      <p:rCtr x="0" y="25000"/>
                                    </p:animMotion>
                                  </p:childTnLst>
                                </p:cTn>
                              </p:par>
                              <p:par>
                                <p:cTn id="118" presetID="6" presetClass="emph" presetSubtype="0" fill="hold" nodeType="withEffect">
                                  <p:stCondLst>
                                    <p:cond delay="1000"/>
                                  </p:stCondLst>
                                  <p:childTnLst>
                                    <p:animScale>
                                      <p:cBhvr>
                                        <p:cTn id="119" dur="750" fill="hold"/>
                                        <p:tgtEl>
                                          <p:spTgt spid="45"/>
                                        </p:tgtEl>
                                      </p:cBhvr>
                                      <p:by x="50000" y="50000"/>
                                    </p:animScale>
                                  </p:childTnLst>
                                </p:cTn>
                              </p:par>
                              <p:par>
                                <p:cTn id="120" presetID="1" presetClass="mediacall" presetSubtype="0" fill="hold" nodeType="withEffect">
                                  <p:stCondLst>
                                    <p:cond delay="1750"/>
                                  </p:stCondLst>
                                  <p:childTnLst>
                                    <p:cmd type="call" cmd="playFrom(0.0)">
                                      <p:cBhvr>
                                        <p:cTn id="121" dur="1200" fill="hold"/>
                                        <p:tgtEl>
                                          <p:spTgt spid="15"/>
                                        </p:tgtEl>
                                      </p:cBhvr>
                                    </p:cmd>
                                  </p:childTnLst>
                                </p:cTn>
                              </p:par>
                              <p:par>
                                <p:cTn id="122" presetID="42" presetClass="path" presetSubtype="0" accel="50000" decel="50000" fill="hold" nodeType="withEffect">
                                  <p:stCondLst>
                                    <p:cond delay="1750"/>
                                  </p:stCondLst>
                                  <p:childTnLst>
                                    <p:animMotion origin="layout" path="M 4.61806E-6 0.5 L -0.49415 0.75772 " pathEditMode="relative" rAng="0" ptsTypes="AA">
                                      <p:cBhvr>
                                        <p:cTn id="123" dur="1500" fill="hold"/>
                                        <p:tgtEl>
                                          <p:spTgt spid="45"/>
                                        </p:tgtEl>
                                        <p:attrNameLst>
                                          <p:attrName>ppt_x</p:attrName>
                                          <p:attrName>ppt_y</p:attrName>
                                        </p:attrNameLst>
                                      </p:cBhvr>
                                      <p:rCtr x="-24707" y="12886"/>
                                    </p:animMotion>
                                  </p:childTnLst>
                                </p:cTn>
                              </p:par>
                              <p:par>
                                <p:cTn id="124" presetID="8" presetClass="emph" presetSubtype="0" repeatCount="3000" fill="hold" nodeType="withEffect">
                                  <p:stCondLst>
                                    <p:cond delay="1750"/>
                                  </p:stCondLst>
                                  <p:childTnLst>
                                    <p:animRot by="-21600000">
                                      <p:cBhvr>
                                        <p:cTn id="125" dur="450" fill="hold"/>
                                        <p:tgtEl>
                                          <p:spTgt spid="45"/>
                                        </p:tgtEl>
                                        <p:attrNameLst>
                                          <p:attrName>r</p:attrName>
                                        </p:attrNameLst>
                                      </p:cBhvr>
                                    </p:animRot>
                                  </p:childTnLst>
                                </p:cTn>
                              </p:par>
                            </p:childTnLst>
                          </p:cTn>
                        </p:par>
                      </p:childTnLst>
                    </p:cTn>
                  </p:par>
                </p:childTnLst>
              </p:cTn>
              <p:nextCondLst>
                <p:cond evt="onClick" delay="0">
                  <p:tgtEl>
                    <p:spTgt spid="71"/>
                  </p:tgtEl>
                </p:cond>
              </p:nextCondLst>
            </p:seq>
            <p:seq concurrent="1" nextAc="seek">
              <p:cTn id="126" restart="whenNotActive" fill="hold" evtFilter="cancelBubble" nodeType="interactiveSeq">
                <p:stCondLst>
                  <p:cond evt="onClick" delay="0">
                    <p:tgtEl>
                      <p:spTgt spid="72"/>
                    </p:tgtEl>
                  </p:cond>
                </p:stCondLst>
                <p:endSync evt="end" delay="0">
                  <p:rtn val="all"/>
                </p:endSync>
                <p:childTnLst>
                  <p:par>
                    <p:cTn id="127" fill="hold">
                      <p:stCondLst>
                        <p:cond delay="0"/>
                      </p:stCondLst>
                      <p:childTnLst>
                        <p:par>
                          <p:cTn id="128" fill="hold">
                            <p:stCondLst>
                              <p:cond delay="0"/>
                            </p:stCondLst>
                            <p:childTnLst>
                              <p:par>
                                <p:cTn id="129" presetID="10" presetClass="exit" presetSubtype="0" fill="hold" grpId="0" nodeType="clickEffect">
                                  <p:stCondLst>
                                    <p:cond delay="0"/>
                                  </p:stCondLst>
                                  <p:childTnLst>
                                    <p:animEffect transition="out" filter="fade">
                                      <p:cBhvr>
                                        <p:cTn id="130" dur="500"/>
                                        <p:tgtEl>
                                          <p:spTgt spid="72"/>
                                        </p:tgtEl>
                                      </p:cBhvr>
                                    </p:animEffect>
                                    <p:set>
                                      <p:cBhvr>
                                        <p:cTn id="131" dur="1" fill="hold">
                                          <p:stCondLst>
                                            <p:cond delay="499"/>
                                          </p:stCondLst>
                                        </p:cTn>
                                        <p:tgtEl>
                                          <p:spTgt spid="72"/>
                                        </p:tgtEl>
                                        <p:attrNameLst>
                                          <p:attrName>style.visibility</p:attrName>
                                        </p:attrNameLst>
                                      </p:cBhvr>
                                      <p:to>
                                        <p:strVal val="hidden"/>
                                      </p:to>
                                    </p:set>
                                  </p:childTnLst>
                                </p:cTn>
                              </p:par>
                              <p:par>
                                <p:cTn id="132" presetID="10" presetClass="exit" presetSubtype="0" fill="hold" nodeType="withEffect">
                                  <p:stCondLst>
                                    <p:cond delay="0"/>
                                  </p:stCondLst>
                                  <p:childTnLst>
                                    <p:animEffect transition="out" filter="fade">
                                      <p:cBhvr>
                                        <p:cTn id="133" dur="500"/>
                                        <p:tgtEl>
                                          <p:spTgt spid="95"/>
                                        </p:tgtEl>
                                      </p:cBhvr>
                                    </p:animEffect>
                                    <p:set>
                                      <p:cBhvr>
                                        <p:cTn id="134" dur="1" fill="hold">
                                          <p:stCondLst>
                                            <p:cond delay="499"/>
                                          </p:stCondLst>
                                        </p:cTn>
                                        <p:tgtEl>
                                          <p:spTgt spid="95"/>
                                        </p:tgtEl>
                                        <p:attrNameLst>
                                          <p:attrName>style.visibility</p:attrName>
                                        </p:attrNameLst>
                                      </p:cBhvr>
                                      <p:to>
                                        <p:strVal val="hidden"/>
                                      </p:to>
                                    </p:set>
                                  </p:childTnLst>
                                </p:cTn>
                              </p:par>
                              <p:par>
                                <p:cTn id="135" presetID="10" presetClass="exit" presetSubtype="0" fill="hold" nodeType="withEffect">
                                  <p:stCondLst>
                                    <p:cond delay="0"/>
                                  </p:stCondLst>
                                  <p:childTnLst>
                                    <p:animEffect transition="out" filter="fade">
                                      <p:cBhvr>
                                        <p:cTn id="136" dur="500"/>
                                        <p:tgtEl>
                                          <p:spTgt spid="94"/>
                                        </p:tgtEl>
                                      </p:cBhvr>
                                    </p:animEffect>
                                    <p:set>
                                      <p:cBhvr>
                                        <p:cTn id="137" dur="1" fill="hold">
                                          <p:stCondLst>
                                            <p:cond delay="499"/>
                                          </p:stCondLst>
                                        </p:cTn>
                                        <p:tgtEl>
                                          <p:spTgt spid="94"/>
                                        </p:tgtEl>
                                        <p:attrNameLst>
                                          <p:attrName>style.visibility</p:attrName>
                                        </p:attrNameLst>
                                      </p:cBhvr>
                                      <p:to>
                                        <p:strVal val="hidden"/>
                                      </p:to>
                                    </p:set>
                                  </p:childTnLst>
                                </p:cTn>
                              </p:par>
                              <p:par>
                                <p:cTn id="138" presetID="1" presetClass="mediacall" presetSubtype="0" fill="hold" nodeType="withEffect">
                                  <p:stCondLst>
                                    <p:cond delay="500"/>
                                  </p:stCondLst>
                                  <p:childTnLst>
                                    <p:cmd type="call" cmd="playFrom(0.0)">
                                      <p:cBhvr>
                                        <p:cTn id="139" dur="653" fill="hold"/>
                                        <p:tgtEl>
                                          <p:spTgt spid="39"/>
                                        </p:tgtEl>
                                      </p:cBhvr>
                                    </p:cmd>
                                  </p:childTnLst>
                                </p:cTn>
                              </p:par>
                            </p:childTnLst>
                          </p:cTn>
                        </p:par>
                        <p:par>
                          <p:cTn id="140" fill="hold">
                            <p:stCondLst>
                              <p:cond delay="1153"/>
                            </p:stCondLst>
                            <p:childTnLst>
                              <p:par>
                                <p:cTn id="141" presetID="1" presetClass="entr" presetSubtype="0" fill="hold" nodeType="afterEffect">
                                  <p:stCondLst>
                                    <p:cond delay="500"/>
                                  </p:stCondLst>
                                  <p:childTnLst>
                                    <p:set>
                                      <p:cBhvr>
                                        <p:cTn id="142" dur="1" fill="hold">
                                          <p:stCondLst>
                                            <p:cond delay="0"/>
                                          </p:stCondLst>
                                        </p:cTn>
                                        <p:tgtEl>
                                          <p:spTgt spid="100"/>
                                        </p:tgtEl>
                                        <p:attrNameLst>
                                          <p:attrName>style.visibility</p:attrName>
                                        </p:attrNameLst>
                                      </p:cBhvr>
                                      <p:to>
                                        <p:strVal val="visible"/>
                                      </p:to>
                                    </p:set>
                                  </p:childTnLst>
                                </p:cTn>
                              </p:par>
                              <p:par>
                                <p:cTn id="143" presetID="42" presetClass="path" presetSubtype="0" accel="50000" decel="50000" fill="hold" nodeType="withEffect">
                                  <p:stCondLst>
                                    <p:cond delay="500"/>
                                  </p:stCondLst>
                                  <p:childTnLst>
                                    <p:animMotion origin="layout" path="M -0.05426 0.02315 L 4.86111E-6 -2.96296E-6 " pathEditMode="relative" rAng="0" ptsTypes="AA">
                                      <p:cBhvr>
                                        <p:cTn id="144" dur="1500" fill="hold"/>
                                        <p:tgtEl>
                                          <p:spTgt spid="100"/>
                                        </p:tgtEl>
                                        <p:attrNameLst>
                                          <p:attrName>ppt_x</p:attrName>
                                          <p:attrName>ppt_y</p:attrName>
                                        </p:attrNameLst>
                                      </p:cBhvr>
                                      <p:rCtr x="2713" y="-1157"/>
                                    </p:animMotion>
                                  </p:childTnLst>
                                </p:cTn>
                              </p:par>
                              <p:par>
                                <p:cTn id="145" presetID="1" presetClass="mediacall" presetSubtype="0" fill="hold" nodeType="withEffect">
                                  <p:stCondLst>
                                    <p:cond delay="1000"/>
                                  </p:stCondLst>
                                  <p:childTnLst>
                                    <p:cmd type="call" cmd="playFrom(0.0)">
                                      <p:cBhvr>
                                        <p:cTn id="146" dur="648" fill="hold"/>
                                        <p:tgtEl>
                                          <p:spTgt spid="36"/>
                                        </p:tgtEl>
                                      </p:cBhvr>
                                    </p:cmd>
                                  </p:childTnLst>
                                </p:cTn>
                              </p:par>
                              <p:par>
                                <p:cTn id="147" presetID="8" presetClass="emph" presetSubtype="0" fill="hold" nodeType="withEffect">
                                  <p:stCondLst>
                                    <p:cond delay="1000"/>
                                  </p:stCondLst>
                                  <p:childTnLst>
                                    <p:animRot by="-3600000">
                                      <p:cBhvr>
                                        <p:cTn id="148" dur="750" fill="hold"/>
                                        <p:tgtEl>
                                          <p:spTgt spid="100"/>
                                        </p:tgtEl>
                                        <p:attrNameLst>
                                          <p:attrName>r</p:attrName>
                                        </p:attrNameLst>
                                      </p:cBhvr>
                                    </p:animRot>
                                  </p:childTnLst>
                                </p:cTn>
                              </p:par>
                              <p:par>
                                <p:cTn id="149" presetID="2" presetClass="entr" presetSubtype="4" fill="hold" nodeType="withEffect">
                                  <p:stCondLst>
                                    <p:cond delay="500"/>
                                  </p:stCondLst>
                                  <p:childTnLst>
                                    <p:set>
                                      <p:cBhvr>
                                        <p:cTn id="150" dur="1" fill="hold">
                                          <p:stCondLst>
                                            <p:cond delay="0"/>
                                          </p:stCondLst>
                                        </p:cTn>
                                        <p:tgtEl>
                                          <p:spTgt spid="20"/>
                                        </p:tgtEl>
                                        <p:attrNameLst>
                                          <p:attrName>style.visibility</p:attrName>
                                        </p:attrNameLst>
                                      </p:cBhvr>
                                      <p:to>
                                        <p:strVal val="visible"/>
                                      </p:to>
                                    </p:set>
                                    <p:anim calcmode="lin" valueType="num">
                                      <p:cBhvr additive="base">
                                        <p:cTn id="151" dur="500" fill="hold"/>
                                        <p:tgtEl>
                                          <p:spTgt spid="20"/>
                                        </p:tgtEl>
                                        <p:attrNameLst>
                                          <p:attrName>ppt_x</p:attrName>
                                        </p:attrNameLst>
                                      </p:cBhvr>
                                      <p:tavLst>
                                        <p:tav tm="0">
                                          <p:val>
                                            <p:strVal val="#ppt_x"/>
                                          </p:val>
                                        </p:tav>
                                        <p:tav tm="100000">
                                          <p:val>
                                            <p:strVal val="#ppt_x"/>
                                          </p:val>
                                        </p:tav>
                                      </p:tavLst>
                                    </p:anim>
                                    <p:anim calcmode="lin" valueType="num">
                                      <p:cBhvr additive="base">
                                        <p:cTn id="152" dur="500" fill="hold"/>
                                        <p:tgtEl>
                                          <p:spTgt spid="20"/>
                                        </p:tgtEl>
                                        <p:attrNameLst>
                                          <p:attrName>ppt_y</p:attrName>
                                        </p:attrNameLst>
                                      </p:cBhvr>
                                      <p:tavLst>
                                        <p:tav tm="0">
                                          <p:val>
                                            <p:strVal val="1+#ppt_h/2"/>
                                          </p:val>
                                        </p:tav>
                                        <p:tav tm="100000">
                                          <p:val>
                                            <p:strVal val="#ppt_y"/>
                                          </p:val>
                                        </p:tav>
                                      </p:tavLst>
                                    </p:anim>
                                  </p:childTnLst>
                                </p:cTn>
                              </p:par>
                            </p:childTnLst>
                          </p:cTn>
                        </p:par>
                        <p:par>
                          <p:cTn id="153" fill="hold">
                            <p:stCondLst>
                              <p:cond delay="3153"/>
                            </p:stCondLst>
                            <p:childTnLst>
                              <p:par>
                                <p:cTn id="154" presetID="1" presetClass="exit" presetSubtype="0" fill="hold" nodeType="afterEffect">
                                  <p:stCondLst>
                                    <p:cond delay="0"/>
                                  </p:stCondLst>
                                  <p:childTnLst>
                                    <p:set>
                                      <p:cBhvr>
                                        <p:cTn id="155" dur="1" fill="hold">
                                          <p:stCondLst>
                                            <p:cond delay="0"/>
                                          </p:stCondLst>
                                        </p:cTn>
                                        <p:tgtEl>
                                          <p:spTgt spid="41"/>
                                        </p:tgtEl>
                                        <p:attrNameLst>
                                          <p:attrName>style.visibility</p:attrName>
                                        </p:attrNameLst>
                                      </p:cBhvr>
                                      <p:to>
                                        <p:strVal val="hidden"/>
                                      </p:to>
                                    </p:set>
                                  </p:childTnLst>
                                </p:cTn>
                              </p:par>
                              <p:par>
                                <p:cTn id="156" presetID="42" presetClass="path" presetSubtype="0" repeatCount="indefinite" accel="50000" decel="50000" autoRev="1" fill="hold" nodeType="withEffect">
                                  <p:stCondLst>
                                    <p:cond delay="1500"/>
                                  </p:stCondLst>
                                  <p:childTnLst>
                                    <p:animMotion origin="layout" path="M 3.68056E-6 -4.32099E-7 L 0.00021 0.01678 " pathEditMode="relative" rAng="0" ptsTypes="AA">
                                      <p:cBhvr>
                                        <p:cTn id="157" dur="1500" fill="hold"/>
                                        <p:tgtEl>
                                          <p:spTgt spid="100"/>
                                        </p:tgtEl>
                                        <p:attrNameLst>
                                          <p:attrName>ppt_x</p:attrName>
                                          <p:attrName>ppt_y</p:attrName>
                                        </p:attrNameLst>
                                      </p:cBhvr>
                                      <p:rCtr x="11" y="829"/>
                                    </p:animMotion>
                                  </p:childTnLst>
                                </p:cTn>
                              </p:par>
                              <p:par>
                                <p:cTn id="158" presetID="1" presetClass="exit" presetSubtype="0" fill="hold" nodeType="withEffect">
                                  <p:stCondLst>
                                    <p:cond delay="0"/>
                                  </p:stCondLst>
                                  <p:childTnLst>
                                    <p:set>
                                      <p:cBhvr>
                                        <p:cTn id="159" dur="1" fill="hold">
                                          <p:stCondLst>
                                            <p:cond delay="0"/>
                                          </p:stCondLst>
                                        </p:cTn>
                                        <p:tgtEl>
                                          <p:spTgt spid="42"/>
                                        </p:tgtEl>
                                        <p:attrNameLst>
                                          <p:attrName>style.visibility</p:attrName>
                                        </p:attrNameLst>
                                      </p:cBhvr>
                                      <p:to>
                                        <p:strVal val="hidden"/>
                                      </p:to>
                                    </p:set>
                                  </p:childTnLst>
                                </p:cTn>
                              </p:par>
                              <p:par>
                                <p:cTn id="160" presetID="1" presetClass="entr" presetSubtype="0" fill="hold" nodeType="withEffect">
                                  <p:stCondLst>
                                    <p:cond delay="0"/>
                                  </p:stCondLst>
                                  <p:childTnLst>
                                    <p:set>
                                      <p:cBhvr>
                                        <p:cTn id="161" dur="1" fill="hold">
                                          <p:stCondLst>
                                            <p:cond delay="0"/>
                                          </p:stCondLst>
                                        </p:cTn>
                                        <p:tgtEl>
                                          <p:spTgt spid="43"/>
                                        </p:tgtEl>
                                        <p:attrNameLst>
                                          <p:attrName>style.visibility</p:attrName>
                                        </p:attrNameLst>
                                      </p:cBhvr>
                                      <p:to>
                                        <p:strVal val="visible"/>
                                      </p:to>
                                    </p:set>
                                  </p:childTnLst>
                                </p:cTn>
                              </p:par>
                              <p:par>
                                <p:cTn id="162" presetID="1" presetClass="mediacall" presetSubtype="0" fill="hold" nodeType="withEffect">
                                  <p:stCondLst>
                                    <p:cond delay="0"/>
                                  </p:stCondLst>
                                  <p:childTnLst>
                                    <p:cmd type="call" cmd="playFrom(0.0)">
                                      <p:cBhvr>
                                        <p:cTn id="163" dur="1311" fill="hold"/>
                                        <p:tgtEl>
                                          <p:spTgt spid="35"/>
                                        </p:tgtEl>
                                      </p:cBhvr>
                                    </p:cmd>
                                  </p:childTnLst>
                                </p:cTn>
                              </p:par>
                              <p:par>
                                <p:cTn id="164" presetID="10" presetClass="exit" presetSubtype="0" fill="hold" nodeType="withEffect">
                                  <p:stCondLst>
                                    <p:cond delay="250"/>
                                  </p:stCondLst>
                                  <p:childTnLst>
                                    <p:animEffect transition="out" filter="fade">
                                      <p:cBhvr>
                                        <p:cTn id="165" dur="500"/>
                                        <p:tgtEl>
                                          <p:spTgt spid="103"/>
                                        </p:tgtEl>
                                      </p:cBhvr>
                                    </p:animEffect>
                                    <p:set>
                                      <p:cBhvr>
                                        <p:cTn id="166" dur="1" fill="hold">
                                          <p:stCondLst>
                                            <p:cond delay="499"/>
                                          </p:stCondLst>
                                        </p:cTn>
                                        <p:tgtEl>
                                          <p:spTgt spid="103"/>
                                        </p:tgtEl>
                                        <p:attrNameLst>
                                          <p:attrName>style.visibility</p:attrName>
                                        </p:attrNameLst>
                                      </p:cBhvr>
                                      <p:to>
                                        <p:strVal val="hidden"/>
                                      </p:to>
                                    </p:set>
                                  </p:childTnLst>
                                </p:cTn>
                              </p:par>
                              <p:par>
                                <p:cTn id="167" presetID="10" presetClass="exit" presetSubtype="0" fill="hold" nodeType="withEffect">
                                  <p:stCondLst>
                                    <p:cond delay="250"/>
                                  </p:stCondLst>
                                  <p:childTnLst>
                                    <p:animEffect transition="out" filter="fade">
                                      <p:cBhvr>
                                        <p:cTn id="168" dur="500"/>
                                        <p:tgtEl>
                                          <p:spTgt spid="48"/>
                                        </p:tgtEl>
                                      </p:cBhvr>
                                    </p:animEffect>
                                    <p:set>
                                      <p:cBhvr>
                                        <p:cTn id="169" dur="1" fill="hold">
                                          <p:stCondLst>
                                            <p:cond delay="499"/>
                                          </p:stCondLst>
                                        </p:cTn>
                                        <p:tgtEl>
                                          <p:spTgt spid="48"/>
                                        </p:tgtEl>
                                        <p:attrNameLst>
                                          <p:attrName>style.visibility</p:attrName>
                                        </p:attrNameLst>
                                      </p:cBhvr>
                                      <p:to>
                                        <p:strVal val="hidden"/>
                                      </p:to>
                                    </p:set>
                                  </p:childTnLst>
                                </p:cTn>
                              </p:par>
                              <p:par>
                                <p:cTn id="170" presetID="10" presetClass="exit" presetSubtype="0" fill="hold" nodeType="withEffect">
                                  <p:stCondLst>
                                    <p:cond delay="250"/>
                                  </p:stCondLst>
                                  <p:childTnLst>
                                    <p:animEffect transition="out" filter="fade">
                                      <p:cBhvr>
                                        <p:cTn id="171" dur="500"/>
                                        <p:tgtEl>
                                          <p:spTgt spid="45"/>
                                        </p:tgtEl>
                                      </p:cBhvr>
                                    </p:animEffect>
                                    <p:set>
                                      <p:cBhvr>
                                        <p:cTn id="172" dur="1" fill="hold">
                                          <p:stCondLst>
                                            <p:cond delay="499"/>
                                          </p:stCondLst>
                                        </p:cTn>
                                        <p:tgtEl>
                                          <p:spTgt spid="45"/>
                                        </p:tgtEl>
                                        <p:attrNameLst>
                                          <p:attrName>style.visibility</p:attrName>
                                        </p:attrNameLst>
                                      </p:cBhvr>
                                      <p:to>
                                        <p:strVal val="hidden"/>
                                      </p:to>
                                    </p:set>
                                  </p:childTnLst>
                                </p:cTn>
                              </p:par>
                            </p:childTnLst>
                          </p:cTn>
                        </p:par>
                      </p:childTnLst>
                    </p:cTn>
                  </p:par>
                </p:childTnLst>
              </p:cTn>
              <p:nextCondLst>
                <p:cond evt="onClick" delay="0">
                  <p:tgtEl>
                    <p:spTgt spid="72"/>
                  </p:tgtEl>
                </p:cond>
              </p:nextCondLst>
            </p:seq>
            <p:seq concurrent="1" nextAc="seek">
              <p:cTn id="173" restart="whenNotActive" fill="hold" evtFilter="cancelBubble" nodeType="interactiveSeq">
                <p:stCondLst>
                  <p:cond evt="onClick" delay="0">
                    <p:tgtEl>
                      <p:spTgt spid="73"/>
                    </p:tgtEl>
                  </p:cond>
                </p:stCondLst>
                <p:endSync evt="end" delay="0">
                  <p:rtn val="all"/>
                </p:endSync>
                <p:childTnLst>
                  <p:par>
                    <p:cTn id="174" fill="hold">
                      <p:stCondLst>
                        <p:cond delay="0"/>
                      </p:stCondLst>
                      <p:childTnLst>
                        <p:par>
                          <p:cTn id="175" fill="hold">
                            <p:stCondLst>
                              <p:cond delay="0"/>
                            </p:stCondLst>
                            <p:childTnLst>
                              <p:par>
                                <p:cTn id="176" presetID="1" presetClass="mediacall" presetSubtype="0" fill="hold" nodeType="clickEffect">
                                  <p:stCondLst>
                                    <p:cond delay="0"/>
                                  </p:stCondLst>
                                  <p:childTnLst>
                                    <p:cmd type="call" cmd="playFrom(0.0)">
                                      <p:cBhvr>
                                        <p:cTn id="177" dur="2660" fill="hold"/>
                                        <p:tgtEl>
                                          <p:spTgt spid="16"/>
                                        </p:tgtEl>
                                      </p:cBhvr>
                                    </p:cmd>
                                  </p:childTnLst>
                                </p:cTn>
                              </p:par>
                              <p:par>
                                <p:cTn id="178" presetID="10" presetClass="exit" presetSubtype="0" fill="hold" grpId="0" nodeType="withEffect">
                                  <p:stCondLst>
                                    <p:cond delay="0"/>
                                  </p:stCondLst>
                                  <p:childTnLst>
                                    <p:animEffect transition="out" filter="fade">
                                      <p:cBhvr>
                                        <p:cTn id="179" dur="500"/>
                                        <p:tgtEl>
                                          <p:spTgt spid="73"/>
                                        </p:tgtEl>
                                      </p:cBhvr>
                                    </p:animEffect>
                                    <p:set>
                                      <p:cBhvr>
                                        <p:cTn id="180" dur="1" fill="hold">
                                          <p:stCondLst>
                                            <p:cond delay="499"/>
                                          </p:stCondLst>
                                        </p:cTn>
                                        <p:tgtEl>
                                          <p:spTgt spid="73"/>
                                        </p:tgtEl>
                                        <p:attrNameLst>
                                          <p:attrName>style.visibility</p:attrName>
                                        </p:attrNameLst>
                                      </p:cBhvr>
                                      <p:to>
                                        <p:strVal val="hidden"/>
                                      </p:to>
                                    </p:set>
                                  </p:childTnLst>
                                </p:cTn>
                              </p:par>
                              <p:par>
                                <p:cTn id="181" presetID="10" presetClass="exit" presetSubtype="0" fill="hold" nodeType="withEffect">
                                  <p:stCondLst>
                                    <p:cond delay="0"/>
                                  </p:stCondLst>
                                  <p:childTnLst>
                                    <p:animEffect transition="out" filter="fade">
                                      <p:cBhvr>
                                        <p:cTn id="182" dur="500"/>
                                        <p:tgtEl>
                                          <p:spTgt spid="97"/>
                                        </p:tgtEl>
                                      </p:cBhvr>
                                    </p:animEffect>
                                    <p:set>
                                      <p:cBhvr>
                                        <p:cTn id="183" dur="1" fill="hold">
                                          <p:stCondLst>
                                            <p:cond delay="499"/>
                                          </p:stCondLst>
                                        </p:cTn>
                                        <p:tgtEl>
                                          <p:spTgt spid="97"/>
                                        </p:tgtEl>
                                        <p:attrNameLst>
                                          <p:attrName>style.visibility</p:attrName>
                                        </p:attrNameLst>
                                      </p:cBhvr>
                                      <p:to>
                                        <p:strVal val="hidden"/>
                                      </p:to>
                                    </p:set>
                                  </p:childTnLst>
                                </p:cTn>
                              </p:par>
                              <p:par>
                                <p:cTn id="184" presetID="10" presetClass="exit" presetSubtype="0" fill="hold" nodeType="withEffect">
                                  <p:stCondLst>
                                    <p:cond delay="0"/>
                                  </p:stCondLst>
                                  <p:childTnLst>
                                    <p:animEffect transition="out" filter="fade">
                                      <p:cBhvr>
                                        <p:cTn id="185" dur="500"/>
                                        <p:tgtEl>
                                          <p:spTgt spid="96"/>
                                        </p:tgtEl>
                                      </p:cBhvr>
                                    </p:animEffect>
                                    <p:set>
                                      <p:cBhvr>
                                        <p:cTn id="186" dur="1" fill="hold">
                                          <p:stCondLst>
                                            <p:cond delay="499"/>
                                          </p:stCondLst>
                                        </p:cTn>
                                        <p:tgtEl>
                                          <p:spTgt spid="96"/>
                                        </p:tgtEl>
                                        <p:attrNameLst>
                                          <p:attrName>style.visibility</p:attrName>
                                        </p:attrNameLst>
                                      </p:cBhvr>
                                      <p:to>
                                        <p:strVal val="hidden"/>
                                      </p:to>
                                    </p:set>
                                  </p:childTnLst>
                                </p:cTn>
                              </p:par>
                            </p:childTnLst>
                          </p:cTn>
                        </p:par>
                        <p:par>
                          <p:cTn id="187" fill="hold">
                            <p:stCondLst>
                              <p:cond delay="2660"/>
                            </p:stCondLst>
                            <p:childTnLst>
                              <p:par>
                                <p:cTn id="188" presetID="1" presetClass="exit" presetSubtype="0" fill="hold" nodeType="afterEffect">
                                  <p:stCondLst>
                                    <p:cond delay="0"/>
                                  </p:stCondLst>
                                  <p:childTnLst>
                                    <p:set>
                                      <p:cBhvr>
                                        <p:cTn id="189" dur="1" fill="hold">
                                          <p:stCondLst>
                                            <p:cond delay="0"/>
                                          </p:stCondLst>
                                        </p:cTn>
                                        <p:tgtEl>
                                          <p:spTgt spid="41"/>
                                        </p:tgtEl>
                                        <p:attrNameLst>
                                          <p:attrName>style.visibility</p:attrName>
                                        </p:attrNameLst>
                                      </p:cBhvr>
                                      <p:to>
                                        <p:strVal val="hidden"/>
                                      </p:to>
                                    </p:set>
                                  </p:childTnLst>
                                </p:cTn>
                              </p:par>
                              <p:par>
                                <p:cTn id="190" presetID="1" presetClass="exit" presetSubtype="0" fill="hold" nodeType="withEffect">
                                  <p:stCondLst>
                                    <p:cond delay="0"/>
                                  </p:stCondLst>
                                  <p:childTnLst>
                                    <p:set>
                                      <p:cBhvr>
                                        <p:cTn id="191" dur="1" fill="hold">
                                          <p:stCondLst>
                                            <p:cond delay="0"/>
                                          </p:stCondLst>
                                        </p:cTn>
                                        <p:tgtEl>
                                          <p:spTgt spid="43"/>
                                        </p:tgtEl>
                                        <p:attrNameLst>
                                          <p:attrName>style.visibility</p:attrName>
                                        </p:attrNameLst>
                                      </p:cBhvr>
                                      <p:to>
                                        <p:strVal val="hidden"/>
                                      </p:to>
                                    </p:set>
                                  </p:childTnLst>
                                </p:cTn>
                              </p:par>
                              <p:par>
                                <p:cTn id="192" presetID="1" presetClass="entr" presetSubtype="0" fill="hold" nodeType="withEffect">
                                  <p:stCondLst>
                                    <p:cond delay="0"/>
                                  </p:stCondLst>
                                  <p:childTnLst>
                                    <p:set>
                                      <p:cBhvr>
                                        <p:cTn id="193" dur="1" fill="hold">
                                          <p:stCondLst>
                                            <p:cond delay="0"/>
                                          </p:stCondLst>
                                        </p:cTn>
                                        <p:tgtEl>
                                          <p:spTgt spid="42"/>
                                        </p:tgtEl>
                                        <p:attrNameLst>
                                          <p:attrName>style.visibility</p:attrName>
                                        </p:attrNameLst>
                                      </p:cBhvr>
                                      <p:to>
                                        <p:strVal val="visible"/>
                                      </p:to>
                                    </p:set>
                                  </p:childTnLst>
                                </p:cTn>
                              </p:par>
                              <p:par>
                                <p:cTn id="194" presetID="42" presetClass="path" presetSubtype="0" accel="50000" decel="50000" fill="hold" nodeType="withEffect">
                                  <p:stCondLst>
                                    <p:cond delay="1000"/>
                                  </p:stCondLst>
                                  <p:childTnLst>
                                    <p:animMotion origin="layout" path="M -3.29861E-6 2.83951E-6 L -3.29861E-6 0.29147 " pathEditMode="relative" rAng="0" ptsTypes="AA">
                                      <p:cBhvr>
                                        <p:cTn id="195" dur="500" fill="hold"/>
                                        <p:tgtEl>
                                          <p:spTgt spid="51"/>
                                        </p:tgtEl>
                                        <p:attrNameLst>
                                          <p:attrName>ppt_x</p:attrName>
                                          <p:attrName>ppt_y</p:attrName>
                                        </p:attrNameLst>
                                      </p:cBhvr>
                                      <p:rCtr x="0" y="14564"/>
                                    </p:animMotion>
                                  </p:childTnLst>
                                </p:cTn>
                              </p:par>
                              <p:par>
                                <p:cTn id="196" presetID="6" presetClass="emph" presetSubtype="0" fill="hold" nodeType="withEffect">
                                  <p:stCondLst>
                                    <p:cond delay="1000"/>
                                  </p:stCondLst>
                                  <p:childTnLst>
                                    <p:animScale>
                                      <p:cBhvr>
                                        <p:cTn id="197" dur="500" fill="hold"/>
                                        <p:tgtEl>
                                          <p:spTgt spid="51"/>
                                        </p:tgtEl>
                                      </p:cBhvr>
                                      <p:by x="50000" y="50000"/>
                                    </p:animScale>
                                  </p:childTnLst>
                                </p:cTn>
                              </p:par>
                              <p:par>
                                <p:cTn id="198" presetID="1" presetClass="mediacall" presetSubtype="0" fill="hold" nodeType="withEffect">
                                  <p:stCondLst>
                                    <p:cond delay="1500"/>
                                  </p:stCondLst>
                                  <p:childTnLst>
                                    <p:cmd type="call" cmd="playFrom(0.0)">
                                      <p:cBhvr>
                                        <p:cTn id="199" dur="1200" fill="hold"/>
                                        <p:tgtEl>
                                          <p:spTgt spid="15"/>
                                        </p:tgtEl>
                                      </p:cBhvr>
                                    </p:cmd>
                                  </p:childTnLst>
                                </p:cTn>
                              </p:par>
                              <p:par>
                                <p:cTn id="200" presetID="42" presetClass="path" presetSubtype="0" accel="50000" decel="50000" fill="hold" nodeType="withEffect">
                                  <p:stCondLst>
                                    <p:cond delay="1500"/>
                                  </p:stCondLst>
                                  <p:childTnLst>
                                    <p:animMotion origin="layout" path="M -3.29861E-6 0.29147 L -0.38639 0.29031 " pathEditMode="relative" rAng="0" ptsTypes="AA">
                                      <p:cBhvr>
                                        <p:cTn id="201" dur="1250" fill="hold"/>
                                        <p:tgtEl>
                                          <p:spTgt spid="51"/>
                                        </p:tgtEl>
                                        <p:attrNameLst>
                                          <p:attrName>ppt_x</p:attrName>
                                          <p:attrName>ppt_y</p:attrName>
                                        </p:attrNameLst>
                                      </p:cBhvr>
                                      <p:rCtr x="-19325" y="-58"/>
                                    </p:animMotion>
                                  </p:childTnLst>
                                </p:cTn>
                              </p:par>
                              <p:par>
                                <p:cTn id="202" presetID="8" presetClass="emph" presetSubtype="0" repeatCount="2000" fill="hold" nodeType="withEffect">
                                  <p:stCondLst>
                                    <p:cond delay="1500"/>
                                  </p:stCondLst>
                                  <p:childTnLst>
                                    <p:animRot by="-21600000">
                                      <p:cBhvr>
                                        <p:cTn id="203" dur="600" fill="hold"/>
                                        <p:tgtEl>
                                          <p:spTgt spid="51"/>
                                        </p:tgtEl>
                                        <p:attrNameLst>
                                          <p:attrName>r</p:attrName>
                                        </p:attrNameLst>
                                      </p:cBhvr>
                                    </p:animRot>
                                  </p:childTnLst>
                                </p:cTn>
                              </p:par>
                            </p:childTnLst>
                          </p:cTn>
                        </p:par>
                      </p:childTnLst>
                    </p:cTn>
                  </p:par>
                </p:childTnLst>
              </p:cTn>
              <p:nextCondLst>
                <p:cond evt="onClick" delay="0">
                  <p:tgtEl>
                    <p:spTgt spid="73"/>
                  </p:tgtEl>
                </p:cond>
              </p:nextCondLst>
            </p:seq>
          </p:childTnLst>
        </p:cTn>
      </p:par>
    </p:tnLst>
    <p:bldLst>
      <p:bldP spid="69" grpId="0" animBg="1"/>
      <p:bldP spid="70" grpId="0" animBg="1"/>
      <p:bldP spid="71" grpId="0" animBg="1"/>
      <p:bldP spid="72" grpId="0" animBg="1"/>
      <p:bldP spid="7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Hidden Bear Trigger"/>
          <p:cNvSpPr/>
          <p:nvPr/>
        </p:nvSpPr>
        <p:spPr>
          <a:xfrm>
            <a:off x="3599501" y="4413250"/>
            <a:ext cx="810099" cy="8135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Back Grass"/>
          <p:cNvSpPr/>
          <p:nvPr/>
        </p:nvSpPr>
        <p:spPr>
          <a:xfrm>
            <a:off x="-28239" y="3898900"/>
            <a:ext cx="14658639" cy="4330700"/>
          </a:xfrm>
          <a:prstGeom prst="rect">
            <a:avLst/>
          </a:prstGeom>
          <a:gradFill flip="none" rotWithShape="1">
            <a:gsLst>
              <a:gs pos="0">
                <a:srgbClr val="2C6129">
                  <a:lumMod val="100000"/>
                </a:srgbClr>
              </a:gs>
              <a:gs pos="50000">
                <a:srgbClr val="4E953B"/>
              </a:gs>
              <a:gs pos="100000">
                <a:srgbClr val="5FBC58"/>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Sky and Clouds"/>
          <p:cNvPicPr>
            <a:picLocks noChangeAspect="1"/>
          </p:cNvPicPr>
          <p:nvPr/>
        </p:nvPicPr>
        <p:blipFill rotWithShape="1">
          <a:blip r:embed="rId16" cstate="print">
            <a:extLst>
              <a:ext uri="{28A0092B-C50C-407E-A947-70E740481C1C}">
                <a14:useLocalDpi xmlns:a14="http://schemas.microsoft.com/office/drawing/2010/main" val="0"/>
              </a:ext>
            </a:extLst>
          </a:blip>
          <a:srcRect t="14818" b="43216"/>
          <a:stretch/>
        </p:blipFill>
        <p:spPr>
          <a:xfrm>
            <a:off x="-28238" y="0"/>
            <a:ext cx="14658638" cy="3898900"/>
          </a:xfrm>
          <a:prstGeom prst="rect">
            <a:avLst/>
          </a:prstGeom>
        </p:spPr>
      </p:pic>
      <p:pic>
        <p:nvPicPr>
          <p:cNvPr id="64" name="Black bear breath.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1569158" y="8881197"/>
            <a:ext cx="487363" cy="487363"/>
          </a:xfrm>
          <a:prstGeom prst="rect">
            <a:avLst/>
          </a:prstGeom>
        </p:spPr>
      </p:pic>
      <p:pic>
        <p:nvPicPr>
          <p:cNvPr id="35" name="Black Bear Sad.mp3">
            <a:hlinkClick r:id="" action="ppaction://media"/>
          </p:cNvPr>
          <p:cNvPicPr>
            <a:picLocks noChangeAspect="1"/>
          </p:cNvPicPr>
          <p:nvPr>
            <a:audioFile r:link="rId3"/>
            <p:extLst>
              <p:ext uri="{DAA4B4D4-6D71-4841-9C94-3DE7FCFB9230}">
                <p14:media xmlns:p14="http://schemas.microsoft.com/office/powerpoint/2010/main" r:embed="rId4">
                  <p14:trim st="464.2218" end="732.2261999999999"/>
                </p14:media>
              </p:ext>
            </p:extLst>
          </p:nvPr>
        </p:nvPicPr>
        <p:blipFill>
          <a:blip r:embed="rId17"/>
          <a:stretch>
            <a:fillRect/>
          </a:stretch>
        </p:blipFill>
        <p:spPr>
          <a:xfrm>
            <a:off x="4608080" y="8882941"/>
            <a:ext cx="487363" cy="487363"/>
          </a:xfrm>
          <a:prstGeom prst="rect">
            <a:avLst/>
          </a:prstGeom>
        </p:spPr>
      </p:pic>
      <p:pic>
        <p:nvPicPr>
          <p:cNvPr id="36" name="worm squeak.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5866205" y="8931750"/>
            <a:ext cx="487363" cy="487363"/>
          </a:xfrm>
          <a:prstGeom prst="rect">
            <a:avLst/>
          </a:prstGeom>
        </p:spPr>
      </p:pic>
      <p:pic>
        <p:nvPicPr>
          <p:cNvPr id="33" name="crunching grass.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7"/>
          <a:stretch>
            <a:fillRect/>
          </a:stretch>
        </p:blipFill>
        <p:spPr>
          <a:xfrm>
            <a:off x="3190337" y="8881198"/>
            <a:ext cx="487363" cy="487363"/>
          </a:xfrm>
          <a:prstGeom prst="rect">
            <a:avLst/>
          </a:prstGeom>
        </p:spPr>
      </p:pic>
      <p:pic>
        <p:nvPicPr>
          <p:cNvPr id="39" name="biting-an-appl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8"/>
          <a:stretch>
            <a:fillRect/>
          </a:stretch>
        </p:blipFill>
        <p:spPr>
          <a:xfrm>
            <a:off x="2218530" y="9636918"/>
            <a:ext cx="487363" cy="487363"/>
          </a:xfrm>
          <a:prstGeom prst="rect">
            <a:avLst/>
          </a:prstGeom>
        </p:spPr>
      </p:pic>
      <p:pic>
        <p:nvPicPr>
          <p:cNvPr id="15" name="ball drop.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17"/>
          <a:stretch>
            <a:fillRect/>
          </a:stretch>
        </p:blipFill>
        <p:spPr>
          <a:xfrm>
            <a:off x="3517187" y="9636917"/>
            <a:ext cx="487363" cy="487363"/>
          </a:xfrm>
          <a:prstGeom prst="rect">
            <a:avLst/>
          </a:prstGeom>
        </p:spPr>
      </p:pic>
      <p:pic>
        <p:nvPicPr>
          <p:cNvPr id="16" name="harp glissando up.mp3">
            <a:hlinkClick r:id="" action="ppaction://media"/>
          </p:cNvPr>
          <p:cNvPicPr>
            <a:picLocks noChangeAspect="1"/>
          </p:cNvPicPr>
          <p:nvPr>
            <a:audioFile r:link="rId3"/>
            <p:extLst>
              <p:ext uri="{DAA4B4D4-6D71-4841-9C94-3DE7FCFB9230}">
                <p14:media xmlns:p14="http://schemas.microsoft.com/office/powerpoint/2010/main" r:embed="rId13">
                  <p14:trim end="500.816"/>
                  <p14:fade out="100"/>
                </p14:media>
              </p:ext>
            </p:extLst>
          </p:nvPr>
        </p:nvPicPr>
        <p:blipFill>
          <a:blip r:embed="rId17"/>
          <a:stretch>
            <a:fillRect/>
          </a:stretch>
        </p:blipFill>
        <p:spPr>
          <a:xfrm>
            <a:off x="4707334" y="9636918"/>
            <a:ext cx="487363" cy="487363"/>
          </a:xfrm>
          <a:prstGeom prst="rect">
            <a:avLst/>
          </a:prstGeom>
        </p:spPr>
      </p:pic>
      <p:pic>
        <p:nvPicPr>
          <p:cNvPr id="124" name="Background Trees 2"/>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459858" y="699826"/>
            <a:ext cx="16697010" cy="3478998"/>
          </a:xfrm>
          <a:prstGeom prst="rect">
            <a:avLst/>
          </a:prstGeom>
        </p:spPr>
      </p:pic>
      <p:pic>
        <p:nvPicPr>
          <p:cNvPr id="4" name="Background Trees 1"/>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889638" y="543287"/>
            <a:ext cx="17491018" cy="4549259"/>
          </a:xfrm>
          <a:prstGeom prst="rect">
            <a:avLst/>
          </a:prstGeom>
        </p:spPr>
      </p:pic>
      <p:pic>
        <p:nvPicPr>
          <p:cNvPr id="20" name="Sorry Sign (Top)"/>
          <p:cNvPicPr>
            <a:picLocks noChangeAspect="1"/>
          </p:cNvPicPr>
          <p:nvPr/>
        </p:nvPicPr>
        <p:blipFill rotWithShape="1">
          <a:blip r:embed="rId21" cstate="print">
            <a:extLst>
              <a:ext uri="{28A0092B-C50C-407E-A947-70E740481C1C}">
                <a14:useLocalDpi xmlns:a14="http://schemas.microsoft.com/office/drawing/2010/main" val="0"/>
              </a:ext>
            </a:extLst>
          </a:blip>
          <a:srcRect b="9243"/>
          <a:stretch/>
        </p:blipFill>
        <p:spPr>
          <a:xfrm>
            <a:off x="10816173" y="-644236"/>
            <a:ext cx="2977695" cy="3629263"/>
          </a:xfrm>
          <a:prstGeom prst="rect">
            <a:avLst/>
          </a:prstGeom>
        </p:spPr>
      </p:pic>
      <p:pic>
        <p:nvPicPr>
          <p:cNvPr id="99" name="Bad Apple Back"/>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1396142" y="573196"/>
            <a:ext cx="1824274" cy="1876396"/>
          </a:xfrm>
          <a:prstGeom prst="rect">
            <a:avLst/>
          </a:prstGeom>
        </p:spPr>
      </p:pic>
      <p:pic>
        <p:nvPicPr>
          <p:cNvPr id="100" name="Worm"/>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rot="3152873">
            <a:off x="12588157" y="1005866"/>
            <a:ext cx="897515" cy="623452"/>
          </a:xfrm>
          <a:prstGeom prst="rect">
            <a:avLst/>
          </a:prstGeom>
          <a:effectLst>
            <a:outerShdw blurRad="50800" dist="38100" dir="2700000" algn="tl" rotWithShape="0">
              <a:prstClr val="black">
                <a:alpha val="40000"/>
              </a:prstClr>
            </a:outerShdw>
          </a:effectLst>
        </p:spPr>
      </p:pic>
      <p:pic>
        <p:nvPicPr>
          <p:cNvPr id="101" name="Bad Apple Front"/>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1396142" y="573196"/>
            <a:ext cx="1824274" cy="1876396"/>
          </a:xfrm>
          <a:prstGeom prst="rect">
            <a:avLst/>
          </a:prstGeom>
        </p:spPr>
      </p:pic>
      <p:pic>
        <p:nvPicPr>
          <p:cNvPr id="92" name="Tree 3"/>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9401133" y="-764754"/>
            <a:ext cx="5733399" cy="6987754"/>
          </a:xfrm>
          <a:prstGeom prst="rect">
            <a:avLst/>
          </a:prstGeom>
        </p:spPr>
      </p:pic>
      <p:pic>
        <p:nvPicPr>
          <p:cNvPr id="90" name="Tree 2"/>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4390829" y="-764754"/>
            <a:ext cx="5733399" cy="6987754"/>
          </a:xfrm>
          <a:prstGeom prst="rect">
            <a:avLst/>
          </a:prstGeom>
        </p:spPr>
      </p:pic>
      <p:pic>
        <p:nvPicPr>
          <p:cNvPr id="17" name="Tree 1"/>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625256" y="-764754"/>
            <a:ext cx="5733399" cy="6987754"/>
          </a:xfrm>
          <a:prstGeom prst="rect">
            <a:avLst/>
          </a:prstGeom>
        </p:spPr>
      </p:pic>
      <p:pic>
        <p:nvPicPr>
          <p:cNvPr id="103" name="Gold Apple 1"/>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1564904" y="596994"/>
            <a:ext cx="1470025" cy="1828800"/>
          </a:xfrm>
          <a:prstGeom prst="rect">
            <a:avLst/>
          </a:prstGeom>
          <a:effectLst>
            <a:outerShdw blurRad="50800" dist="38100" dir="2700000" algn="tl" rotWithShape="0">
              <a:prstClr val="black">
                <a:alpha val="40000"/>
              </a:prstClr>
            </a:outerShdw>
          </a:effectLst>
        </p:spPr>
      </p:pic>
      <p:pic>
        <p:nvPicPr>
          <p:cNvPr id="48" name="Red Apple 2"/>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6546945" y="596994"/>
            <a:ext cx="1488144" cy="1828800"/>
          </a:xfrm>
          <a:prstGeom prst="rect">
            <a:avLst/>
          </a:prstGeom>
          <a:effectLst>
            <a:outerShdw blurRad="50800" dist="38100" dir="2700000" algn="tl" rotWithShape="0">
              <a:prstClr val="black">
                <a:alpha val="40000"/>
              </a:prstClr>
            </a:outerShdw>
          </a:effectLst>
        </p:spPr>
      </p:pic>
      <p:pic>
        <p:nvPicPr>
          <p:cNvPr id="51" name="Red Apple 5"/>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11554496" y="4435040"/>
            <a:ext cx="1488144" cy="1828800"/>
          </a:xfrm>
          <a:prstGeom prst="rect">
            <a:avLst/>
          </a:prstGeom>
          <a:effectLst>
            <a:outerShdw blurRad="50800" dist="38100" dir="2700000" algn="tl" rotWithShape="0">
              <a:prstClr val="black">
                <a:alpha val="40000"/>
              </a:prstClr>
            </a:outerShdw>
          </a:effectLst>
        </p:spPr>
      </p:pic>
      <p:pic>
        <p:nvPicPr>
          <p:cNvPr id="49" name="Red Apple 4"/>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6557009" y="4442724"/>
            <a:ext cx="1488144" cy="1828800"/>
          </a:xfrm>
          <a:prstGeom prst="rect">
            <a:avLst/>
          </a:prstGeom>
          <a:effectLst>
            <a:outerShdw blurRad="50800" dist="38100" dir="2700000" algn="tl" rotWithShape="0">
              <a:prstClr val="black">
                <a:alpha val="40000"/>
              </a:prstClr>
            </a:outerShdw>
          </a:effectLst>
        </p:spPr>
      </p:pic>
      <p:pic>
        <p:nvPicPr>
          <p:cNvPr id="96" name="Tree 5"/>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9401133" y="3058477"/>
            <a:ext cx="5733399" cy="6987754"/>
          </a:xfrm>
          <a:prstGeom prst="rect">
            <a:avLst/>
          </a:prstGeom>
        </p:spPr>
      </p:pic>
      <p:pic>
        <p:nvPicPr>
          <p:cNvPr id="94" name="Tree 4"/>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4390829" y="3058477"/>
            <a:ext cx="5733399" cy="6987754"/>
          </a:xfrm>
          <a:prstGeom prst="rect">
            <a:avLst/>
          </a:prstGeom>
        </p:spPr>
      </p:pic>
      <p:pic>
        <p:nvPicPr>
          <p:cNvPr id="40" name="Bear Walk 2"/>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1475291" y="5248532"/>
            <a:ext cx="4826960" cy="3153514"/>
          </a:xfrm>
          <a:prstGeom prst="rect">
            <a:avLst/>
          </a:prstGeom>
          <a:effectLst>
            <a:outerShdw blurRad="50800" dist="38100" dir="2700000" algn="tl" rotWithShape="0">
              <a:prstClr val="black">
                <a:alpha val="40000"/>
              </a:prstClr>
            </a:outerShdw>
          </a:effectLst>
        </p:spPr>
      </p:pic>
      <p:pic>
        <p:nvPicPr>
          <p:cNvPr id="41" name="Bear Intro"/>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flipH="1">
            <a:off x="-665077" y="5050974"/>
            <a:ext cx="2938064" cy="3558783"/>
          </a:xfrm>
          <a:prstGeom prst="rect">
            <a:avLst/>
          </a:prstGeom>
          <a:effectLst>
            <a:outerShdw blurRad="50800" dist="38100" dir="2700000" algn="tl" rotWithShape="0">
              <a:prstClr val="black">
                <a:alpha val="40000"/>
              </a:prstClr>
            </a:outerShdw>
          </a:effectLst>
        </p:spPr>
      </p:pic>
      <p:pic>
        <p:nvPicPr>
          <p:cNvPr id="42" name="Bear Happy"/>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93159" y="4535046"/>
            <a:ext cx="2219726" cy="4003434"/>
          </a:xfrm>
          <a:prstGeom prst="rect">
            <a:avLst/>
          </a:prstGeom>
          <a:effectLst>
            <a:outerShdw blurRad="50800" dist="38100" dir="2700000" algn="tl" rotWithShape="0">
              <a:prstClr val="black">
                <a:alpha val="40000"/>
              </a:prstClr>
            </a:outerShdw>
          </a:effectLst>
        </p:spPr>
      </p:pic>
      <p:pic>
        <p:nvPicPr>
          <p:cNvPr id="43" name="Bear Sad"/>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flipH="1">
            <a:off x="-1200331" y="6106150"/>
            <a:ext cx="4421517" cy="2332781"/>
          </a:xfrm>
          <a:prstGeom prst="rect">
            <a:avLst/>
          </a:prstGeom>
          <a:effectLst>
            <a:outerShdw blurRad="50800" dist="38100" dir="2700000" algn="tl" rotWithShape="0">
              <a:prstClr val="black">
                <a:alpha val="40000"/>
              </a:prstClr>
            </a:outerShdw>
          </a:effectLst>
        </p:spPr>
      </p:pic>
      <p:pic>
        <p:nvPicPr>
          <p:cNvPr id="13" name="Wooden Sign 1"/>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0936" y="95735"/>
            <a:ext cx="4507992" cy="2944368"/>
          </a:xfrm>
          <a:prstGeom prst="rect">
            <a:avLst/>
          </a:prstGeom>
        </p:spPr>
      </p:pic>
      <p:pic>
        <p:nvPicPr>
          <p:cNvPr id="91" name="Wooden Sign 2"/>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037021" y="95735"/>
            <a:ext cx="4507992" cy="2944368"/>
          </a:xfrm>
          <a:prstGeom prst="rect">
            <a:avLst/>
          </a:prstGeom>
        </p:spPr>
      </p:pic>
      <p:pic>
        <p:nvPicPr>
          <p:cNvPr id="93" name="Wooden Sign 3"/>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0047325" y="95735"/>
            <a:ext cx="4507992" cy="2944368"/>
          </a:xfrm>
          <a:prstGeom prst="rect">
            <a:avLst/>
          </a:prstGeom>
        </p:spPr>
      </p:pic>
      <p:pic>
        <p:nvPicPr>
          <p:cNvPr id="95" name="Wooden Sign 4"/>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037021" y="3918966"/>
            <a:ext cx="4507992" cy="2944368"/>
          </a:xfrm>
          <a:prstGeom prst="rect">
            <a:avLst/>
          </a:prstGeom>
        </p:spPr>
      </p:pic>
      <p:pic>
        <p:nvPicPr>
          <p:cNvPr id="97" name="Wooden Sign 5"/>
          <p:cNvPicPr>
            <a:picLocks/>
          </p:cNvPicPr>
          <p:nvPr/>
        </p:nvPicPr>
        <p:blipFill>
          <a:blip r:embed="rId32">
            <a:extLst>
              <a:ext uri="{BEBA8EAE-BF5A-486C-A8C5-ECC9F3942E4B}">
                <a14:imgProps xmlns:a14="http://schemas.microsoft.com/office/drawing/2010/main">
                  <a14:imgLayer r:embed="rId3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0047325" y="3918966"/>
            <a:ext cx="4507992" cy="2944368"/>
          </a:xfrm>
          <a:prstGeom prst="rect">
            <a:avLst/>
          </a:prstGeom>
        </p:spPr>
      </p:pic>
      <p:sp>
        <p:nvSpPr>
          <p:cNvPr id="69" name="Text Box 1"/>
          <p:cNvSpPr/>
          <p:nvPr/>
        </p:nvSpPr>
        <p:spPr>
          <a:xfrm>
            <a:off x="75106" y="129146"/>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0" name="Text Box 2"/>
          <p:cNvSpPr/>
          <p:nvPr/>
        </p:nvSpPr>
        <p:spPr>
          <a:xfrm>
            <a:off x="5095443" y="129167"/>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1" name="Text Box 3"/>
          <p:cNvSpPr/>
          <p:nvPr/>
        </p:nvSpPr>
        <p:spPr>
          <a:xfrm>
            <a:off x="10100499" y="12827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2" name="Text Box 4"/>
          <p:cNvSpPr/>
          <p:nvPr/>
        </p:nvSpPr>
        <p:spPr>
          <a:xfrm>
            <a:off x="5095443" y="395097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
        <p:nvSpPr>
          <p:cNvPr id="73" name="Text Box 5"/>
          <p:cNvSpPr/>
          <p:nvPr/>
        </p:nvSpPr>
        <p:spPr>
          <a:xfrm>
            <a:off x="10105593" y="3947680"/>
            <a:ext cx="4401644" cy="2880360"/>
          </a:xfrm>
          <a:prstGeom prst="rect">
            <a:avLst/>
          </a:prstGeom>
          <a:solidFill>
            <a:schemeClr val="bg1">
              <a:alpha val="0"/>
            </a:schemeClr>
          </a:solidFill>
          <a:ln>
            <a:noFill/>
          </a:ln>
          <a:effectLst>
            <a:glow>
              <a:schemeClr val="accent1">
                <a:alpha val="40000"/>
              </a:schemeClr>
            </a:glow>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pc="-100" dirty="0" smtClean="0">
                <a:solidFill>
                  <a:sysClr val="windowText" lastClr="000000"/>
                </a:solidFill>
                <a:latin typeface="Balsamiq Sans" panose="02000603000000000000" pitchFamily="2" charset="0"/>
              </a:rPr>
              <a:t>Write your text here.</a:t>
            </a:r>
            <a:endParaRPr lang="en-US" sz="4800" spc="-100" dirty="0">
              <a:solidFill>
                <a:sysClr val="windowText" lastClr="000000"/>
              </a:solidFill>
              <a:latin typeface="Balsamiq Sans" panose="02000603000000000000" pitchFamily="2" charset="0"/>
            </a:endParaRPr>
          </a:p>
        </p:txBody>
      </p:sp>
    </p:spTree>
    <p:extLst>
      <p:ext uri="{BB962C8B-B14F-4D97-AF65-F5344CB8AC3E}">
        <p14:creationId xmlns:p14="http://schemas.microsoft.com/office/powerpoint/2010/main" val="2256570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1250" fill="hold"/>
                                        <p:tgtEl>
                                          <p:spTgt spid="40"/>
                                        </p:tgtEl>
                                        <p:attrNameLst>
                                          <p:attrName>ppt_x</p:attrName>
                                        </p:attrNameLst>
                                      </p:cBhvr>
                                      <p:tavLst>
                                        <p:tav tm="0">
                                          <p:val>
                                            <p:strVal val="0-#ppt_w/2"/>
                                          </p:val>
                                        </p:tav>
                                        <p:tav tm="100000">
                                          <p:val>
                                            <p:strVal val="#ppt_x"/>
                                          </p:val>
                                        </p:tav>
                                      </p:tavLst>
                                    </p:anim>
                                    <p:anim calcmode="lin" valueType="num">
                                      <p:cBhvr additive="base">
                                        <p:cTn id="8" dur="1250" fill="hold"/>
                                        <p:tgtEl>
                                          <p:spTgt spid="40"/>
                                        </p:tgtEl>
                                        <p:attrNameLst>
                                          <p:attrName>ppt_y</p:attrName>
                                        </p:attrNameLst>
                                      </p:cBhvr>
                                      <p:tavLst>
                                        <p:tav tm="0">
                                          <p:val>
                                            <p:strVal val="#ppt_y"/>
                                          </p:val>
                                        </p:tav>
                                        <p:tav tm="100000">
                                          <p:val>
                                            <p:strVal val="#ppt_y"/>
                                          </p:val>
                                        </p:tav>
                                      </p:tavLst>
                                    </p:anim>
                                  </p:childTnLst>
                                </p:cTn>
                              </p:par>
                              <p:par>
                                <p:cTn id="9" presetID="1" presetClass="mediacall" presetSubtype="0" fill="hold" nodeType="withEffect">
                                  <p:stCondLst>
                                    <p:cond delay="0"/>
                                  </p:stCondLst>
                                  <p:childTnLst>
                                    <p:cmd type="call" cmd="playFrom(0.0)">
                                      <p:cBhvr>
                                        <p:cTn id="10" dur="1750" fill="hold"/>
                                        <p:tgtEl>
                                          <p:spTgt spid="33"/>
                                        </p:tgtEl>
                                      </p:cBhvr>
                                    </p:cmd>
                                  </p:childTnLst>
                                </p:cTn>
                              </p:par>
                            </p:childTnLst>
                          </p:cTn>
                        </p:par>
                        <p:par>
                          <p:cTn id="11" fill="hold">
                            <p:stCondLst>
                              <p:cond delay="1750"/>
                            </p:stCondLst>
                            <p:childTnLst>
                              <p:par>
                                <p:cTn id="12" presetID="1" presetClass="exit" presetSubtype="0" fill="hold" nodeType="afterEffect">
                                  <p:stCondLst>
                                    <p:cond delay="0"/>
                                  </p:stCondLst>
                                  <p:childTnLst>
                                    <p:set>
                                      <p:cBhvr>
                                        <p:cTn id="13" dur="1" fill="hold">
                                          <p:stCondLst>
                                            <p:cond delay="0"/>
                                          </p:stCondLst>
                                        </p:cTn>
                                        <p:tgtEl>
                                          <p:spTgt spid="40"/>
                                        </p:tgtEl>
                                        <p:attrNameLst>
                                          <p:attrName>style.visibility</p:attrName>
                                        </p:attrNameLst>
                                      </p:cBhvr>
                                      <p:to>
                                        <p:strVal val="hidden"/>
                                      </p:to>
                                    </p:set>
                                  </p:childTnLst>
                                </p:cTn>
                              </p:par>
                              <p:par>
                                <p:cTn id="14" presetID="1" presetClass="entr" presetSubtype="0" fill="hold" nodeType="with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63636">
                <p:cTn id="16" fill="hold" display="0">
                  <p:stCondLst>
                    <p:cond delay="indefinite"/>
                  </p:stCondLst>
                  <p:endCondLst>
                    <p:cond evt="onStopAudio" delay="0">
                      <p:tgtEl>
                        <p:sldTgt/>
                      </p:tgtEl>
                    </p:cond>
                  </p:endCondLst>
                </p:cTn>
                <p:tgtEl>
                  <p:spTgt spid="39"/>
                </p:tgtEl>
              </p:cMediaNode>
            </p:audio>
            <p:audio>
              <p:cMediaNode vol="80000">
                <p:cTn id="17" fill="hold" display="0">
                  <p:stCondLst>
                    <p:cond delay="indefinite"/>
                  </p:stCondLst>
                  <p:endCondLst>
                    <p:cond evt="onStopAudio" delay="0">
                      <p:tgtEl>
                        <p:sldTgt/>
                      </p:tgtEl>
                    </p:cond>
                  </p:endCondLst>
                </p:cTn>
                <p:tgtEl>
                  <p:spTgt spid="15"/>
                </p:tgtEl>
              </p:cMediaNode>
            </p:audio>
            <p:audio>
              <p:cMediaNode vol="80000">
                <p:cTn id="18" fill="hold" display="0">
                  <p:stCondLst>
                    <p:cond delay="indefinite"/>
                  </p:stCondLst>
                  <p:endCondLst>
                    <p:cond evt="onStopAudio" delay="0">
                      <p:tgtEl>
                        <p:sldTgt/>
                      </p:tgtEl>
                    </p:cond>
                  </p:endCondLst>
                </p:cTn>
                <p:tgtEl>
                  <p:spTgt spid="16"/>
                </p:tgtEl>
              </p:cMediaNode>
            </p:audio>
            <p:audio>
              <p:cMediaNode vol="80000">
                <p:cTn id="19" fill="hold" display="0">
                  <p:stCondLst>
                    <p:cond delay="indefinite"/>
                  </p:stCondLst>
                  <p:endCondLst>
                    <p:cond evt="onStopAudio" delay="0">
                      <p:tgtEl>
                        <p:sldTgt/>
                      </p:tgtEl>
                    </p:cond>
                  </p:endCondLst>
                </p:cTn>
                <p:tgtEl>
                  <p:spTgt spid="33"/>
                </p:tgtEl>
              </p:cMediaNode>
            </p:audio>
            <p:audio>
              <p:cMediaNode vol="80000">
                <p:cTn id="20" fill="hold" display="0">
                  <p:stCondLst>
                    <p:cond delay="indefinite"/>
                  </p:stCondLst>
                  <p:endCondLst>
                    <p:cond evt="onStopAudio" delay="0">
                      <p:tgtEl>
                        <p:sldTgt/>
                      </p:tgtEl>
                    </p:cond>
                  </p:endCondLst>
                </p:cTn>
                <p:tgtEl>
                  <p:spTgt spid="36"/>
                </p:tgtEl>
              </p:cMediaNode>
            </p:audio>
            <p:audio>
              <p:cMediaNode vol="80000">
                <p:cTn id="21" fill="hold" display="0">
                  <p:stCondLst>
                    <p:cond delay="indefinite"/>
                  </p:stCondLst>
                  <p:endCondLst>
                    <p:cond evt="onStopAudio" delay="0">
                      <p:tgtEl>
                        <p:sldTgt/>
                      </p:tgtEl>
                    </p:cond>
                  </p:endCondLst>
                </p:cTn>
                <p:tgtEl>
                  <p:spTgt spid="35"/>
                </p:tgtEl>
              </p:cMediaNode>
            </p:audio>
            <p:audio>
              <p:cMediaNode vol="80000">
                <p:cTn id="22" fill="hold" display="0">
                  <p:stCondLst>
                    <p:cond delay="indefinite"/>
                  </p:stCondLst>
                  <p:endCondLst>
                    <p:cond evt="onStopAudio" delay="0">
                      <p:tgtEl>
                        <p:sldTgt/>
                      </p:tgtEl>
                    </p:cond>
                  </p:endCondLst>
                </p:cTn>
                <p:tgtEl>
                  <p:spTgt spid="64"/>
                </p:tgtEl>
              </p:cMediaNode>
            </p:audio>
            <p:seq concurrent="1" nextAc="seek">
              <p:cTn id="23" restart="whenNotActive" fill="hold" evtFilter="cancelBubble" nodeType="interactiveSeq">
                <p:stCondLst>
                  <p:cond evt="onClick" delay="0">
                    <p:tgtEl>
                      <p:spTgt spid="11"/>
                    </p:tgtEl>
                  </p:cond>
                </p:stCondLst>
                <p:endSync evt="end" delay="0">
                  <p:rtn val="all"/>
                </p:endSync>
                <p:childTnLst>
                  <p:par>
                    <p:cTn id="24" fill="hold">
                      <p:stCondLst>
                        <p:cond delay="0"/>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500"/>
                                        <p:tgtEl>
                                          <p:spTgt spid="42"/>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3"/>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seq concurrent="1" nextAc="seek">
              <p:cTn id="33" restart="whenNotActive" fill="hold" evtFilter="cancelBubble" nodeType="interactiveSeq">
                <p:stCondLst>
                  <p:cond evt="onClick" delay="0">
                    <p:tgtEl>
                      <p:spTgt spid="69"/>
                    </p:tgtEl>
                  </p:cond>
                </p:stCondLst>
                <p:endSync evt="end" delay="0">
                  <p:rtn val="all"/>
                </p:endSync>
                <p:childTnLst>
                  <p:par>
                    <p:cTn id="34" fill="hold">
                      <p:stCondLst>
                        <p:cond delay="0"/>
                      </p:stCondLst>
                      <p:childTnLst>
                        <p:par>
                          <p:cTn id="35" fill="hold">
                            <p:stCondLst>
                              <p:cond delay="0"/>
                            </p:stCondLst>
                            <p:childTnLst>
                              <p:par>
                                <p:cTn id="36" presetID="1" presetClass="mediacall" presetSubtype="0" fill="hold" nodeType="clickEffect">
                                  <p:stCondLst>
                                    <p:cond delay="0"/>
                                  </p:stCondLst>
                                  <p:childTnLst>
                                    <p:cmd type="call" cmd="playFrom(0.0)">
                                      <p:cBhvr>
                                        <p:cTn id="37" dur="2660" fill="hold"/>
                                        <p:tgtEl>
                                          <p:spTgt spid="16"/>
                                        </p:tgtEl>
                                      </p:cBhvr>
                                    </p:cmd>
                                  </p:childTnLst>
                                </p:cTn>
                              </p:par>
                              <p:par>
                                <p:cTn id="38" presetID="10" presetClass="exit" presetSubtype="0" fill="hold" grpId="0" nodeType="withEffect">
                                  <p:stCondLst>
                                    <p:cond delay="0"/>
                                  </p:stCondLst>
                                  <p:childTnLst>
                                    <p:animEffect transition="out" filter="fade">
                                      <p:cBhvr>
                                        <p:cTn id="39" dur="500"/>
                                        <p:tgtEl>
                                          <p:spTgt spid="69"/>
                                        </p:tgtEl>
                                      </p:cBhvr>
                                    </p:animEffect>
                                    <p:set>
                                      <p:cBhvr>
                                        <p:cTn id="40" dur="1" fill="hold">
                                          <p:stCondLst>
                                            <p:cond delay="499"/>
                                          </p:stCondLst>
                                        </p:cTn>
                                        <p:tgtEl>
                                          <p:spTgt spid="69"/>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13"/>
                                        </p:tgtEl>
                                      </p:cBhvr>
                                    </p:animEffect>
                                    <p:set>
                                      <p:cBhvr>
                                        <p:cTn id="43" dur="1" fill="hold">
                                          <p:stCondLst>
                                            <p:cond delay="499"/>
                                          </p:stCondLst>
                                        </p:cTn>
                                        <p:tgtEl>
                                          <p:spTgt spid="13"/>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17"/>
                                        </p:tgtEl>
                                      </p:cBhvr>
                                    </p:animEffect>
                                    <p:set>
                                      <p:cBhvr>
                                        <p:cTn id="46" dur="1" fill="hold">
                                          <p:stCondLst>
                                            <p:cond delay="499"/>
                                          </p:stCondLst>
                                        </p:cTn>
                                        <p:tgtEl>
                                          <p:spTgt spid="17"/>
                                        </p:tgtEl>
                                        <p:attrNameLst>
                                          <p:attrName>style.visibility</p:attrName>
                                        </p:attrNameLst>
                                      </p:cBhvr>
                                      <p:to>
                                        <p:strVal val="hidden"/>
                                      </p:to>
                                    </p:set>
                                  </p:childTnLst>
                                </p:cTn>
                              </p:par>
                            </p:childTnLst>
                          </p:cTn>
                        </p:par>
                        <p:par>
                          <p:cTn id="47" fill="hold">
                            <p:stCondLst>
                              <p:cond delay="2660"/>
                            </p:stCondLst>
                            <p:childTnLst>
                              <p:par>
                                <p:cTn id="48" presetID="1" presetClass="exit" presetSubtype="0" fill="hold" nodeType="afterEffect">
                                  <p:stCondLst>
                                    <p:cond delay="0"/>
                                  </p:stCondLst>
                                  <p:childTnLst>
                                    <p:set>
                                      <p:cBhvr>
                                        <p:cTn id="49" dur="1" fill="hold">
                                          <p:stCondLst>
                                            <p:cond delay="0"/>
                                          </p:stCondLst>
                                        </p:cTn>
                                        <p:tgtEl>
                                          <p:spTgt spid="41"/>
                                        </p:tgtEl>
                                        <p:attrNameLst>
                                          <p:attrName>style.visibility</p:attrName>
                                        </p:attrNameLst>
                                      </p:cBhvr>
                                      <p:to>
                                        <p:strVal val="hidden"/>
                                      </p:to>
                                    </p:set>
                                  </p:childTnLst>
                                </p:cTn>
                              </p:par>
                              <p:par>
                                <p:cTn id="50" presetID="1" presetClass="exit" presetSubtype="0" fill="hold" nodeType="withEffect">
                                  <p:stCondLst>
                                    <p:cond delay="0"/>
                                  </p:stCondLst>
                                  <p:childTnLst>
                                    <p:set>
                                      <p:cBhvr>
                                        <p:cTn id="51" dur="1" fill="hold">
                                          <p:stCondLst>
                                            <p:cond delay="0"/>
                                          </p:stCondLst>
                                        </p:cTn>
                                        <p:tgtEl>
                                          <p:spTgt spid="43"/>
                                        </p:tgtEl>
                                        <p:attrNameLst>
                                          <p:attrName>style.visibility</p:attrName>
                                        </p:attrNameLst>
                                      </p:cBhvr>
                                      <p:to>
                                        <p:strVal val="hidden"/>
                                      </p:to>
                                    </p:set>
                                  </p:childTnLst>
                                </p:cTn>
                              </p:par>
                              <p:par>
                                <p:cTn id="52" presetID="1" presetClass="entr" presetSubtype="0" fill="hold" nodeType="withEffect">
                                  <p:stCondLst>
                                    <p:cond delay="0"/>
                                  </p:stCondLst>
                                  <p:childTnLst>
                                    <p:set>
                                      <p:cBhvr>
                                        <p:cTn id="53" dur="1" fill="hold">
                                          <p:stCondLst>
                                            <p:cond delay="0"/>
                                          </p:stCondLst>
                                        </p:cTn>
                                        <p:tgtEl>
                                          <p:spTgt spid="42"/>
                                        </p:tgtEl>
                                        <p:attrNameLst>
                                          <p:attrName>style.visibility</p:attrName>
                                        </p:attrNameLst>
                                      </p:cBhvr>
                                      <p:to>
                                        <p:strVal val="visible"/>
                                      </p:to>
                                    </p:set>
                                  </p:childTnLst>
                                </p:cTn>
                              </p:par>
                              <p:par>
                                <p:cTn id="54" presetID="42" presetClass="path" presetSubtype="0" accel="50000" decel="50000" fill="hold" nodeType="withEffect">
                                  <p:stCondLst>
                                    <p:cond delay="1000"/>
                                  </p:stCondLst>
                                  <p:childTnLst>
                                    <p:animMotion origin="layout" path="M -3.88889E-6 -1.97531E-6 L -3.88889E-6 0.5 " pathEditMode="relative" rAng="0" ptsTypes="AA">
                                      <p:cBhvr>
                                        <p:cTn id="55" dur="750" fill="hold"/>
                                        <p:tgtEl>
                                          <p:spTgt spid="103"/>
                                        </p:tgtEl>
                                        <p:attrNameLst>
                                          <p:attrName>ppt_x</p:attrName>
                                          <p:attrName>ppt_y</p:attrName>
                                        </p:attrNameLst>
                                      </p:cBhvr>
                                      <p:rCtr x="0" y="25000"/>
                                    </p:animMotion>
                                  </p:childTnLst>
                                </p:cTn>
                              </p:par>
                              <p:par>
                                <p:cTn id="56" presetID="6" presetClass="emph" presetSubtype="0" fill="hold" nodeType="withEffect">
                                  <p:stCondLst>
                                    <p:cond delay="1000"/>
                                  </p:stCondLst>
                                  <p:childTnLst>
                                    <p:animScale>
                                      <p:cBhvr>
                                        <p:cTn id="57" dur="750" fill="hold"/>
                                        <p:tgtEl>
                                          <p:spTgt spid="103"/>
                                        </p:tgtEl>
                                      </p:cBhvr>
                                      <p:by x="50000" y="50000"/>
                                    </p:animScale>
                                  </p:childTnLst>
                                </p:cTn>
                              </p:par>
                              <p:par>
                                <p:cTn id="58" presetID="1" presetClass="mediacall" presetSubtype="0" fill="hold" nodeType="withEffect">
                                  <p:stCondLst>
                                    <p:cond delay="1750"/>
                                  </p:stCondLst>
                                  <p:childTnLst>
                                    <p:cmd type="call" cmd="playFrom(0.0)">
                                      <p:cBhvr>
                                        <p:cTn id="59" dur="1200" fill="hold"/>
                                        <p:tgtEl>
                                          <p:spTgt spid="15"/>
                                        </p:tgtEl>
                                      </p:cBhvr>
                                    </p:cmd>
                                  </p:childTnLst>
                                </p:cTn>
                              </p:par>
                              <p:par>
                                <p:cTn id="60" presetID="42" presetClass="path" presetSubtype="0" accel="50000" decel="50000" fill="hold" nodeType="withEffect">
                                  <p:stCondLst>
                                    <p:cond delay="1750"/>
                                  </p:stCondLst>
                                  <p:childTnLst>
                                    <p:animMotion origin="layout" path="M 1.94444E-6 0.5 L 0.08431 0.75772 " pathEditMode="relative" rAng="0" ptsTypes="AA">
                                      <p:cBhvr>
                                        <p:cTn id="61" dur="600" fill="hold"/>
                                        <p:tgtEl>
                                          <p:spTgt spid="103"/>
                                        </p:tgtEl>
                                        <p:attrNameLst>
                                          <p:attrName>ppt_x</p:attrName>
                                          <p:attrName>ppt_y</p:attrName>
                                        </p:attrNameLst>
                                      </p:cBhvr>
                                      <p:rCtr x="4210" y="12886"/>
                                    </p:animMotion>
                                  </p:childTnLst>
                                </p:cTn>
                              </p:par>
                              <p:par>
                                <p:cTn id="62" presetID="8" presetClass="emph" presetSubtype="0" fill="hold" nodeType="withEffect">
                                  <p:stCondLst>
                                    <p:cond delay="1750"/>
                                  </p:stCondLst>
                                  <p:childTnLst>
                                    <p:animRot by="21600000">
                                      <p:cBhvr>
                                        <p:cTn id="63" dur="600" fill="hold"/>
                                        <p:tgtEl>
                                          <p:spTgt spid="103"/>
                                        </p:tgtEl>
                                        <p:attrNameLst>
                                          <p:attrName>r</p:attrName>
                                        </p:attrNameLst>
                                      </p:cBhvr>
                                    </p:animRot>
                                  </p:childTnLst>
                                </p:cTn>
                              </p:par>
                            </p:childTnLst>
                          </p:cTn>
                        </p:par>
                      </p:childTnLst>
                    </p:cTn>
                  </p:par>
                </p:childTnLst>
              </p:cTn>
              <p:nextCondLst>
                <p:cond evt="onClick" delay="0">
                  <p:tgtEl>
                    <p:spTgt spid="69"/>
                  </p:tgtEl>
                </p:cond>
              </p:nextCondLst>
            </p:seq>
            <p:seq concurrent="1" nextAc="seek">
              <p:cTn id="64" restart="whenNotActive" fill="hold" evtFilter="cancelBubble" nodeType="interactiveSeq">
                <p:stCondLst>
                  <p:cond evt="onClick" delay="0">
                    <p:tgtEl>
                      <p:spTgt spid="70"/>
                    </p:tgtEl>
                  </p:cond>
                </p:stCondLst>
                <p:endSync evt="end" delay="0">
                  <p:rtn val="all"/>
                </p:endSync>
                <p:childTnLst>
                  <p:par>
                    <p:cTn id="65" fill="hold">
                      <p:stCondLst>
                        <p:cond delay="0"/>
                      </p:stCondLst>
                      <p:childTnLst>
                        <p:par>
                          <p:cTn id="66" fill="hold">
                            <p:stCondLst>
                              <p:cond delay="0"/>
                            </p:stCondLst>
                            <p:childTnLst>
                              <p:par>
                                <p:cTn id="67" presetID="10" presetClass="exit" presetSubtype="0" fill="hold" grpId="0" nodeType="clickEffect">
                                  <p:stCondLst>
                                    <p:cond delay="0"/>
                                  </p:stCondLst>
                                  <p:childTnLst>
                                    <p:animEffect transition="out" filter="fade">
                                      <p:cBhvr>
                                        <p:cTn id="68" dur="500"/>
                                        <p:tgtEl>
                                          <p:spTgt spid="70"/>
                                        </p:tgtEl>
                                      </p:cBhvr>
                                    </p:animEffect>
                                    <p:set>
                                      <p:cBhvr>
                                        <p:cTn id="69" dur="1" fill="hold">
                                          <p:stCondLst>
                                            <p:cond delay="499"/>
                                          </p:stCondLst>
                                        </p:cTn>
                                        <p:tgtEl>
                                          <p:spTgt spid="70"/>
                                        </p:tgtEl>
                                        <p:attrNameLst>
                                          <p:attrName>style.visibility</p:attrName>
                                        </p:attrNameLst>
                                      </p:cBhvr>
                                      <p:to>
                                        <p:strVal val="hidden"/>
                                      </p:to>
                                    </p:set>
                                  </p:childTnLst>
                                </p:cTn>
                              </p:par>
                              <p:par>
                                <p:cTn id="70" presetID="10" presetClass="exit" presetSubtype="0" fill="hold" nodeType="withEffect">
                                  <p:stCondLst>
                                    <p:cond delay="0"/>
                                  </p:stCondLst>
                                  <p:childTnLst>
                                    <p:animEffect transition="out" filter="fade">
                                      <p:cBhvr>
                                        <p:cTn id="71" dur="500"/>
                                        <p:tgtEl>
                                          <p:spTgt spid="91"/>
                                        </p:tgtEl>
                                      </p:cBhvr>
                                    </p:animEffect>
                                    <p:set>
                                      <p:cBhvr>
                                        <p:cTn id="72" dur="1" fill="hold">
                                          <p:stCondLst>
                                            <p:cond delay="499"/>
                                          </p:stCondLst>
                                        </p:cTn>
                                        <p:tgtEl>
                                          <p:spTgt spid="91"/>
                                        </p:tgtEl>
                                        <p:attrNameLst>
                                          <p:attrName>style.visibility</p:attrName>
                                        </p:attrNameLst>
                                      </p:cBhvr>
                                      <p:to>
                                        <p:strVal val="hidden"/>
                                      </p:to>
                                    </p:set>
                                  </p:childTnLst>
                                </p:cTn>
                              </p:par>
                              <p:par>
                                <p:cTn id="73" presetID="10" presetClass="exit" presetSubtype="0" fill="hold" nodeType="withEffect">
                                  <p:stCondLst>
                                    <p:cond delay="0"/>
                                  </p:stCondLst>
                                  <p:childTnLst>
                                    <p:animEffect transition="out" filter="fade">
                                      <p:cBhvr>
                                        <p:cTn id="74" dur="500"/>
                                        <p:tgtEl>
                                          <p:spTgt spid="90"/>
                                        </p:tgtEl>
                                      </p:cBhvr>
                                    </p:animEffect>
                                    <p:set>
                                      <p:cBhvr>
                                        <p:cTn id="75" dur="1" fill="hold">
                                          <p:stCondLst>
                                            <p:cond delay="499"/>
                                          </p:stCondLst>
                                        </p:cTn>
                                        <p:tgtEl>
                                          <p:spTgt spid="90"/>
                                        </p:tgtEl>
                                        <p:attrNameLst>
                                          <p:attrName>style.visibility</p:attrName>
                                        </p:attrNameLst>
                                      </p:cBhvr>
                                      <p:to>
                                        <p:strVal val="hidden"/>
                                      </p:to>
                                    </p:set>
                                  </p:childTnLst>
                                </p:cTn>
                              </p:par>
                            </p:childTnLst>
                          </p:cTn>
                        </p:par>
                        <p:par>
                          <p:cTn id="76" fill="hold">
                            <p:stCondLst>
                              <p:cond delay="500"/>
                            </p:stCondLst>
                            <p:childTnLst>
                              <p:par>
                                <p:cTn id="77" presetID="1" presetClass="exit" presetSubtype="0" fill="hold" nodeType="afterEffect">
                                  <p:stCondLst>
                                    <p:cond delay="0"/>
                                  </p:stCondLst>
                                  <p:childTnLst>
                                    <p:set>
                                      <p:cBhvr>
                                        <p:cTn id="78" dur="1" fill="hold">
                                          <p:stCondLst>
                                            <p:cond delay="0"/>
                                          </p:stCondLst>
                                        </p:cTn>
                                        <p:tgtEl>
                                          <p:spTgt spid="41"/>
                                        </p:tgtEl>
                                        <p:attrNameLst>
                                          <p:attrName>style.visibility</p:attrName>
                                        </p:attrNameLst>
                                      </p:cBhvr>
                                      <p:to>
                                        <p:strVal val="hidden"/>
                                      </p:to>
                                    </p:set>
                                  </p:childTnLst>
                                </p:cTn>
                              </p:par>
                              <p:par>
                                <p:cTn id="79" presetID="1" presetClass="exit" presetSubtype="0" fill="hold" nodeType="withEffect">
                                  <p:stCondLst>
                                    <p:cond delay="0"/>
                                  </p:stCondLst>
                                  <p:childTnLst>
                                    <p:set>
                                      <p:cBhvr>
                                        <p:cTn id="80" dur="1" fill="hold">
                                          <p:stCondLst>
                                            <p:cond delay="0"/>
                                          </p:stCondLst>
                                        </p:cTn>
                                        <p:tgtEl>
                                          <p:spTgt spid="43"/>
                                        </p:tgtEl>
                                        <p:attrNameLst>
                                          <p:attrName>style.visibility</p:attrName>
                                        </p:attrNameLst>
                                      </p:cBhvr>
                                      <p:to>
                                        <p:strVal val="hidden"/>
                                      </p:to>
                                    </p:set>
                                  </p:childTnLst>
                                </p:cTn>
                              </p:par>
                              <p:par>
                                <p:cTn id="81" presetID="1" presetClass="entr" presetSubtype="0" fill="hold" nodeType="withEffect">
                                  <p:stCondLst>
                                    <p:cond delay="0"/>
                                  </p:stCondLst>
                                  <p:childTnLst>
                                    <p:set>
                                      <p:cBhvr>
                                        <p:cTn id="82" dur="1" fill="hold">
                                          <p:stCondLst>
                                            <p:cond delay="0"/>
                                          </p:stCondLst>
                                        </p:cTn>
                                        <p:tgtEl>
                                          <p:spTgt spid="42"/>
                                        </p:tgtEl>
                                        <p:attrNameLst>
                                          <p:attrName>style.visibility</p:attrName>
                                        </p:attrNameLst>
                                      </p:cBhvr>
                                      <p:to>
                                        <p:strVal val="visible"/>
                                      </p:to>
                                    </p:set>
                                  </p:childTnLst>
                                </p:cTn>
                              </p:par>
                              <p:par>
                                <p:cTn id="83" presetID="1" presetClass="mediacall" presetSubtype="0" fill="hold" nodeType="withEffect">
                                  <p:stCondLst>
                                    <p:cond delay="0"/>
                                  </p:stCondLst>
                                  <p:childTnLst>
                                    <p:cmd type="call" cmd="playFrom(0.0)">
                                      <p:cBhvr>
                                        <p:cTn id="84" dur="1776" fill="hold"/>
                                        <p:tgtEl>
                                          <p:spTgt spid="64"/>
                                        </p:tgtEl>
                                      </p:cBhvr>
                                    </p:cmd>
                                  </p:childTnLst>
                                </p:cTn>
                              </p:par>
                              <p:par>
                                <p:cTn id="85" presetID="42" presetClass="path" presetSubtype="0" accel="50000" decel="50000" fill="hold" nodeType="withEffect">
                                  <p:stCondLst>
                                    <p:cond delay="1000"/>
                                  </p:stCondLst>
                                  <p:childTnLst>
                                    <p:animMotion origin="layout" path="M -3.88889E-6 -1.97531E-6 L -3.88889E-6 0.5 " pathEditMode="relative" rAng="0" ptsTypes="AA">
                                      <p:cBhvr>
                                        <p:cTn id="86" dur="750" fill="hold"/>
                                        <p:tgtEl>
                                          <p:spTgt spid="48"/>
                                        </p:tgtEl>
                                        <p:attrNameLst>
                                          <p:attrName>ppt_x</p:attrName>
                                          <p:attrName>ppt_y</p:attrName>
                                        </p:attrNameLst>
                                      </p:cBhvr>
                                      <p:rCtr x="0" y="25000"/>
                                    </p:animMotion>
                                  </p:childTnLst>
                                </p:cTn>
                              </p:par>
                              <p:par>
                                <p:cTn id="87" presetID="6" presetClass="emph" presetSubtype="0" fill="hold" nodeType="withEffect">
                                  <p:stCondLst>
                                    <p:cond delay="1000"/>
                                  </p:stCondLst>
                                  <p:childTnLst>
                                    <p:animScale>
                                      <p:cBhvr>
                                        <p:cTn id="88" dur="750" fill="hold"/>
                                        <p:tgtEl>
                                          <p:spTgt spid="48"/>
                                        </p:tgtEl>
                                      </p:cBhvr>
                                      <p:by x="50000" y="50000"/>
                                    </p:animScale>
                                  </p:childTnLst>
                                </p:cTn>
                              </p:par>
                              <p:par>
                                <p:cTn id="89" presetID="1" presetClass="mediacall" presetSubtype="0" fill="hold" nodeType="withEffect">
                                  <p:stCondLst>
                                    <p:cond delay="1750"/>
                                  </p:stCondLst>
                                  <p:childTnLst>
                                    <p:cmd type="call" cmd="playFrom(0.0)">
                                      <p:cBhvr>
                                        <p:cTn id="90" dur="1200" fill="hold"/>
                                        <p:tgtEl>
                                          <p:spTgt spid="15"/>
                                        </p:tgtEl>
                                      </p:cBhvr>
                                    </p:cmd>
                                  </p:childTnLst>
                                </p:cTn>
                              </p:par>
                              <p:par>
                                <p:cTn id="91" presetID="42" presetClass="path" presetSubtype="0" accel="50000" decel="50000" fill="hold" nodeType="withEffect">
                                  <p:stCondLst>
                                    <p:cond delay="1750"/>
                                  </p:stCondLst>
                                  <p:childTnLst>
                                    <p:animMotion origin="layout" path="M -3.88889E-6 0.5 L -0.2041 0.75675 " pathEditMode="relative" rAng="0" ptsTypes="AA">
                                      <p:cBhvr>
                                        <p:cTn id="92" dur="1000" fill="hold"/>
                                        <p:tgtEl>
                                          <p:spTgt spid="48"/>
                                        </p:tgtEl>
                                        <p:attrNameLst>
                                          <p:attrName>ppt_x</p:attrName>
                                          <p:attrName>ppt_y</p:attrName>
                                        </p:attrNameLst>
                                      </p:cBhvr>
                                      <p:rCtr x="-10211" y="12828"/>
                                    </p:animMotion>
                                  </p:childTnLst>
                                </p:cTn>
                              </p:par>
                              <p:par>
                                <p:cTn id="93" presetID="8" presetClass="emph" presetSubtype="0" repeatCount="2000" fill="hold" nodeType="withEffect">
                                  <p:stCondLst>
                                    <p:cond delay="1750"/>
                                  </p:stCondLst>
                                  <p:childTnLst>
                                    <p:animRot by="-21600000">
                                      <p:cBhvr>
                                        <p:cTn id="94" dur="500" fill="hold"/>
                                        <p:tgtEl>
                                          <p:spTgt spid="48"/>
                                        </p:tgtEl>
                                        <p:attrNameLst>
                                          <p:attrName>r</p:attrName>
                                        </p:attrNameLst>
                                      </p:cBhvr>
                                    </p:animRot>
                                  </p:childTnLst>
                                </p:cTn>
                              </p:par>
                            </p:childTnLst>
                          </p:cTn>
                        </p:par>
                      </p:childTnLst>
                    </p:cTn>
                  </p:par>
                </p:childTnLst>
              </p:cTn>
              <p:nextCondLst>
                <p:cond evt="onClick" delay="0">
                  <p:tgtEl>
                    <p:spTgt spid="70"/>
                  </p:tgtEl>
                </p:cond>
              </p:nextCondLst>
            </p:seq>
            <p:seq concurrent="1" nextAc="seek">
              <p:cTn id="95" restart="whenNotActive" fill="hold" evtFilter="cancelBubble" nodeType="interactiveSeq">
                <p:stCondLst>
                  <p:cond evt="onClick" delay="0">
                    <p:tgtEl>
                      <p:spTgt spid="71"/>
                    </p:tgtEl>
                  </p:cond>
                </p:stCondLst>
                <p:endSync evt="end" delay="0">
                  <p:rtn val="all"/>
                </p:endSync>
                <p:childTnLst>
                  <p:par>
                    <p:cTn id="96" fill="hold">
                      <p:stCondLst>
                        <p:cond delay="0"/>
                      </p:stCondLst>
                      <p:childTnLst>
                        <p:par>
                          <p:cTn id="97" fill="hold">
                            <p:stCondLst>
                              <p:cond delay="0"/>
                            </p:stCondLst>
                            <p:childTnLst>
                              <p:par>
                                <p:cTn id="98" presetID="10" presetClass="exit" presetSubtype="0" fill="hold" grpId="0" nodeType="clickEffect">
                                  <p:stCondLst>
                                    <p:cond delay="0"/>
                                  </p:stCondLst>
                                  <p:childTnLst>
                                    <p:animEffect transition="out" filter="fade">
                                      <p:cBhvr>
                                        <p:cTn id="99" dur="500"/>
                                        <p:tgtEl>
                                          <p:spTgt spid="71"/>
                                        </p:tgtEl>
                                      </p:cBhvr>
                                    </p:animEffect>
                                    <p:set>
                                      <p:cBhvr>
                                        <p:cTn id="100" dur="1" fill="hold">
                                          <p:stCondLst>
                                            <p:cond delay="499"/>
                                          </p:stCondLst>
                                        </p:cTn>
                                        <p:tgtEl>
                                          <p:spTgt spid="71"/>
                                        </p:tgtEl>
                                        <p:attrNameLst>
                                          <p:attrName>style.visibility</p:attrName>
                                        </p:attrNameLst>
                                      </p:cBhvr>
                                      <p:to>
                                        <p:strVal val="hidden"/>
                                      </p:to>
                                    </p:set>
                                  </p:childTnLst>
                                </p:cTn>
                              </p:par>
                              <p:par>
                                <p:cTn id="101" presetID="10" presetClass="exit" presetSubtype="0" fill="hold" nodeType="withEffect">
                                  <p:stCondLst>
                                    <p:cond delay="0"/>
                                  </p:stCondLst>
                                  <p:childTnLst>
                                    <p:animEffect transition="out" filter="fade">
                                      <p:cBhvr>
                                        <p:cTn id="102" dur="500"/>
                                        <p:tgtEl>
                                          <p:spTgt spid="93"/>
                                        </p:tgtEl>
                                      </p:cBhvr>
                                    </p:animEffect>
                                    <p:set>
                                      <p:cBhvr>
                                        <p:cTn id="103" dur="1" fill="hold">
                                          <p:stCondLst>
                                            <p:cond delay="499"/>
                                          </p:stCondLst>
                                        </p:cTn>
                                        <p:tgtEl>
                                          <p:spTgt spid="93"/>
                                        </p:tgtEl>
                                        <p:attrNameLst>
                                          <p:attrName>style.visibility</p:attrName>
                                        </p:attrNameLst>
                                      </p:cBhvr>
                                      <p:to>
                                        <p:strVal val="hidden"/>
                                      </p:to>
                                    </p:set>
                                  </p:childTnLst>
                                </p:cTn>
                              </p:par>
                              <p:par>
                                <p:cTn id="104" presetID="10" presetClass="exit" presetSubtype="0" fill="hold" nodeType="withEffect">
                                  <p:stCondLst>
                                    <p:cond delay="0"/>
                                  </p:stCondLst>
                                  <p:childTnLst>
                                    <p:animEffect transition="out" filter="fade">
                                      <p:cBhvr>
                                        <p:cTn id="105" dur="500"/>
                                        <p:tgtEl>
                                          <p:spTgt spid="92"/>
                                        </p:tgtEl>
                                      </p:cBhvr>
                                    </p:animEffect>
                                    <p:set>
                                      <p:cBhvr>
                                        <p:cTn id="106" dur="1" fill="hold">
                                          <p:stCondLst>
                                            <p:cond delay="499"/>
                                          </p:stCondLst>
                                        </p:cTn>
                                        <p:tgtEl>
                                          <p:spTgt spid="92"/>
                                        </p:tgtEl>
                                        <p:attrNameLst>
                                          <p:attrName>style.visibility</p:attrName>
                                        </p:attrNameLst>
                                      </p:cBhvr>
                                      <p:to>
                                        <p:strVal val="hidden"/>
                                      </p:to>
                                    </p:set>
                                  </p:childTnLst>
                                </p:cTn>
                              </p:par>
                              <p:par>
                                <p:cTn id="107" presetID="1" presetClass="mediacall" presetSubtype="0" fill="hold" nodeType="withEffect">
                                  <p:stCondLst>
                                    <p:cond delay="500"/>
                                  </p:stCondLst>
                                  <p:childTnLst>
                                    <p:cmd type="call" cmd="playFrom(0.0)">
                                      <p:cBhvr>
                                        <p:cTn id="108" dur="653" fill="hold"/>
                                        <p:tgtEl>
                                          <p:spTgt spid="39"/>
                                        </p:tgtEl>
                                      </p:cBhvr>
                                    </p:cmd>
                                  </p:childTnLst>
                                </p:cTn>
                              </p:par>
                            </p:childTnLst>
                          </p:cTn>
                        </p:par>
                        <p:par>
                          <p:cTn id="109" fill="hold">
                            <p:stCondLst>
                              <p:cond delay="1153"/>
                            </p:stCondLst>
                            <p:childTnLst>
                              <p:par>
                                <p:cTn id="110" presetID="1" presetClass="entr" presetSubtype="0" fill="hold" nodeType="afterEffect">
                                  <p:stCondLst>
                                    <p:cond delay="500"/>
                                  </p:stCondLst>
                                  <p:childTnLst>
                                    <p:set>
                                      <p:cBhvr>
                                        <p:cTn id="111" dur="1" fill="hold">
                                          <p:stCondLst>
                                            <p:cond delay="0"/>
                                          </p:stCondLst>
                                        </p:cTn>
                                        <p:tgtEl>
                                          <p:spTgt spid="100"/>
                                        </p:tgtEl>
                                        <p:attrNameLst>
                                          <p:attrName>style.visibility</p:attrName>
                                        </p:attrNameLst>
                                      </p:cBhvr>
                                      <p:to>
                                        <p:strVal val="visible"/>
                                      </p:to>
                                    </p:set>
                                  </p:childTnLst>
                                </p:cTn>
                              </p:par>
                              <p:par>
                                <p:cTn id="112" presetID="42" presetClass="path" presetSubtype="0" accel="50000" decel="50000" fill="hold" nodeType="withEffect">
                                  <p:stCondLst>
                                    <p:cond delay="500"/>
                                  </p:stCondLst>
                                  <p:childTnLst>
                                    <p:animMotion origin="layout" path="M -0.05426 0.02315 L 4.86111E-6 -2.96296E-6 " pathEditMode="relative" rAng="0" ptsTypes="AA">
                                      <p:cBhvr>
                                        <p:cTn id="113" dur="1500" fill="hold"/>
                                        <p:tgtEl>
                                          <p:spTgt spid="100"/>
                                        </p:tgtEl>
                                        <p:attrNameLst>
                                          <p:attrName>ppt_x</p:attrName>
                                          <p:attrName>ppt_y</p:attrName>
                                        </p:attrNameLst>
                                      </p:cBhvr>
                                      <p:rCtr x="2713" y="-1157"/>
                                    </p:animMotion>
                                  </p:childTnLst>
                                </p:cTn>
                              </p:par>
                              <p:par>
                                <p:cTn id="114" presetID="1" presetClass="mediacall" presetSubtype="0" fill="hold" nodeType="withEffect">
                                  <p:stCondLst>
                                    <p:cond delay="1000"/>
                                  </p:stCondLst>
                                  <p:childTnLst>
                                    <p:cmd type="call" cmd="playFrom(0.0)">
                                      <p:cBhvr>
                                        <p:cTn id="115" dur="648" fill="hold"/>
                                        <p:tgtEl>
                                          <p:spTgt spid="36"/>
                                        </p:tgtEl>
                                      </p:cBhvr>
                                    </p:cmd>
                                  </p:childTnLst>
                                </p:cTn>
                              </p:par>
                              <p:par>
                                <p:cTn id="116" presetID="8" presetClass="emph" presetSubtype="0" fill="hold" nodeType="withEffect">
                                  <p:stCondLst>
                                    <p:cond delay="1000"/>
                                  </p:stCondLst>
                                  <p:childTnLst>
                                    <p:animRot by="-3600000">
                                      <p:cBhvr>
                                        <p:cTn id="117" dur="750" fill="hold"/>
                                        <p:tgtEl>
                                          <p:spTgt spid="100"/>
                                        </p:tgtEl>
                                        <p:attrNameLst>
                                          <p:attrName>r</p:attrName>
                                        </p:attrNameLst>
                                      </p:cBhvr>
                                    </p:animRot>
                                  </p:childTnLst>
                                </p:cTn>
                              </p:par>
                              <p:par>
                                <p:cTn id="118" presetID="2" presetClass="entr" presetSubtype="1" fill="hold" nodeType="withEffect">
                                  <p:stCondLst>
                                    <p:cond delay="500"/>
                                  </p:stCondLst>
                                  <p:childTnLst>
                                    <p:set>
                                      <p:cBhvr>
                                        <p:cTn id="119" dur="1" fill="hold">
                                          <p:stCondLst>
                                            <p:cond delay="0"/>
                                          </p:stCondLst>
                                        </p:cTn>
                                        <p:tgtEl>
                                          <p:spTgt spid="20"/>
                                        </p:tgtEl>
                                        <p:attrNameLst>
                                          <p:attrName>style.visibility</p:attrName>
                                        </p:attrNameLst>
                                      </p:cBhvr>
                                      <p:to>
                                        <p:strVal val="visible"/>
                                      </p:to>
                                    </p:set>
                                    <p:anim calcmode="lin" valueType="num">
                                      <p:cBhvr additive="base">
                                        <p:cTn id="120" dur="500" fill="hold"/>
                                        <p:tgtEl>
                                          <p:spTgt spid="20"/>
                                        </p:tgtEl>
                                        <p:attrNameLst>
                                          <p:attrName>ppt_x</p:attrName>
                                        </p:attrNameLst>
                                      </p:cBhvr>
                                      <p:tavLst>
                                        <p:tav tm="0">
                                          <p:val>
                                            <p:strVal val="#ppt_x"/>
                                          </p:val>
                                        </p:tav>
                                        <p:tav tm="100000">
                                          <p:val>
                                            <p:strVal val="#ppt_x"/>
                                          </p:val>
                                        </p:tav>
                                      </p:tavLst>
                                    </p:anim>
                                    <p:anim calcmode="lin" valueType="num">
                                      <p:cBhvr additive="base">
                                        <p:cTn id="121" dur="500" fill="hold"/>
                                        <p:tgtEl>
                                          <p:spTgt spid="20"/>
                                        </p:tgtEl>
                                        <p:attrNameLst>
                                          <p:attrName>ppt_y</p:attrName>
                                        </p:attrNameLst>
                                      </p:cBhvr>
                                      <p:tavLst>
                                        <p:tav tm="0">
                                          <p:val>
                                            <p:strVal val="0-#ppt_h/2"/>
                                          </p:val>
                                        </p:tav>
                                        <p:tav tm="100000">
                                          <p:val>
                                            <p:strVal val="#ppt_y"/>
                                          </p:val>
                                        </p:tav>
                                      </p:tavLst>
                                    </p:anim>
                                  </p:childTnLst>
                                </p:cTn>
                              </p:par>
                            </p:childTnLst>
                          </p:cTn>
                        </p:par>
                        <p:par>
                          <p:cTn id="122" fill="hold">
                            <p:stCondLst>
                              <p:cond delay="3153"/>
                            </p:stCondLst>
                            <p:childTnLst>
                              <p:par>
                                <p:cTn id="123" presetID="1" presetClass="exit" presetSubtype="0" fill="hold" nodeType="afterEffect">
                                  <p:stCondLst>
                                    <p:cond delay="0"/>
                                  </p:stCondLst>
                                  <p:childTnLst>
                                    <p:set>
                                      <p:cBhvr>
                                        <p:cTn id="124" dur="1" fill="hold">
                                          <p:stCondLst>
                                            <p:cond delay="0"/>
                                          </p:stCondLst>
                                        </p:cTn>
                                        <p:tgtEl>
                                          <p:spTgt spid="41"/>
                                        </p:tgtEl>
                                        <p:attrNameLst>
                                          <p:attrName>style.visibility</p:attrName>
                                        </p:attrNameLst>
                                      </p:cBhvr>
                                      <p:to>
                                        <p:strVal val="hidden"/>
                                      </p:to>
                                    </p:set>
                                  </p:childTnLst>
                                </p:cTn>
                              </p:par>
                              <p:par>
                                <p:cTn id="125" presetID="42" presetClass="path" presetSubtype="0" repeatCount="indefinite" accel="50000" decel="50000" autoRev="1" fill="hold" nodeType="withEffect">
                                  <p:stCondLst>
                                    <p:cond delay="1500"/>
                                  </p:stCondLst>
                                  <p:childTnLst>
                                    <p:animMotion origin="layout" path="M 3.68056E-6 -4.32099E-7 L 0.00021 0.01678 " pathEditMode="relative" rAng="0" ptsTypes="AA">
                                      <p:cBhvr>
                                        <p:cTn id="126" dur="1500" fill="hold"/>
                                        <p:tgtEl>
                                          <p:spTgt spid="100"/>
                                        </p:tgtEl>
                                        <p:attrNameLst>
                                          <p:attrName>ppt_x</p:attrName>
                                          <p:attrName>ppt_y</p:attrName>
                                        </p:attrNameLst>
                                      </p:cBhvr>
                                      <p:rCtr x="11" y="829"/>
                                    </p:animMotion>
                                  </p:childTnLst>
                                </p:cTn>
                              </p:par>
                              <p:par>
                                <p:cTn id="127" presetID="1" presetClass="exit" presetSubtype="0" fill="hold" nodeType="withEffect">
                                  <p:stCondLst>
                                    <p:cond delay="0"/>
                                  </p:stCondLst>
                                  <p:childTnLst>
                                    <p:set>
                                      <p:cBhvr>
                                        <p:cTn id="128" dur="1" fill="hold">
                                          <p:stCondLst>
                                            <p:cond delay="0"/>
                                          </p:stCondLst>
                                        </p:cTn>
                                        <p:tgtEl>
                                          <p:spTgt spid="42"/>
                                        </p:tgtEl>
                                        <p:attrNameLst>
                                          <p:attrName>style.visibility</p:attrName>
                                        </p:attrNameLst>
                                      </p:cBhvr>
                                      <p:to>
                                        <p:strVal val="hidden"/>
                                      </p:to>
                                    </p:set>
                                  </p:childTnLst>
                                </p:cTn>
                              </p:par>
                              <p:par>
                                <p:cTn id="129" presetID="1" presetClass="entr" presetSubtype="0" fill="hold" nodeType="withEffect">
                                  <p:stCondLst>
                                    <p:cond delay="0"/>
                                  </p:stCondLst>
                                  <p:childTnLst>
                                    <p:set>
                                      <p:cBhvr>
                                        <p:cTn id="130" dur="1" fill="hold">
                                          <p:stCondLst>
                                            <p:cond delay="0"/>
                                          </p:stCondLst>
                                        </p:cTn>
                                        <p:tgtEl>
                                          <p:spTgt spid="43"/>
                                        </p:tgtEl>
                                        <p:attrNameLst>
                                          <p:attrName>style.visibility</p:attrName>
                                        </p:attrNameLst>
                                      </p:cBhvr>
                                      <p:to>
                                        <p:strVal val="visible"/>
                                      </p:to>
                                    </p:set>
                                  </p:childTnLst>
                                </p:cTn>
                              </p:par>
                              <p:par>
                                <p:cTn id="131" presetID="1" presetClass="mediacall" presetSubtype="0" fill="hold" nodeType="withEffect">
                                  <p:stCondLst>
                                    <p:cond delay="0"/>
                                  </p:stCondLst>
                                  <p:childTnLst>
                                    <p:cmd type="call" cmd="playFrom(0.0)">
                                      <p:cBhvr>
                                        <p:cTn id="132" dur="1311" fill="hold"/>
                                        <p:tgtEl>
                                          <p:spTgt spid="35"/>
                                        </p:tgtEl>
                                      </p:cBhvr>
                                    </p:cmd>
                                  </p:childTnLst>
                                </p:cTn>
                              </p:par>
                              <p:par>
                                <p:cTn id="133" presetID="10" presetClass="exit" presetSubtype="0" fill="hold" nodeType="withEffect">
                                  <p:stCondLst>
                                    <p:cond delay="250"/>
                                  </p:stCondLst>
                                  <p:childTnLst>
                                    <p:animEffect transition="out" filter="fade">
                                      <p:cBhvr>
                                        <p:cTn id="134" dur="500"/>
                                        <p:tgtEl>
                                          <p:spTgt spid="48"/>
                                        </p:tgtEl>
                                      </p:cBhvr>
                                    </p:animEffect>
                                    <p:set>
                                      <p:cBhvr>
                                        <p:cTn id="135" dur="1" fill="hold">
                                          <p:stCondLst>
                                            <p:cond delay="499"/>
                                          </p:stCondLst>
                                        </p:cTn>
                                        <p:tgtEl>
                                          <p:spTgt spid="48"/>
                                        </p:tgtEl>
                                        <p:attrNameLst>
                                          <p:attrName>style.visibility</p:attrName>
                                        </p:attrNameLst>
                                      </p:cBhvr>
                                      <p:to>
                                        <p:strVal val="hidden"/>
                                      </p:to>
                                    </p:set>
                                  </p:childTnLst>
                                </p:cTn>
                              </p:par>
                              <p:par>
                                <p:cTn id="136" presetID="10" presetClass="exit" presetSubtype="0" fill="hold" nodeType="withEffect">
                                  <p:stCondLst>
                                    <p:cond delay="250"/>
                                  </p:stCondLst>
                                  <p:childTnLst>
                                    <p:animEffect transition="out" filter="fade">
                                      <p:cBhvr>
                                        <p:cTn id="137" dur="500"/>
                                        <p:tgtEl>
                                          <p:spTgt spid="49"/>
                                        </p:tgtEl>
                                      </p:cBhvr>
                                    </p:animEffect>
                                    <p:set>
                                      <p:cBhvr>
                                        <p:cTn id="138" dur="1" fill="hold">
                                          <p:stCondLst>
                                            <p:cond delay="499"/>
                                          </p:stCondLst>
                                        </p:cTn>
                                        <p:tgtEl>
                                          <p:spTgt spid="49"/>
                                        </p:tgtEl>
                                        <p:attrNameLst>
                                          <p:attrName>style.visibility</p:attrName>
                                        </p:attrNameLst>
                                      </p:cBhvr>
                                      <p:to>
                                        <p:strVal val="hidden"/>
                                      </p:to>
                                    </p:set>
                                  </p:childTnLst>
                                </p:cTn>
                              </p:par>
                              <p:par>
                                <p:cTn id="139" presetID="10" presetClass="exit" presetSubtype="0" fill="hold" nodeType="withEffect">
                                  <p:stCondLst>
                                    <p:cond delay="250"/>
                                  </p:stCondLst>
                                  <p:childTnLst>
                                    <p:animEffect transition="out" filter="fade">
                                      <p:cBhvr>
                                        <p:cTn id="140" dur="500"/>
                                        <p:tgtEl>
                                          <p:spTgt spid="51"/>
                                        </p:tgtEl>
                                      </p:cBhvr>
                                    </p:animEffect>
                                    <p:set>
                                      <p:cBhvr>
                                        <p:cTn id="141" dur="1" fill="hold">
                                          <p:stCondLst>
                                            <p:cond delay="499"/>
                                          </p:stCondLst>
                                        </p:cTn>
                                        <p:tgtEl>
                                          <p:spTgt spid="51"/>
                                        </p:tgtEl>
                                        <p:attrNameLst>
                                          <p:attrName>style.visibility</p:attrName>
                                        </p:attrNameLst>
                                      </p:cBhvr>
                                      <p:to>
                                        <p:strVal val="hidden"/>
                                      </p:to>
                                    </p:set>
                                  </p:childTnLst>
                                </p:cTn>
                              </p:par>
                            </p:childTnLst>
                          </p:cTn>
                        </p:par>
                      </p:childTnLst>
                    </p:cTn>
                  </p:par>
                </p:childTnLst>
              </p:cTn>
              <p:nextCondLst>
                <p:cond evt="onClick" delay="0">
                  <p:tgtEl>
                    <p:spTgt spid="71"/>
                  </p:tgtEl>
                </p:cond>
              </p:nextCondLst>
            </p:seq>
            <p:seq concurrent="1" nextAc="seek">
              <p:cTn id="142" restart="whenNotActive" fill="hold" evtFilter="cancelBubble" nodeType="interactiveSeq">
                <p:stCondLst>
                  <p:cond evt="onClick" delay="0">
                    <p:tgtEl>
                      <p:spTgt spid="72"/>
                    </p:tgtEl>
                  </p:cond>
                </p:stCondLst>
                <p:endSync evt="end" delay="0">
                  <p:rtn val="all"/>
                </p:endSync>
                <p:childTnLst>
                  <p:par>
                    <p:cTn id="143" fill="hold">
                      <p:stCondLst>
                        <p:cond delay="0"/>
                      </p:stCondLst>
                      <p:childTnLst>
                        <p:par>
                          <p:cTn id="144" fill="hold">
                            <p:stCondLst>
                              <p:cond delay="0"/>
                            </p:stCondLst>
                            <p:childTnLst>
                              <p:par>
                                <p:cTn id="145" presetID="10" presetClass="exit" presetSubtype="0" fill="hold" grpId="0" nodeType="clickEffect">
                                  <p:stCondLst>
                                    <p:cond delay="0"/>
                                  </p:stCondLst>
                                  <p:childTnLst>
                                    <p:animEffect transition="out" filter="fade">
                                      <p:cBhvr>
                                        <p:cTn id="146" dur="500"/>
                                        <p:tgtEl>
                                          <p:spTgt spid="72"/>
                                        </p:tgtEl>
                                      </p:cBhvr>
                                    </p:animEffect>
                                    <p:set>
                                      <p:cBhvr>
                                        <p:cTn id="147" dur="1" fill="hold">
                                          <p:stCondLst>
                                            <p:cond delay="499"/>
                                          </p:stCondLst>
                                        </p:cTn>
                                        <p:tgtEl>
                                          <p:spTgt spid="72"/>
                                        </p:tgtEl>
                                        <p:attrNameLst>
                                          <p:attrName>style.visibility</p:attrName>
                                        </p:attrNameLst>
                                      </p:cBhvr>
                                      <p:to>
                                        <p:strVal val="hidden"/>
                                      </p:to>
                                    </p:set>
                                  </p:childTnLst>
                                </p:cTn>
                              </p:par>
                              <p:par>
                                <p:cTn id="148" presetID="10" presetClass="exit" presetSubtype="0" fill="hold" nodeType="withEffect">
                                  <p:stCondLst>
                                    <p:cond delay="0"/>
                                  </p:stCondLst>
                                  <p:childTnLst>
                                    <p:animEffect transition="out" filter="fade">
                                      <p:cBhvr>
                                        <p:cTn id="149" dur="500"/>
                                        <p:tgtEl>
                                          <p:spTgt spid="95"/>
                                        </p:tgtEl>
                                      </p:cBhvr>
                                    </p:animEffect>
                                    <p:set>
                                      <p:cBhvr>
                                        <p:cTn id="150" dur="1" fill="hold">
                                          <p:stCondLst>
                                            <p:cond delay="499"/>
                                          </p:stCondLst>
                                        </p:cTn>
                                        <p:tgtEl>
                                          <p:spTgt spid="95"/>
                                        </p:tgtEl>
                                        <p:attrNameLst>
                                          <p:attrName>style.visibility</p:attrName>
                                        </p:attrNameLst>
                                      </p:cBhvr>
                                      <p:to>
                                        <p:strVal val="hidden"/>
                                      </p:to>
                                    </p:set>
                                  </p:childTnLst>
                                </p:cTn>
                              </p:par>
                              <p:par>
                                <p:cTn id="151" presetID="10" presetClass="exit" presetSubtype="0" fill="hold" nodeType="withEffect">
                                  <p:stCondLst>
                                    <p:cond delay="0"/>
                                  </p:stCondLst>
                                  <p:childTnLst>
                                    <p:animEffect transition="out" filter="fade">
                                      <p:cBhvr>
                                        <p:cTn id="152" dur="500"/>
                                        <p:tgtEl>
                                          <p:spTgt spid="94"/>
                                        </p:tgtEl>
                                      </p:cBhvr>
                                    </p:animEffect>
                                    <p:set>
                                      <p:cBhvr>
                                        <p:cTn id="153" dur="1" fill="hold">
                                          <p:stCondLst>
                                            <p:cond delay="499"/>
                                          </p:stCondLst>
                                        </p:cTn>
                                        <p:tgtEl>
                                          <p:spTgt spid="94"/>
                                        </p:tgtEl>
                                        <p:attrNameLst>
                                          <p:attrName>style.visibility</p:attrName>
                                        </p:attrNameLst>
                                      </p:cBhvr>
                                      <p:to>
                                        <p:strVal val="hidden"/>
                                      </p:to>
                                    </p:set>
                                  </p:childTnLst>
                                </p:cTn>
                              </p:par>
                            </p:childTnLst>
                          </p:cTn>
                        </p:par>
                        <p:par>
                          <p:cTn id="154" fill="hold">
                            <p:stCondLst>
                              <p:cond delay="500"/>
                            </p:stCondLst>
                            <p:childTnLst>
                              <p:par>
                                <p:cTn id="155" presetID="1" presetClass="exit" presetSubtype="0" fill="hold" nodeType="afterEffect">
                                  <p:stCondLst>
                                    <p:cond delay="0"/>
                                  </p:stCondLst>
                                  <p:childTnLst>
                                    <p:set>
                                      <p:cBhvr>
                                        <p:cTn id="156" dur="1" fill="hold">
                                          <p:stCondLst>
                                            <p:cond delay="0"/>
                                          </p:stCondLst>
                                        </p:cTn>
                                        <p:tgtEl>
                                          <p:spTgt spid="41"/>
                                        </p:tgtEl>
                                        <p:attrNameLst>
                                          <p:attrName>style.visibility</p:attrName>
                                        </p:attrNameLst>
                                      </p:cBhvr>
                                      <p:to>
                                        <p:strVal val="hidden"/>
                                      </p:to>
                                    </p:set>
                                  </p:childTnLst>
                                </p:cTn>
                              </p:par>
                              <p:par>
                                <p:cTn id="157" presetID="1" presetClass="exit" presetSubtype="0" fill="hold" nodeType="withEffect">
                                  <p:stCondLst>
                                    <p:cond delay="0"/>
                                  </p:stCondLst>
                                  <p:childTnLst>
                                    <p:set>
                                      <p:cBhvr>
                                        <p:cTn id="158" dur="1" fill="hold">
                                          <p:stCondLst>
                                            <p:cond delay="0"/>
                                          </p:stCondLst>
                                        </p:cTn>
                                        <p:tgtEl>
                                          <p:spTgt spid="43"/>
                                        </p:tgtEl>
                                        <p:attrNameLst>
                                          <p:attrName>style.visibility</p:attrName>
                                        </p:attrNameLst>
                                      </p:cBhvr>
                                      <p:to>
                                        <p:strVal val="hidden"/>
                                      </p:to>
                                    </p:set>
                                  </p:childTnLst>
                                </p:cTn>
                              </p:par>
                              <p:par>
                                <p:cTn id="159" presetID="1" presetClass="entr" presetSubtype="0" fill="hold" nodeType="withEffect">
                                  <p:stCondLst>
                                    <p:cond delay="0"/>
                                  </p:stCondLst>
                                  <p:childTnLst>
                                    <p:set>
                                      <p:cBhvr>
                                        <p:cTn id="160" dur="1" fill="hold">
                                          <p:stCondLst>
                                            <p:cond delay="0"/>
                                          </p:stCondLst>
                                        </p:cTn>
                                        <p:tgtEl>
                                          <p:spTgt spid="42"/>
                                        </p:tgtEl>
                                        <p:attrNameLst>
                                          <p:attrName>style.visibility</p:attrName>
                                        </p:attrNameLst>
                                      </p:cBhvr>
                                      <p:to>
                                        <p:strVal val="visible"/>
                                      </p:to>
                                    </p:set>
                                  </p:childTnLst>
                                </p:cTn>
                              </p:par>
                              <p:par>
                                <p:cTn id="161" presetID="1" presetClass="mediacall" presetSubtype="0" fill="hold" nodeType="withEffect">
                                  <p:stCondLst>
                                    <p:cond delay="0"/>
                                  </p:stCondLst>
                                  <p:childTnLst>
                                    <p:cmd type="call" cmd="playFrom(0.0)">
                                      <p:cBhvr>
                                        <p:cTn id="162" dur="1776" fill="hold"/>
                                        <p:tgtEl>
                                          <p:spTgt spid="64"/>
                                        </p:tgtEl>
                                      </p:cBhvr>
                                    </p:cmd>
                                  </p:childTnLst>
                                </p:cTn>
                              </p:par>
                              <p:par>
                                <p:cTn id="163" presetID="42" presetClass="path" presetSubtype="0" accel="50000" decel="50000" fill="hold" nodeType="withEffect">
                                  <p:stCondLst>
                                    <p:cond delay="1000"/>
                                  </p:stCondLst>
                                  <p:childTnLst>
                                    <p:animMotion origin="layout" path="M -0.00022 -0.00019 L 0.00488 0.29109 " pathEditMode="relative" rAng="0" ptsTypes="AA">
                                      <p:cBhvr>
                                        <p:cTn id="164" dur="500" fill="hold"/>
                                        <p:tgtEl>
                                          <p:spTgt spid="49"/>
                                        </p:tgtEl>
                                        <p:attrNameLst>
                                          <p:attrName>ppt_x</p:attrName>
                                          <p:attrName>ppt_y</p:attrName>
                                        </p:attrNameLst>
                                      </p:cBhvr>
                                      <p:rCtr x="250" y="14564"/>
                                    </p:animMotion>
                                  </p:childTnLst>
                                </p:cTn>
                              </p:par>
                              <p:par>
                                <p:cTn id="165" presetID="6" presetClass="emph" presetSubtype="0" fill="hold" nodeType="withEffect">
                                  <p:stCondLst>
                                    <p:cond delay="1000"/>
                                  </p:stCondLst>
                                  <p:childTnLst>
                                    <p:animScale>
                                      <p:cBhvr>
                                        <p:cTn id="166" dur="300" fill="hold"/>
                                        <p:tgtEl>
                                          <p:spTgt spid="49"/>
                                        </p:tgtEl>
                                      </p:cBhvr>
                                      <p:by x="50000" y="50000"/>
                                    </p:animScale>
                                  </p:childTnLst>
                                </p:cTn>
                              </p:par>
                              <p:par>
                                <p:cTn id="167" presetID="1" presetClass="mediacall" presetSubtype="0" fill="hold" nodeType="withEffect">
                                  <p:stCondLst>
                                    <p:cond delay="1500"/>
                                  </p:stCondLst>
                                  <p:childTnLst>
                                    <p:cmd type="call" cmd="playFrom(0.0)">
                                      <p:cBhvr>
                                        <p:cTn id="168" dur="1200" fill="hold"/>
                                        <p:tgtEl>
                                          <p:spTgt spid="15"/>
                                        </p:tgtEl>
                                      </p:cBhvr>
                                    </p:cmd>
                                  </p:childTnLst>
                                </p:cTn>
                              </p:par>
                              <p:par>
                                <p:cTn id="169" presetID="42" presetClass="path" presetSubtype="0" accel="50000" decel="50000" fill="hold" nodeType="withEffect">
                                  <p:stCondLst>
                                    <p:cond delay="1500"/>
                                  </p:stCondLst>
                                  <p:childTnLst>
                                    <p:animMotion origin="layout" path="M 0.00489 0.29109 L -0.09798 0.28993 " pathEditMode="relative" rAng="0" ptsTypes="AA">
                                      <p:cBhvr>
                                        <p:cTn id="170" dur="500" fill="hold"/>
                                        <p:tgtEl>
                                          <p:spTgt spid="49"/>
                                        </p:tgtEl>
                                        <p:attrNameLst>
                                          <p:attrName>ppt_x</p:attrName>
                                          <p:attrName>ppt_y</p:attrName>
                                        </p:attrNameLst>
                                      </p:cBhvr>
                                      <p:rCtr x="-5143" y="-58"/>
                                    </p:animMotion>
                                  </p:childTnLst>
                                </p:cTn>
                              </p:par>
                              <p:par>
                                <p:cTn id="171" presetID="8" presetClass="emph" presetSubtype="0" fill="hold" nodeType="withEffect">
                                  <p:stCondLst>
                                    <p:cond delay="1500"/>
                                  </p:stCondLst>
                                  <p:childTnLst>
                                    <p:animRot by="-21600000">
                                      <p:cBhvr>
                                        <p:cTn id="172" dur="500" fill="hold"/>
                                        <p:tgtEl>
                                          <p:spTgt spid="49"/>
                                        </p:tgtEl>
                                        <p:attrNameLst>
                                          <p:attrName>r</p:attrName>
                                        </p:attrNameLst>
                                      </p:cBhvr>
                                    </p:animRot>
                                  </p:childTnLst>
                                </p:cTn>
                              </p:par>
                            </p:childTnLst>
                          </p:cTn>
                        </p:par>
                      </p:childTnLst>
                    </p:cTn>
                  </p:par>
                </p:childTnLst>
              </p:cTn>
              <p:nextCondLst>
                <p:cond evt="onClick" delay="0">
                  <p:tgtEl>
                    <p:spTgt spid="72"/>
                  </p:tgtEl>
                </p:cond>
              </p:nextCondLst>
            </p:seq>
            <p:seq concurrent="1" nextAc="seek">
              <p:cTn id="173" restart="whenNotActive" fill="hold" evtFilter="cancelBubble" nodeType="interactiveSeq">
                <p:stCondLst>
                  <p:cond evt="onClick" delay="0">
                    <p:tgtEl>
                      <p:spTgt spid="73"/>
                    </p:tgtEl>
                  </p:cond>
                </p:stCondLst>
                <p:endSync evt="end" delay="0">
                  <p:rtn val="all"/>
                </p:endSync>
                <p:childTnLst>
                  <p:par>
                    <p:cTn id="174" fill="hold">
                      <p:stCondLst>
                        <p:cond delay="0"/>
                      </p:stCondLst>
                      <p:childTnLst>
                        <p:par>
                          <p:cTn id="175" fill="hold">
                            <p:stCondLst>
                              <p:cond delay="0"/>
                            </p:stCondLst>
                            <p:childTnLst>
                              <p:par>
                                <p:cTn id="176" presetID="10" presetClass="exit" presetSubtype="0" fill="hold" grpId="0" nodeType="clickEffect">
                                  <p:stCondLst>
                                    <p:cond delay="0"/>
                                  </p:stCondLst>
                                  <p:childTnLst>
                                    <p:animEffect transition="out" filter="fade">
                                      <p:cBhvr>
                                        <p:cTn id="177" dur="500"/>
                                        <p:tgtEl>
                                          <p:spTgt spid="73"/>
                                        </p:tgtEl>
                                      </p:cBhvr>
                                    </p:animEffect>
                                    <p:set>
                                      <p:cBhvr>
                                        <p:cTn id="178" dur="1" fill="hold">
                                          <p:stCondLst>
                                            <p:cond delay="499"/>
                                          </p:stCondLst>
                                        </p:cTn>
                                        <p:tgtEl>
                                          <p:spTgt spid="73"/>
                                        </p:tgtEl>
                                        <p:attrNameLst>
                                          <p:attrName>style.visibility</p:attrName>
                                        </p:attrNameLst>
                                      </p:cBhvr>
                                      <p:to>
                                        <p:strVal val="hidden"/>
                                      </p:to>
                                    </p:set>
                                  </p:childTnLst>
                                </p:cTn>
                              </p:par>
                              <p:par>
                                <p:cTn id="179" presetID="10" presetClass="exit" presetSubtype="0" fill="hold" nodeType="withEffect">
                                  <p:stCondLst>
                                    <p:cond delay="0"/>
                                  </p:stCondLst>
                                  <p:childTnLst>
                                    <p:animEffect transition="out" filter="fade">
                                      <p:cBhvr>
                                        <p:cTn id="180" dur="500"/>
                                        <p:tgtEl>
                                          <p:spTgt spid="97"/>
                                        </p:tgtEl>
                                      </p:cBhvr>
                                    </p:animEffect>
                                    <p:set>
                                      <p:cBhvr>
                                        <p:cTn id="181" dur="1" fill="hold">
                                          <p:stCondLst>
                                            <p:cond delay="499"/>
                                          </p:stCondLst>
                                        </p:cTn>
                                        <p:tgtEl>
                                          <p:spTgt spid="97"/>
                                        </p:tgtEl>
                                        <p:attrNameLst>
                                          <p:attrName>style.visibility</p:attrName>
                                        </p:attrNameLst>
                                      </p:cBhvr>
                                      <p:to>
                                        <p:strVal val="hidden"/>
                                      </p:to>
                                    </p:set>
                                  </p:childTnLst>
                                </p:cTn>
                              </p:par>
                              <p:par>
                                <p:cTn id="182" presetID="10" presetClass="exit" presetSubtype="0" fill="hold" nodeType="withEffect">
                                  <p:stCondLst>
                                    <p:cond delay="0"/>
                                  </p:stCondLst>
                                  <p:childTnLst>
                                    <p:animEffect transition="out" filter="fade">
                                      <p:cBhvr>
                                        <p:cTn id="183" dur="500"/>
                                        <p:tgtEl>
                                          <p:spTgt spid="96"/>
                                        </p:tgtEl>
                                      </p:cBhvr>
                                    </p:animEffect>
                                    <p:set>
                                      <p:cBhvr>
                                        <p:cTn id="184" dur="1" fill="hold">
                                          <p:stCondLst>
                                            <p:cond delay="499"/>
                                          </p:stCondLst>
                                        </p:cTn>
                                        <p:tgtEl>
                                          <p:spTgt spid="96"/>
                                        </p:tgtEl>
                                        <p:attrNameLst>
                                          <p:attrName>style.visibility</p:attrName>
                                        </p:attrNameLst>
                                      </p:cBhvr>
                                      <p:to>
                                        <p:strVal val="hidden"/>
                                      </p:to>
                                    </p:set>
                                  </p:childTnLst>
                                </p:cTn>
                              </p:par>
                            </p:childTnLst>
                          </p:cTn>
                        </p:par>
                        <p:par>
                          <p:cTn id="185" fill="hold">
                            <p:stCondLst>
                              <p:cond delay="500"/>
                            </p:stCondLst>
                            <p:childTnLst>
                              <p:par>
                                <p:cTn id="186" presetID="1" presetClass="exit" presetSubtype="0" fill="hold" nodeType="afterEffect">
                                  <p:stCondLst>
                                    <p:cond delay="0"/>
                                  </p:stCondLst>
                                  <p:childTnLst>
                                    <p:set>
                                      <p:cBhvr>
                                        <p:cTn id="187" dur="1" fill="hold">
                                          <p:stCondLst>
                                            <p:cond delay="0"/>
                                          </p:stCondLst>
                                        </p:cTn>
                                        <p:tgtEl>
                                          <p:spTgt spid="41"/>
                                        </p:tgtEl>
                                        <p:attrNameLst>
                                          <p:attrName>style.visibility</p:attrName>
                                        </p:attrNameLst>
                                      </p:cBhvr>
                                      <p:to>
                                        <p:strVal val="hidden"/>
                                      </p:to>
                                    </p:set>
                                  </p:childTnLst>
                                </p:cTn>
                              </p:par>
                              <p:par>
                                <p:cTn id="188" presetID="1" presetClass="exit" presetSubtype="0" fill="hold" nodeType="withEffect">
                                  <p:stCondLst>
                                    <p:cond delay="0"/>
                                  </p:stCondLst>
                                  <p:childTnLst>
                                    <p:set>
                                      <p:cBhvr>
                                        <p:cTn id="189" dur="1" fill="hold">
                                          <p:stCondLst>
                                            <p:cond delay="0"/>
                                          </p:stCondLst>
                                        </p:cTn>
                                        <p:tgtEl>
                                          <p:spTgt spid="43"/>
                                        </p:tgtEl>
                                        <p:attrNameLst>
                                          <p:attrName>style.visibility</p:attrName>
                                        </p:attrNameLst>
                                      </p:cBhvr>
                                      <p:to>
                                        <p:strVal val="hidden"/>
                                      </p:to>
                                    </p:set>
                                  </p:childTnLst>
                                </p:cTn>
                              </p:par>
                              <p:par>
                                <p:cTn id="190" presetID="1" presetClass="entr" presetSubtype="0" fill="hold" nodeType="withEffect">
                                  <p:stCondLst>
                                    <p:cond delay="0"/>
                                  </p:stCondLst>
                                  <p:childTnLst>
                                    <p:set>
                                      <p:cBhvr>
                                        <p:cTn id="191" dur="1" fill="hold">
                                          <p:stCondLst>
                                            <p:cond delay="0"/>
                                          </p:stCondLst>
                                        </p:cTn>
                                        <p:tgtEl>
                                          <p:spTgt spid="42"/>
                                        </p:tgtEl>
                                        <p:attrNameLst>
                                          <p:attrName>style.visibility</p:attrName>
                                        </p:attrNameLst>
                                      </p:cBhvr>
                                      <p:to>
                                        <p:strVal val="visible"/>
                                      </p:to>
                                    </p:set>
                                  </p:childTnLst>
                                </p:cTn>
                              </p:par>
                              <p:par>
                                <p:cTn id="192" presetID="1" presetClass="mediacall" presetSubtype="0" fill="hold" nodeType="withEffect">
                                  <p:stCondLst>
                                    <p:cond delay="0"/>
                                  </p:stCondLst>
                                  <p:childTnLst>
                                    <p:cmd type="call" cmd="playFrom(0.0)">
                                      <p:cBhvr>
                                        <p:cTn id="193" dur="1776" fill="hold"/>
                                        <p:tgtEl>
                                          <p:spTgt spid="64"/>
                                        </p:tgtEl>
                                      </p:cBhvr>
                                    </p:cmd>
                                  </p:childTnLst>
                                </p:cTn>
                              </p:par>
                              <p:par>
                                <p:cTn id="194" presetID="42" presetClass="path" presetSubtype="0" accel="50000" decel="50000" fill="hold" nodeType="withEffect">
                                  <p:stCondLst>
                                    <p:cond delay="1000"/>
                                  </p:stCondLst>
                                  <p:childTnLst>
                                    <p:animMotion origin="layout" path="M -3.29861E-6 2.83951E-6 L -3.29861E-6 0.29147 " pathEditMode="relative" rAng="0" ptsTypes="AA">
                                      <p:cBhvr>
                                        <p:cTn id="195" dur="500" fill="hold"/>
                                        <p:tgtEl>
                                          <p:spTgt spid="51"/>
                                        </p:tgtEl>
                                        <p:attrNameLst>
                                          <p:attrName>ppt_x</p:attrName>
                                          <p:attrName>ppt_y</p:attrName>
                                        </p:attrNameLst>
                                      </p:cBhvr>
                                      <p:rCtr x="0" y="14564"/>
                                    </p:animMotion>
                                  </p:childTnLst>
                                </p:cTn>
                              </p:par>
                              <p:par>
                                <p:cTn id="196" presetID="6" presetClass="emph" presetSubtype="0" fill="hold" nodeType="withEffect">
                                  <p:stCondLst>
                                    <p:cond delay="1000"/>
                                  </p:stCondLst>
                                  <p:childTnLst>
                                    <p:animScale>
                                      <p:cBhvr>
                                        <p:cTn id="197" dur="500" fill="hold"/>
                                        <p:tgtEl>
                                          <p:spTgt spid="51"/>
                                        </p:tgtEl>
                                      </p:cBhvr>
                                      <p:by x="50000" y="50000"/>
                                    </p:animScale>
                                  </p:childTnLst>
                                </p:cTn>
                              </p:par>
                              <p:par>
                                <p:cTn id="198" presetID="1" presetClass="mediacall" presetSubtype="0" fill="hold" nodeType="withEffect">
                                  <p:stCondLst>
                                    <p:cond delay="1500"/>
                                  </p:stCondLst>
                                  <p:childTnLst>
                                    <p:cmd type="call" cmd="playFrom(0.0)">
                                      <p:cBhvr>
                                        <p:cTn id="199" dur="1200" fill="hold"/>
                                        <p:tgtEl>
                                          <p:spTgt spid="15"/>
                                        </p:tgtEl>
                                      </p:cBhvr>
                                    </p:cmd>
                                  </p:childTnLst>
                                </p:cTn>
                              </p:par>
                              <p:par>
                                <p:cTn id="200" presetID="42" presetClass="path" presetSubtype="0" accel="50000" decel="50000" fill="hold" nodeType="withEffect">
                                  <p:stCondLst>
                                    <p:cond delay="1500"/>
                                  </p:stCondLst>
                                  <p:childTnLst>
                                    <p:animMotion origin="layout" path="M -3.29861E-6 0.29147 L -0.38639 0.29031 " pathEditMode="relative" rAng="0" ptsTypes="AA">
                                      <p:cBhvr>
                                        <p:cTn id="201" dur="1250" fill="hold"/>
                                        <p:tgtEl>
                                          <p:spTgt spid="51"/>
                                        </p:tgtEl>
                                        <p:attrNameLst>
                                          <p:attrName>ppt_x</p:attrName>
                                          <p:attrName>ppt_y</p:attrName>
                                        </p:attrNameLst>
                                      </p:cBhvr>
                                      <p:rCtr x="-19325" y="-58"/>
                                    </p:animMotion>
                                  </p:childTnLst>
                                </p:cTn>
                              </p:par>
                              <p:par>
                                <p:cTn id="202" presetID="8" presetClass="emph" presetSubtype="0" repeatCount="2000" fill="hold" nodeType="withEffect">
                                  <p:stCondLst>
                                    <p:cond delay="1500"/>
                                  </p:stCondLst>
                                  <p:childTnLst>
                                    <p:animRot by="-21600000">
                                      <p:cBhvr>
                                        <p:cTn id="203" dur="600" fill="hold"/>
                                        <p:tgtEl>
                                          <p:spTgt spid="51"/>
                                        </p:tgtEl>
                                        <p:attrNameLst>
                                          <p:attrName>r</p:attrName>
                                        </p:attrNameLst>
                                      </p:cBhvr>
                                    </p:animRot>
                                  </p:childTnLst>
                                </p:cTn>
                              </p:par>
                            </p:childTnLst>
                          </p:cTn>
                        </p:par>
                      </p:childTnLst>
                    </p:cTn>
                  </p:par>
                </p:childTnLst>
              </p:cTn>
              <p:nextCondLst>
                <p:cond evt="onClick" delay="0">
                  <p:tgtEl>
                    <p:spTgt spid="73"/>
                  </p:tgtEl>
                </p:cond>
              </p:nextCondLst>
            </p:seq>
          </p:childTnLst>
        </p:cTn>
      </p:par>
    </p:tnLst>
    <p:bldLst>
      <p:bldP spid="69" grpId="0" animBg="1"/>
      <p:bldP spid="70" grpId="0" animBg="1"/>
      <p:bldP spid="71" grpId="0" animBg="1"/>
      <p:bldP spid="72" grpId="0" animBg="1"/>
      <p:bldP spid="73"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7754</TotalTime>
  <Words>3302</Words>
  <Application>Microsoft Office PowerPoint</Application>
  <PresentationFormat>Custom</PresentationFormat>
  <Paragraphs>181</Paragraphs>
  <Slides>21</Slides>
  <Notes>20</Notes>
  <HiddenSlides>2</HiddenSlides>
  <MMClips>116</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Calibri</vt:lpstr>
      <vt:lpstr>Balsamiq Sans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 Zero</dc:creator>
  <cp:lastModifiedBy>Adam Zero</cp:lastModifiedBy>
  <cp:revision>442</cp:revision>
  <dcterms:created xsi:type="dcterms:W3CDTF">2021-03-10T07:24:29Z</dcterms:created>
  <dcterms:modified xsi:type="dcterms:W3CDTF">2023-04-13T06:39:16Z</dcterms:modified>
</cp:coreProperties>
</file>